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45"/>
  </p:notesMasterIdLst>
  <p:sldIdLst>
    <p:sldId id="256" r:id="rId2"/>
    <p:sldId id="260" r:id="rId3"/>
    <p:sldId id="259" r:id="rId4"/>
    <p:sldId id="409" r:id="rId5"/>
    <p:sldId id="414" r:id="rId6"/>
    <p:sldId id="412" r:id="rId7"/>
    <p:sldId id="415" r:id="rId8"/>
    <p:sldId id="416" r:id="rId9"/>
    <p:sldId id="417" r:id="rId10"/>
    <p:sldId id="418" r:id="rId11"/>
    <p:sldId id="419" r:id="rId12"/>
    <p:sldId id="420" r:id="rId13"/>
    <p:sldId id="421" r:id="rId14"/>
    <p:sldId id="422" r:id="rId15"/>
    <p:sldId id="424" r:id="rId16"/>
    <p:sldId id="411" r:id="rId17"/>
    <p:sldId id="410" r:id="rId18"/>
    <p:sldId id="263" r:id="rId19"/>
    <p:sldId id="426"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320" r:id="rId33"/>
    <p:sldId id="360" r:id="rId34"/>
    <p:sldId id="361" r:id="rId35"/>
    <p:sldId id="387" r:id="rId36"/>
    <p:sldId id="363" r:id="rId37"/>
    <p:sldId id="393" r:id="rId38"/>
    <p:sldId id="394" r:id="rId39"/>
    <p:sldId id="395" r:id="rId40"/>
    <p:sldId id="448" r:id="rId41"/>
    <p:sldId id="449" r:id="rId42"/>
    <p:sldId id="450" r:id="rId43"/>
    <p:sldId id="451" r:id="rId44"/>
    <p:sldId id="452" r:id="rId45"/>
    <p:sldId id="453" r:id="rId46"/>
    <p:sldId id="454" r:id="rId47"/>
    <p:sldId id="455" r:id="rId48"/>
    <p:sldId id="456" r:id="rId49"/>
    <p:sldId id="457" r:id="rId50"/>
    <p:sldId id="458" r:id="rId51"/>
    <p:sldId id="459" r:id="rId52"/>
    <p:sldId id="460" r:id="rId53"/>
    <p:sldId id="461" r:id="rId54"/>
    <p:sldId id="462" r:id="rId55"/>
    <p:sldId id="463" r:id="rId56"/>
    <p:sldId id="464" r:id="rId57"/>
    <p:sldId id="485" r:id="rId58"/>
    <p:sldId id="488" r:id="rId59"/>
    <p:sldId id="489" r:id="rId60"/>
    <p:sldId id="486" r:id="rId61"/>
    <p:sldId id="487" r:id="rId62"/>
    <p:sldId id="491" r:id="rId63"/>
    <p:sldId id="492" r:id="rId64"/>
    <p:sldId id="490" r:id="rId65"/>
    <p:sldId id="469" r:id="rId66"/>
    <p:sldId id="423" r:id="rId67"/>
    <p:sldId id="493" r:id="rId68"/>
    <p:sldId id="494" r:id="rId69"/>
    <p:sldId id="495" r:id="rId70"/>
    <p:sldId id="496" r:id="rId71"/>
    <p:sldId id="497" r:id="rId72"/>
    <p:sldId id="498" r:id="rId73"/>
    <p:sldId id="500" r:id="rId74"/>
    <p:sldId id="499" r:id="rId75"/>
    <p:sldId id="501" r:id="rId76"/>
    <p:sldId id="502" r:id="rId77"/>
    <p:sldId id="503" r:id="rId78"/>
    <p:sldId id="504" r:id="rId79"/>
    <p:sldId id="505" r:id="rId80"/>
    <p:sldId id="506" r:id="rId81"/>
    <p:sldId id="507" r:id="rId82"/>
    <p:sldId id="508" r:id="rId83"/>
    <p:sldId id="509" r:id="rId84"/>
    <p:sldId id="510" r:id="rId85"/>
    <p:sldId id="511" r:id="rId86"/>
    <p:sldId id="261" r:id="rId87"/>
    <p:sldId id="480" r:id="rId88"/>
    <p:sldId id="512" r:id="rId89"/>
    <p:sldId id="266" r:id="rId90"/>
    <p:sldId id="513" r:id="rId91"/>
    <p:sldId id="514" r:id="rId92"/>
    <p:sldId id="515" r:id="rId93"/>
    <p:sldId id="516" r:id="rId94"/>
    <p:sldId id="517" r:id="rId95"/>
    <p:sldId id="482" r:id="rId96"/>
    <p:sldId id="483" r:id="rId97"/>
    <p:sldId id="484" r:id="rId98"/>
    <p:sldId id="274" r:id="rId99"/>
    <p:sldId id="546" r:id="rId100"/>
    <p:sldId id="547" r:id="rId101"/>
    <p:sldId id="548" r:id="rId102"/>
    <p:sldId id="405" r:id="rId103"/>
    <p:sldId id="549" r:id="rId104"/>
    <p:sldId id="550" r:id="rId105"/>
    <p:sldId id="551" r:id="rId106"/>
    <p:sldId id="552" r:id="rId107"/>
    <p:sldId id="553" r:id="rId108"/>
    <p:sldId id="554" r:id="rId109"/>
    <p:sldId id="555" r:id="rId110"/>
    <p:sldId id="556" r:id="rId111"/>
    <p:sldId id="557" r:id="rId112"/>
    <p:sldId id="558" r:id="rId113"/>
    <p:sldId id="523" r:id="rId114"/>
    <p:sldId id="525" r:id="rId115"/>
    <p:sldId id="526" r:id="rId116"/>
    <p:sldId id="527" r:id="rId117"/>
    <p:sldId id="528" r:id="rId118"/>
    <p:sldId id="529" r:id="rId119"/>
    <p:sldId id="434" r:id="rId120"/>
    <p:sldId id="435" r:id="rId121"/>
    <p:sldId id="530" r:id="rId122"/>
    <p:sldId id="531" r:id="rId123"/>
    <p:sldId id="532" r:id="rId124"/>
    <p:sldId id="533" r:id="rId125"/>
    <p:sldId id="534" r:id="rId126"/>
    <p:sldId id="433" r:id="rId127"/>
    <p:sldId id="535" r:id="rId128"/>
    <p:sldId id="536" r:id="rId129"/>
    <p:sldId id="537" r:id="rId130"/>
    <p:sldId id="538" r:id="rId131"/>
    <p:sldId id="539" r:id="rId132"/>
    <p:sldId id="540" r:id="rId133"/>
    <p:sldId id="541" r:id="rId134"/>
    <p:sldId id="542" r:id="rId135"/>
    <p:sldId id="543" r:id="rId136"/>
    <p:sldId id="544" r:id="rId137"/>
    <p:sldId id="466" r:id="rId138"/>
    <p:sldId id="467" r:id="rId139"/>
    <p:sldId id="468" r:id="rId140"/>
    <p:sldId id="545" r:id="rId141"/>
    <p:sldId id="281" r:id="rId142"/>
    <p:sldId id="282" r:id="rId143"/>
    <p:sldId id="283" r:id="rId144"/>
  </p:sldIdLst>
  <p:sldSz cx="9144000" cy="5143500" type="screen16x9"/>
  <p:notesSz cx="6858000" cy="9144000"/>
  <p:embeddedFontLst>
    <p:embeddedFont>
      <p:font typeface="Anaheim" panose="02000503000000000000" pitchFamily="2" charset="77"/>
      <p:regular r:id="rId146"/>
    </p:embeddedFont>
    <p:embeddedFont>
      <p:font typeface="Baloo 2" panose="03080502040302020200" pitchFamily="66" charset="77"/>
      <p:regular r:id="rId147"/>
      <p:bold r:id="rId148"/>
      <p:italic r:id="rId149"/>
      <p:boldItalic r:id="rId150"/>
    </p:embeddedFont>
    <p:embeddedFont>
      <p:font typeface="Cambria Math" panose="02040503050406030204" pitchFamily="18" charset="0"/>
      <p:regular r:id="rId151"/>
    </p:embeddedFont>
    <p:embeddedFont>
      <p:font typeface="Teko" panose="02000000000000000000" pitchFamily="2" charset="77"/>
      <p:regular r:id="rId152"/>
      <p:bold r:id="rId153"/>
      <p:italic r:id="rId154"/>
      <p:boldItalic r:id="rId155"/>
    </p:embeddedFont>
    <p:embeddedFont>
      <p:font typeface="Zen Dots" pitchFamily="2" charset="0"/>
      <p:regular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176" y="536"/>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5.fntdata"/><Relationship Id="rId15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7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11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69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25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69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247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2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67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77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80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445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8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40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27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50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16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958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997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526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44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51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79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06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13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083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03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2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14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6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9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63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74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462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904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407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69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379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691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60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413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095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154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452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179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111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79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50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57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252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65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620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537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86</a:t>
            </a:fld>
            <a:endParaRPr lang="en-US"/>
          </a:p>
        </p:txBody>
      </p:sp>
    </p:spTree>
    <p:extLst>
      <p:ext uri="{BB962C8B-B14F-4D97-AF65-F5344CB8AC3E}">
        <p14:creationId xmlns:p14="http://schemas.microsoft.com/office/powerpoint/2010/main" val="2906720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87</a:t>
            </a:fld>
            <a:endParaRPr lang="en-US"/>
          </a:p>
        </p:txBody>
      </p:sp>
    </p:spTree>
    <p:extLst>
      <p:ext uri="{BB962C8B-B14F-4D97-AF65-F5344CB8AC3E}">
        <p14:creationId xmlns:p14="http://schemas.microsoft.com/office/powerpoint/2010/main" val="3049234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88</a:t>
            </a:fld>
            <a:endParaRPr lang="en-US"/>
          </a:p>
        </p:txBody>
      </p:sp>
    </p:spTree>
    <p:extLst>
      <p:ext uri="{BB962C8B-B14F-4D97-AF65-F5344CB8AC3E}">
        <p14:creationId xmlns:p14="http://schemas.microsoft.com/office/powerpoint/2010/main" val="3043709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51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9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20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565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3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6869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2509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31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7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6544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4794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309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7553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036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182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227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0666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0161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52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342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9052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432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762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7165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9289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34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2706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1" name="Google Shape;2601;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dcc2a1d9b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dcc2a1d9b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6"/>
        <p:cNvGrpSpPr/>
        <p:nvPr/>
      </p:nvGrpSpPr>
      <p:grpSpPr>
        <a:xfrm>
          <a:off x="0" y="0"/>
          <a:ext cx="0" cy="0"/>
          <a:chOff x="0" y="0"/>
          <a:chExt cx="0" cy="0"/>
        </a:xfrm>
      </p:grpSpPr>
      <p:sp>
        <p:nvSpPr>
          <p:cNvPr id="4037" name="Google Shape;4037;gdcc2a1d9b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8" name="Google Shape;4038;gdcc2a1d9b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CAPTION_ONLY_1">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6"/>
        <p:cNvGrpSpPr/>
        <p:nvPr/>
      </p:nvGrpSpPr>
      <p:grpSpPr>
        <a:xfrm>
          <a:off x="0" y="0"/>
          <a:ext cx="0" cy="0"/>
          <a:chOff x="0" y="0"/>
          <a:chExt cx="0" cy="0"/>
        </a:xfrm>
      </p:grpSpPr>
      <p:pic>
        <p:nvPicPr>
          <p:cNvPr id="1057" name="Google Shape;1057;p2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58" name="Google Shape;1058;p23"/>
          <p:cNvGrpSpPr/>
          <p:nvPr/>
        </p:nvGrpSpPr>
        <p:grpSpPr>
          <a:xfrm>
            <a:off x="372025" y="321975"/>
            <a:ext cx="8400000" cy="4503300"/>
            <a:chOff x="372025" y="321975"/>
            <a:chExt cx="8400000" cy="4503300"/>
          </a:xfrm>
        </p:grpSpPr>
        <p:sp>
          <p:nvSpPr>
            <p:cNvPr id="1059" name="Google Shape;1059;p2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3"/>
            <p:cNvGrpSpPr/>
            <p:nvPr/>
          </p:nvGrpSpPr>
          <p:grpSpPr>
            <a:xfrm>
              <a:off x="372025" y="321975"/>
              <a:ext cx="8400000" cy="4499700"/>
              <a:chOff x="372025" y="321975"/>
              <a:chExt cx="8400000" cy="4499700"/>
            </a:xfrm>
          </p:grpSpPr>
          <p:sp>
            <p:nvSpPr>
              <p:cNvPr id="1061" name="Google Shape;1061;p2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23"/>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sp>
        <p:nvSpPr>
          <p:cNvPr id="1068" name="Google Shape;1068;p23"/>
          <p:cNvSpPr txBox="1">
            <a:spLocks noGrp="1"/>
          </p:cNvSpPr>
          <p:nvPr>
            <p:ph type="subTitle" idx="1"/>
          </p:nvPr>
        </p:nvSpPr>
        <p:spPr>
          <a:xfrm>
            <a:off x="2679300" y="1783825"/>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69" name="Google Shape;1069;p23"/>
          <p:cNvSpPr txBox="1">
            <a:spLocks noGrp="1"/>
          </p:cNvSpPr>
          <p:nvPr>
            <p:ph type="subTitle" idx="2"/>
          </p:nvPr>
        </p:nvSpPr>
        <p:spPr>
          <a:xfrm>
            <a:off x="2679302" y="4108550"/>
            <a:ext cx="3785400" cy="37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070" name="Google Shape;1070;p23"/>
          <p:cNvSpPr txBox="1"/>
          <p:nvPr/>
        </p:nvSpPr>
        <p:spPr>
          <a:xfrm>
            <a:off x="2897750" y="3160425"/>
            <a:ext cx="3348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6"/>
                </a:solidFill>
                <a:highlight>
                  <a:schemeClr val="accent3"/>
                </a:highlight>
                <a:latin typeface="Anaheim"/>
                <a:ea typeface="Anaheim"/>
                <a:cs typeface="Anaheim"/>
                <a:sym typeface="Anaheim"/>
              </a:rPr>
              <a:t>CREDITS:</a:t>
            </a:r>
            <a:r>
              <a:rPr lang="en" sz="1100">
                <a:solidFill>
                  <a:schemeClr val="lt1"/>
                </a:solidFill>
                <a:latin typeface="Anaheim"/>
                <a:ea typeface="Anaheim"/>
                <a:cs typeface="Anaheim"/>
                <a:sym typeface="Anaheim"/>
              </a:rPr>
              <a:t> This presentation template was created by </a:t>
            </a:r>
            <a:r>
              <a:rPr lang="en" sz="1100" b="1">
                <a:solidFill>
                  <a:schemeClr val="accent6"/>
                </a:solidFill>
                <a:highlight>
                  <a:schemeClr val="accent3"/>
                </a:highlight>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Slidesgo</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including icons by </a:t>
            </a:r>
            <a:r>
              <a:rPr lang="en" sz="1100" b="1">
                <a:solidFill>
                  <a:schemeClr val="accent6"/>
                </a:solidFill>
                <a:highlight>
                  <a:schemeClr val="accent3"/>
                </a:highlight>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Flaticon</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and infographics &amp; images by </a:t>
            </a:r>
            <a:r>
              <a:rPr lang="en" sz="1100" b="1">
                <a:solidFill>
                  <a:schemeClr val="accent6"/>
                </a:solidFill>
                <a:highlight>
                  <a:schemeClr val="accent3"/>
                </a:highlight>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Freepik</a:t>
            </a:r>
            <a:endParaRPr sz="1100" b="1">
              <a:solidFill>
                <a:schemeClr val="accent6"/>
              </a:solidFill>
              <a:highlight>
                <a:schemeClr val="accent3"/>
              </a:highlight>
              <a:latin typeface="Anaheim"/>
              <a:ea typeface="Anaheim"/>
              <a:cs typeface="Anaheim"/>
              <a:sym typeface="Anaheim"/>
            </a:endParaRPr>
          </a:p>
        </p:txBody>
      </p:sp>
      <p:cxnSp>
        <p:nvCxnSpPr>
          <p:cNvPr id="1071" name="Google Shape;1071;p23"/>
          <p:cNvCxnSpPr/>
          <p:nvPr/>
        </p:nvCxnSpPr>
        <p:spPr>
          <a:xfrm>
            <a:off x="372025" y="1590850"/>
            <a:ext cx="8400000" cy="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23"/>
          <p:cNvCxnSpPr/>
          <p:nvPr/>
        </p:nvCxnSpPr>
        <p:spPr>
          <a:xfrm>
            <a:off x="372025" y="3122005"/>
            <a:ext cx="8400000" cy="0"/>
          </a:xfrm>
          <a:prstGeom prst="straightConnector1">
            <a:avLst/>
          </a:prstGeom>
          <a:noFill/>
          <a:ln w="9525" cap="flat" cmpd="sng">
            <a:solidFill>
              <a:schemeClr val="dk2"/>
            </a:solidFill>
            <a:prstDash val="solid"/>
            <a:round/>
            <a:headEnd type="none" w="med" len="med"/>
            <a:tailEnd type="none" w="med" len="med"/>
          </a:ln>
        </p:spPr>
      </p:cxnSp>
      <p:sp>
        <p:nvSpPr>
          <p:cNvPr id="1073" name="Google Shape;1073;p23"/>
          <p:cNvSpPr txBox="1">
            <a:spLocks noGrp="1"/>
          </p:cNvSpPr>
          <p:nvPr>
            <p:ph type="ctrTitle"/>
          </p:nvPr>
        </p:nvSpPr>
        <p:spPr>
          <a:xfrm>
            <a:off x="2067675" y="582920"/>
            <a:ext cx="5008500" cy="93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1"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52.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51.png"/></Relationships>
</file>

<file path=ppt/slides/_rels/slide1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1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5.tif"/><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5.ti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image" Target="../media/image65.tif"/><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65.tif"/><Relationship Id="rId1" Type="http://schemas.openxmlformats.org/officeDocument/2006/relationships/slideLayout" Target="../slideLayouts/slideLayout3.xml"/><Relationship Id="rId4" Type="http://schemas.openxmlformats.org/officeDocument/2006/relationships/image" Target="../media/image66.t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8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outliers</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489204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7E79"/>
                </a:solidFill>
              </a:rPr>
              <a:t>Standard deviation</a:t>
            </a:r>
            <a:r>
              <a:rPr lang="en-US" sz="2000" dirty="0">
                <a:solidFill>
                  <a:schemeClr val="bg2"/>
                </a:solidFill>
              </a:rPr>
              <a:t> : the arithmetic average </a:t>
            </a:r>
            <a:endParaRPr lang="en-US" sz="2000" dirty="0">
              <a:solidFill>
                <a:srgbClr val="FF7E79"/>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Variance</a:t>
            </a:r>
            <a:r>
              <a:rPr lang="en-US" sz="2000" dirty="0">
                <a:solidFill>
                  <a:schemeClr val="bg2"/>
                </a:solidFill>
              </a:rPr>
              <a:t>: the middle value of array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Range</a:t>
            </a:r>
            <a:r>
              <a:rPr lang="en-US" sz="2000" dirty="0">
                <a:solidFill>
                  <a:schemeClr val="bg2"/>
                </a:solidFill>
              </a:rPr>
              <a:t>: elements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2477692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lvl="0" algn="ctr"/>
            <a:r>
              <a:rPr lang="en" dirty="0"/>
              <a:t>Types of regression models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697474" y="1384837"/>
            <a:ext cx="7406099" cy="2246769"/>
          </a:xfrm>
          <a:prstGeom prst="rect">
            <a:avLst/>
          </a:prstGeom>
        </p:spPr>
        <p:txBody>
          <a:bodyPr wrap="square">
            <a:spAutoFit/>
          </a:bodyPr>
          <a:lstStyle/>
          <a:p>
            <a:r>
              <a:rPr lang="en-US" sz="2000" b="1" dirty="0"/>
              <a:t>Linear Model</a:t>
            </a:r>
            <a:r>
              <a:rPr lang="en-US" sz="2000" dirty="0"/>
              <a:t>:</a:t>
            </a:r>
          </a:p>
          <a:p>
            <a:pPr lvl="1"/>
            <a:r>
              <a:rPr lang="en-US" sz="2000" dirty="0"/>
              <a:t>Used when the outcome variables are continuous </a:t>
            </a:r>
          </a:p>
          <a:p>
            <a:r>
              <a:rPr lang="en-US" sz="2000" b="1" dirty="0"/>
              <a:t>Logistic Model</a:t>
            </a:r>
            <a:r>
              <a:rPr lang="en-US" sz="2000" dirty="0"/>
              <a:t>:</a:t>
            </a:r>
          </a:p>
          <a:p>
            <a:r>
              <a:rPr lang="en-US" sz="2000" dirty="0"/>
              <a:t>	    Used when the outcome variables 	are binary </a:t>
            </a:r>
            <a:endParaRPr lang="en-US" sz="2000" b="1" dirty="0"/>
          </a:p>
          <a:p>
            <a:r>
              <a:rPr lang="en-US" sz="2000" b="1" dirty="0"/>
              <a:t>Hierarchical Model</a:t>
            </a:r>
            <a:r>
              <a:rPr lang="en-US" sz="2000" dirty="0"/>
              <a:t>:</a:t>
            </a:r>
          </a:p>
          <a:p>
            <a:r>
              <a:rPr lang="en-US" sz="2000" dirty="0"/>
              <a:t>	    Used when your data has a defined    	structure (i.e., variables are nested)</a:t>
            </a:r>
          </a:p>
        </p:txBody>
      </p:sp>
    </p:spTree>
    <p:extLst>
      <p:ext uri="{BB962C8B-B14F-4D97-AF65-F5344CB8AC3E}">
        <p14:creationId xmlns:p14="http://schemas.microsoft.com/office/powerpoint/2010/main" val="4138925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t>Coding</a:t>
            </a:r>
            <a:r>
              <a:rPr lang="en-US" sz="2000" dirty="0"/>
              <a:t>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2027788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2664263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700843" y="2153256"/>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791627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r="-2649" b="-2756"/>
                </a:stretch>
              </a:blipFill>
              <a:ln>
                <a:noFill/>
              </a:ln>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334618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0F0E9AE-62F5-F54D-864C-7FB59BC329FF}"/>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3A18DDC-FA26-2B48-AE25-01E54D88D259}"/>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m:oMathPara>
                </a14:m>
                <a:endParaRPr lang="en-US" sz="2100" dirty="0">
                  <a:solidFill>
                    <a:schemeClr val="bg2"/>
                  </a:solidFill>
                </a:endParaRPr>
              </a:p>
            </p:txBody>
          </p:sp>
        </mc:Choice>
        <mc:Fallback>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4558D52-C49B-F848-AA9B-D1DC62F19BF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a14:m>
                <a:endParaRPr lang="en-US" sz="2100" dirty="0">
                  <a:solidFill>
                    <a:schemeClr val="bg2"/>
                  </a:solidFill>
                </a:endParaRPr>
              </a:p>
            </p:txBody>
          </p:sp>
        </mc:Choice>
        <mc:Fallback>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D328CEC-2611-1240-97AE-D869ACF3B273}"/>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oMath>
                </a14:m>
                <a:endParaRPr lang="en-US" sz="2100" dirty="0">
                  <a:solidFill>
                    <a:schemeClr val="bg2"/>
                  </a:solidFill>
                </a:endParaRPr>
              </a:p>
            </p:txBody>
          </p:sp>
        </mc:Choice>
        <mc:Fallback>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C1A778F-14B9-4A40-9898-F9D0AFF1FFE7}"/>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a14:m>
                <a:endParaRPr lang="en-US" sz="2100" dirty="0">
                  <a:solidFill>
                    <a:schemeClr val="bg2"/>
                  </a:solidFill>
                </a:endParaRPr>
              </a:p>
            </p:txBody>
          </p:sp>
        </mc:Choice>
        <mc:Fallback>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9323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F2F7F32-B8AB-B041-B38F-567D1B030F83}"/>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DD2E177-3C1F-7A43-BA12-ACE5AE6740EF}"/>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1,0</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1,0</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p:txBody>
          </p:sp>
        </mc:Choice>
        <mc:Fallback>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8B9CA5-FB5A-5E4C-A706-B60F5951DAB2}"/>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(1,1) −</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(0,1))−(</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(1,0)−</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(0,0))</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dirty="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e>
                      </m:d>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e>
                      </m:d>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5"/>
                <a:stretch>
                  <a:fillRect b="-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8931717-F05D-254D-B1FB-DB5C45F45323}"/>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0,1</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m:t>
                          </m:r>
                          <m:r>
                            <a:rPr lang="en-US" sz="2100" i="1">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1</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oMath>
                  </m:oMathPara>
                </a14:m>
                <a:endParaRPr lang="en-US" sz="2100" dirty="0">
                  <a:solidFill>
                    <a:schemeClr val="bg2"/>
                  </a:solidFill>
                </a:endParaRPr>
              </a:p>
            </p:txBody>
          </p:sp>
        </mc:Choice>
        <mc:Fallback>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6"/>
                <a:stretch>
                  <a:fillRect b="-1016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803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1145319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b="-2756"/>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656931"/>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4923094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65507C-E28D-0C43-AA3D-3F0565D8E14C}"/>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2D44AF3-7F60-9545-BAC8-AD0CCC67332C}"/>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0"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43E735D-8C00-A741-A734-4CFDECBFF1EB}"/>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7B31CE2-2BA8-614D-9217-2DE3B8A79552}"/>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15A9FD2-D644-354F-AE92-4B85549F5EC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328585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958596"/>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the SPREAD...</a:t>
            </a:r>
          </a:p>
        </p:txBody>
      </p:sp>
    </p:spTree>
    <p:extLst>
      <p:ext uri="{BB962C8B-B14F-4D97-AF65-F5344CB8AC3E}">
        <p14:creationId xmlns:p14="http://schemas.microsoft.com/office/powerpoint/2010/main" val="1218591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282694"/>
              </a:xfrm>
              <a:prstGeom prst="rect">
                <a:avLst/>
              </a:prstGeom>
              <a:noFill/>
            </p:spPr>
            <p:txBody>
              <a:bodyPr wrap="square" rtlCol="0">
                <a:spAutoFit/>
              </a:bodyPr>
              <a:lstStyle/>
              <a:p>
                <a:pPr algn="ctr"/>
                <a:r>
                  <a:rPr lang="en-US" sz="2100" dirty="0">
                    <a:solidFill>
                      <a:schemeClr val="bg2"/>
                    </a:solidFill>
                  </a:rPr>
                  <a:t>X(1,0) – X(0,0) </a:t>
                </a:r>
                <a14:m>
                  <m:oMath xmlns:m="http://schemas.openxmlformats.org/officeDocument/2006/math">
                    <m:r>
                      <a:rPr lang="en-US" sz="210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d>
                      <m:dPr>
                        <m:ctrlPr>
                          <a:rPr lang="en-US" sz="2100" i="1">
                            <a:solidFill>
                              <a:schemeClr val="bg2"/>
                            </a:solidFill>
                            <a:latin typeface="Cambria Math" panose="02040503050406030204" pitchFamily="18" charset="0"/>
                            <a:ea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oMath>
                </a14:m>
                <a:endParaRPr lang="en-US" sz="21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=2</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bg2"/>
                              </a:solidFill>
                              <a:latin typeface="Cambria Math" panose="02040503050406030204" pitchFamily="18" charset="0"/>
                            </a:rPr>
                          </m:ctrlPr>
                        </m:fPr>
                        <m:num>
                          <m:r>
                            <a:rPr lang="en-US" sz="2100" i="1">
                              <a:solidFill>
                                <a:schemeClr val="bg2"/>
                              </a:solidFill>
                              <a:latin typeface="Cambria Math" panose="02040503050406030204" pitchFamily="18" charset="0"/>
                            </a:rPr>
                            <m:t>1</m:t>
                          </m:r>
                        </m:num>
                        <m:den>
                          <m:r>
                            <a:rPr lang="en-US" sz="2100" i="1">
                              <a:solidFill>
                                <a:schemeClr val="bg2"/>
                              </a:solidFill>
                              <a:latin typeface="Cambria Math" panose="02040503050406030204" pitchFamily="18" charset="0"/>
                            </a:rPr>
                            <m:t>2</m:t>
                          </m:r>
                        </m:den>
                      </m:f>
                      <m:r>
                        <a:rPr lang="en-US" sz="2100" i="1">
                          <a:solidFill>
                            <a:schemeClr val="bg2"/>
                          </a:solidFill>
                          <a:latin typeface="Cambria Math" panose="02040503050406030204" pitchFamily="18" charset="0"/>
                        </a:rPr>
                        <m:t>∗(</m:t>
                      </m:r>
                      <m:r>
                        <m:rPr>
                          <m:nor/>
                        </m:rPr>
                        <a:rPr lang="en-US" sz="2100" dirty="0">
                          <a:solidFill>
                            <a:schemeClr val="bg2"/>
                          </a:solidFill>
                        </a:rPr>
                        <m:t>X</m:t>
                      </m:r>
                      <m:r>
                        <m:rPr>
                          <m:nor/>
                        </m:rPr>
                        <a:rPr lang="en-US" sz="2100" dirty="0">
                          <a:solidFill>
                            <a:schemeClr val="bg2"/>
                          </a:solidFill>
                        </a:rPr>
                        <m:t>(1,0) – </m:t>
                      </m:r>
                      <m:r>
                        <m:rPr>
                          <m:nor/>
                        </m:rPr>
                        <a:rPr lang="en-US" sz="2100" dirty="0">
                          <a:solidFill>
                            <a:schemeClr val="bg2"/>
                          </a:solidFill>
                        </a:rPr>
                        <m:t>X</m:t>
                      </m:r>
                      <m:r>
                        <m:rPr>
                          <m:nor/>
                        </m:rPr>
                        <a:rPr lang="en-US" sz="2100" dirty="0">
                          <a:solidFill>
                            <a:schemeClr val="bg2"/>
                          </a:solidFill>
                        </a:rPr>
                        <m:t>(0,0)</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r>
                  <a:rPr lang="en-US" sz="2100" dirty="0">
                    <a:solidFill>
                      <a:schemeClr val="bg2"/>
                    </a:solidFill>
                  </a:rPr>
                  <a:t>Thus, your main effect is twice as big, and your beta is half of the estimated effect </a:t>
                </a:r>
              </a:p>
              <a:p>
                <a:pPr algn="ctr"/>
                <a:endParaRPr lang="en-US" sz="2100" b="1" dirty="0">
                  <a:solidFill>
                    <a:schemeClr val="bg2"/>
                  </a:solidFill>
                </a:endParaRPr>
              </a:p>
              <a:p>
                <a:pPr algn="ctr"/>
                <a:endParaRPr lang="en-US" sz="2100" b="1" dirty="0">
                  <a:solidFill>
                    <a:schemeClr val="bg2"/>
                  </a:solidFill>
                </a:endParaRPr>
              </a:p>
            </p:txBody>
          </p:sp>
        </mc:Choice>
        <mc:Fallback>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4"/>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2405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br>
            <a:endParaRPr lang="en-US" sz="2000" dirty="0"/>
          </a:p>
          <a:p>
            <a:r>
              <a:rPr lang="en-US" sz="2000" dirty="0"/>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6637275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8DC28CA-680A-E944-8875-474CA253AA91}"/>
                  </a:ext>
                </a:extLst>
              </p:cNvPr>
              <p:cNvSpPr txBox="1"/>
              <p:nvPr/>
            </p:nvSpPr>
            <p:spPr>
              <a:xfrm>
                <a:off x="554254" y="1733964"/>
                <a:ext cx="8282427" cy="2320892"/>
              </a:xfrm>
              <a:prstGeom prst="rect">
                <a:avLst/>
              </a:prstGeom>
              <a:noFill/>
            </p:spPr>
            <p:txBody>
              <a:bodyPr wrap="square" rtlCol="0">
                <a:spAutoFit/>
              </a:bodyPr>
              <a:lstStyle/>
              <a:p>
                <a:pPr algn="ctr"/>
                <a:r>
                  <a:rPr lang="en-US" sz="2000" dirty="0">
                    <a:solidFill>
                      <a:schemeClr val="bg2"/>
                    </a:solidFill>
                  </a:rPr>
                  <a:t>X(1,0) – X(0,0) </a:t>
                </a:r>
                <a14:m>
                  <m:oMath xmlns:m="http://schemas.openxmlformats.org/officeDocument/2006/math">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d>
                      <m:dPr>
                        <m:ctrlPr>
                          <a:rPr lang="en-US" sz="2000" i="1">
                            <a:solidFill>
                              <a:schemeClr val="bg2"/>
                            </a:solidFill>
                            <a:latin typeface="Cambria Math" panose="02040503050406030204" pitchFamily="18" charset="0"/>
                            <a:ea typeface="Cambria Math" panose="02040503050406030204" pitchFamily="18" charset="0"/>
                          </a:rPr>
                        </m:ctrlPr>
                      </m:dPr>
                      <m:e>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e>
                    </m:d>
                  </m:oMath>
                </a14:m>
                <a:endParaRPr lang="en-US" sz="20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smtClean="0">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ndParaRPr>
              </a:p>
              <a:p>
                <a:pPr algn="ctr"/>
                <a:endParaRPr lang="en-US" sz="2000" b="1" dirty="0">
                  <a:solidFill>
                    <a:schemeClr val="bg2"/>
                  </a:solidFill>
                </a:endParaRPr>
              </a:p>
            </p:txBody>
          </p:sp>
        </mc:Choice>
        <mc:Fallback>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4" y="1733964"/>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0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40152560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415731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1985010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5508700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071242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51526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340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19811"/>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the SPREAD...</a:t>
                </a:r>
              </a:p>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𝑛</m:t>
                          </m:r>
                        </m:den>
                      </m:f>
                    </m:oMath>
                  </m:oMathPara>
                </a14:m>
                <a:endParaRPr lang="en-US" sz="2000" dirty="0">
                  <a:solidFill>
                    <a:schemeClr val="accent3"/>
                  </a:solidFill>
                </a:endParaRPr>
              </a:p>
              <a:p>
                <a:pPr>
                  <a:lnSpc>
                    <a:spcPct val="150000"/>
                  </a:lnSpc>
                </a:pPr>
                <a:r>
                  <a:rPr lang="en-US" sz="2000" dirty="0">
                    <a:solidFill>
                      <a:schemeClr val="accent3"/>
                    </a:solidFill>
                  </a:rPr>
                  <a:t>Where z is the confidence level (i.e., if 95%, it would reflect 1.96 SD)</a:t>
                </a:r>
              </a:p>
            </p:txBody>
          </p:sp>
        </mc:Choice>
        <mc:Fallback>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19811"/>
              </a:xfrm>
              <a:prstGeom prst="rect">
                <a:avLst/>
              </a:prstGeom>
              <a:blipFill>
                <a:blip r:embed="rId3"/>
                <a:stretch>
                  <a:fillRect l="-822" b="-3139"/>
                </a:stretch>
              </a:blipFill>
            </p:spPr>
            <p:txBody>
              <a:bodyPr/>
              <a:lstStyle/>
              <a:p>
                <a:r>
                  <a:rPr lang="en-US">
                    <a:noFill/>
                  </a:rPr>
                  <a:t> </a:t>
                </a:r>
              </a:p>
            </p:txBody>
          </p:sp>
        </mc:Fallback>
      </mc:AlternateContent>
    </p:spTree>
    <p:extLst>
      <p:ext uri="{BB962C8B-B14F-4D97-AF65-F5344CB8AC3E}">
        <p14:creationId xmlns:p14="http://schemas.microsoft.com/office/powerpoint/2010/main" val="4036636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431169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1406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a:off x="923797" y="566814"/>
            <a:ext cx="7733400" cy="572700"/>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1911538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224744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43131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469443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7092397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2352467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36093205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40657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38315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95% CI DO NOT signify that you have a 95% probability of having the parameter within the interval!!!</a:t>
                </a:r>
              </a:p>
              <a:p>
                <a:pPr>
                  <a:lnSpc>
                    <a:spcPct val="150000"/>
                  </a:lnSpc>
                </a:pPr>
                <a:r>
                  <a:rPr lang="en-US" sz="2000" dirty="0">
                    <a:solidFill>
                      <a:schemeClr val="accent3"/>
                    </a:solidFill>
                  </a:rPr>
                  <a:t>It means 95% of CI calculated will contain the parameter estimate </a:t>
                </a:r>
              </a:p>
            </p:txBody>
          </p:sp>
        </mc:Choice>
        <mc:Fallback>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383153"/>
              </a:xfrm>
              <a:prstGeom prst="rect">
                <a:avLst/>
              </a:prstGeom>
              <a:blipFill>
                <a:blip r:embed="rId3"/>
                <a:stretch>
                  <a:fillRect l="-822" b="-3704"/>
                </a:stretch>
              </a:blipFill>
            </p:spPr>
            <p:txBody>
              <a:bodyPr/>
              <a:lstStyle/>
              <a:p>
                <a:r>
                  <a:rPr lang="en-US">
                    <a:noFill/>
                  </a:rPr>
                  <a:t> </a:t>
                </a:r>
              </a:p>
            </p:txBody>
          </p:sp>
        </mc:Fallback>
      </mc:AlternateContent>
    </p:spTree>
    <p:extLst>
      <p:ext uri="{BB962C8B-B14F-4D97-AF65-F5344CB8AC3E}">
        <p14:creationId xmlns:p14="http://schemas.microsoft.com/office/powerpoint/2010/main" val="1680609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3439522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20709212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10414873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18692458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30365897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26750490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16825700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39897270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a:xfrm rot="16200000">
            <a:off x="-3140722" y="2508533"/>
            <a:ext cx="7733400" cy="57270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095140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68142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Correlation</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343590"/>
          </a:xfrm>
          <a:prstGeom prst="rect">
            <a:avLst/>
          </a:prstGeom>
          <a:noFill/>
        </p:spPr>
        <p:txBody>
          <a:bodyPr wrap="square" rtlCol="0">
            <a:spAutoFit/>
          </a:bodyPr>
          <a:lstStyle/>
          <a:p>
            <a:pPr>
              <a:lnSpc>
                <a:spcPct val="150000"/>
              </a:lnSpc>
            </a:pPr>
            <a:r>
              <a:rPr lang="en-US" sz="2000" b="1" dirty="0">
                <a:solidFill>
                  <a:srgbClr val="FF7E79"/>
                </a:solidFill>
              </a:rPr>
              <a:t>Correlations</a:t>
            </a:r>
            <a:r>
              <a:rPr lang="en-US" sz="2000" dirty="0">
                <a:solidFill>
                  <a:schemeClr val="bg2"/>
                </a:solidFill>
              </a:rPr>
              <a:t> is the relationship between any two variables  </a:t>
            </a:r>
          </a:p>
          <a:p>
            <a:pPr>
              <a:lnSpc>
                <a:spcPct val="150000"/>
              </a:lnSpc>
            </a:pPr>
            <a:r>
              <a:rPr lang="en-US" sz="2000" dirty="0">
                <a:solidFill>
                  <a:schemeClr val="bg2"/>
                </a:solidFill>
              </a:rPr>
              <a:t>They can be described in different ways:</a:t>
            </a:r>
          </a:p>
          <a:p>
            <a:pPr>
              <a:lnSpc>
                <a:spcPct val="150000"/>
              </a:lnSpc>
            </a:pPr>
            <a:r>
              <a:rPr lang="en-US" sz="2000" b="1" dirty="0">
                <a:solidFill>
                  <a:srgbClr val="FF7E79"/>
                </a:solidFill>
              </a:rPr>
              <a:t>Pearson</a:t>
            </a:r>
            <a:r>
              <a:rPr lang="en-US" sz="2000" dirty="0">
                <a:solidFill>
                  <a:schemeClr val="bg2"/>
                </a:solidFill>
              </a:rPr>
              <a:t>—linear relationship between continuous variables</a:t>
            </a:r>
          </a:p>
          <a:p>
            <a:pPr>
              <a:lnSpc>
                <a:spcPct val="150000"/>
              </a:lnSpc>
            </a:pPr>
            <a:r>
              <a:rPr lang="en-US" sz="2000" b="1" dirty="0">
                <a:solidFill>
                  <a:srgbClr val="FF7E79"/>
                </a:solidFill>
              </a:rPr>
              <a:t>Spearman Rho</a:t>
            </a:r>
            <a:r>
              <a:rPr lang="en-US" sz="2000" dirty="0">
                <a:solidFill>
                  <a:schemeClr val="bg2"/>
                </a:solidFill>
              </a:rPr>
              <a:t>—nonparametric rank correlation, describing two variables as a monotonic function  </a:t>
            </a:r>
          </a:p>
        </p:txBody>
      </p:sp>
    </p:spTree>
    <p:extLst>
      <p:ext uri="{BB962C8B-B14F-4D97-AF65-F5344CB8AC3E}">
        <p14:creationId xmlns:p14="http://schemas.microsoft.com/office/powerpoint/2010/main" val="3838294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p:nvPr>
        </p:nvSpPr>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2318862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57"/>
          <p:cNvSpPr txBox="1">
            <a:spLocks noGrp="1"/>
          </p:cNvSpPr>
          <p:nvPr>
            <p:ph type="ctrTitle"/>
          </p:nvPr>
        </p:nvSpPr>
        <p:spPr>
          <a:xfrm>
            <a:off x="2067750" y="1872224"/>
            <a:ext cx="5008500" cy="93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5" name="Subtitle 4">
            <a:extLst>
              <a:ext uri="{FF2B5EF4-FFF2-40B4-BE49-F238E27FC236}">
                <a16:creationId xmlns:a16="http://schemas.microsoft.com/office/drawing/2014/main" id="{C11599D5-5D72-1140-AEC9-7926C294DC04}"/>
              </a:ext>
            </a:extLst>
          </p:cNvPr>
          <p:cNvSpPr>
            <a:spLocks noGrp="1"/>
          </p:cNvSpPr>
          <p:nvPr>
            <p:ph type="subTitle" idx="2"/>
          </p:nvPr>
        </p:nvSpPr>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Retro</a:t>
            </a:r>
            <a:r>
              <a:rPr lang="en"/>
              <a:t> icon pack</a:t>
            </a:r>
            <a:endParaRPr/>
          </a:p>
        </p:txBody>
      </p:sp>
      <p:grpSp>
        <p:nvGrpSpPr>
          <p:cNvPr id="2640" name="Google Shape;2640;p58"/>
          <p:cNvGrpSpPr/>
          <p:nvPr/>
        </p:nvGrpSpPr>
        <p:grpSpPr>
          <a:xfrm>
            <a:off x="7281903" y="4126958"/>
            <a:ext cx="297757" cy="297620"/>
            <a:chOff x="7281903" y="4126958"/>
            <a:chExt cx="297757" cy="297620"/>
          </a:xfrm>
        </p:grpSpPr>
        <p:sp>
          <p:nvSpPr>
            <p:cNvPr id="2641" name="Google Shape;2641;p58"/>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8"/>
          <p:cNvGrpSpPr/>
          <p:nvPr/>
        </p:nvGrpSpPr>
        <p:grpSpPr>
          <a:xfrm>
            <a:off x="6686515" y="4126990"/>
            <a:ext cx="218722" cy="297647"/>
            <a:chOff x="6686515" y="4126990"/>
            <a:chExt cx="218722" cy="297647"/>
          </a:xfrm>
        </p:grpSpPr>
        <p:sp>
          <p:nvSpPr>
            <p:cNvPr id="2682" name="Google Shape;2682;p58"/>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5" name="Google Shape;2705;p58"/>
          <p:cNvGrpSpPr/>
          <p:nvPr/>
        </p:nvGrpSpPr>
        <p:grpSpPr>
          <a:xfrm>
            <a:off x="6012102" y="4221852"/>
            <a:ext cx="297647" cy="107771"/>
            <a:chOff x="6012102" y="4221852"/>
            <a:chExt cx="297647" cy="107771"/>
          </a:xfrm>
        </p:grpSpPr>
        <p:sp>
          <p:nvSpPr>
            <p:cNvPr id="2706" name="Google Shape;2706;p58"/>
            <p:cNvSpPr/>
            <p:nvPr/>
          </p:nvSpPr>
          <p:spPr>
            <a:xfrm>
              <a:off x="6013290" y="4221852"/>
              <a:ext cx="296459" cy="106647"/>
            </a:xfrm>
            <a:custGeom>
              <a:avLst/>
              <a:gdLst/>
              <a:ahLst/>
              <a:cxnLst/>
              <a:rect l="l" t="t" r="r" b="b"/>
              <a:pathLst>
                <a:path w="9229" h="3320" extrusionOk="0">
                  <a:moveTo>
                    <a:pt x="224" y="0"/>
                  </a:moveTo>
                  <a:cubicBezTo>
                    <a:pt x="80" y="9"/>
                    <a:pt x="0" y="345"/>
                    <a:pt x="0" y="493"/>
                  </a:cubicBezTo>
                  <a:lnTo>
                    <a:pt x="1" y="3039"/>
                  </a:lnTo>
                  <a:cubicBezTo>
                    <a:pt x="1" y="3194"/>
                    <a:pt x="129" y="3320"/>
                    <a:pt x="282" y="3320"/>
                  </a:cubicBezTo>
                  <a:lnTo>
                    <a:pt x="8913" y="3281"/>
                  </a:lnTo>
                  <a:cubicBezTo>
                    <a:pt x="9061" y="3281"/>
                    <a:pt x="9220" y="3242"/>
                    <a:pt x="9229" y="3095"/>
                  </a:cubicBezTo>
                  <a:lnTo>
                    <a:pt x="9229" y="3077"/>
                  </a:lnTo>
                  <a:lnTo>
                    <a:pt x="9229" y="281"/>
                  </a:lnTo>
                  <a:cubicBezTo>
                    <a:pt x="9229" y="125"/>
                    <a:pt x="9101" y="0"/>
                    <a:pt x="8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6012102" y="4221852"/>
              <a:ext cx="297647" cy="107771"/>
            </a:xfrm>
            <a:custGeom>
              <a:avLst/>
              <a:gdLst/>
              <a:ahLst/>
              <a:cxnLst/>
              <a:rect l="l" t="t" r="r" b="b"/>
              <a:pathLst>
                <a:path w="9266" h="3355" extrusionOk="0">
                  <a:moveTo>
                    <a:pt x="261" y="0"/>
                  </a:moveTo>
                  <a:cubicBezTo>
                    <a:pt x="117" y="9"/>
                    <a:pt x="1" y="131"/>
                    <a:pt x="1" y="278"/>
                  </a:cubicBezTo>
                  <a:lnTo>
                    <a:pt x="1" y="3075"/>
                  </a:lnTo>
                  <a:cubicBezTo>
                    <a:pt x="1" y="3230"/>
                    <a:pt x="127" y="3355"/>
                    <a:pt x="282" y="3355"/>
                  </a:cubicBezTo>
                  <a:lnTo>
                    <a:pt x="8986" y="3355"/>
                  </a:lnTo>
                  <a:cubicBezTo>
                    <a:pt x="9135" y="3355"/>
                    <a:pt x="9257" y="3242"/>
                    <a:pt x="9266" y="3095"/>
                  </a:cubicBezTo>
                  <a:lnTo>
                    <a:pt x="373" y="3095"/>
                  </a:lnTo>
                  <a:cubicBezTo>
                    <a:pt x="312" y="3095"/>
                    <a:pt x="261" y="3045"/>
                    <a:pt x="261" y="2982"/>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6099415" y="4294067"/>
              <a:ext cx="35206" cy="17989"/>
            </a:xfrm>
            <a:custGeom>
              <a:avLst/>
              <a:gdLst/>
              <a:ahLst/>
              <a:cxnLst/>
              <a:rect l="l" t="t" r="r" b="b"/>
              <a:pathLst>
                <a:path w="1096" h="560" extrusionOk="0">
                  <a:moveTo>
                    <a:pt x="19" y="1"/>
                  </a:moveTo>
                  <a:lnTo>
                    <a:pt x="0" y="140"/>
                  </a:lnTo>
                  <a:lnTo>
                    <a:pt x="0" y="370"/>
                  </a:lnTo>
                  <a:lnTo>
                    <a:pt x="19" y="559"/>
                  </a:lnTo>
                  <a:lnTo>
                    <a:pt x="1077" y="559"/>
                  </a:lnTo>
                  <a:lnTo>
                    <a:pt x="1096" y="420"/>
                  </a:lnTo>
                  <a:lnTo>
                    <a:pt x="1096" y="167"/>
                  </a:lnTo>
                  <a:lnTo>
                    <a:pt x="10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6066006" y="4294067"/>
              <a:ext cx="34018" cy="17989"/>
            </a:xfrm>
            <a:custGeom>
              <a:avLst/>
              <a:gdLst/>
              <a:ahLst/>
              <a:cxnLst/>
              <a:rect l="l" t="t" r="r" b="b"/>
              <a:pathLst>
                <a:path w="1059" h="560" extrusionOk="0">
                  <a:moveTo>
                    <a:pt x="56" y="1"/>
                  </a:moveTo>
                  <a:cubicBezTo>
                    <a:pt x="25" y="1"/>
                    <a:pt x="1" y="25"/>
                    <a:pt x="1" y="56"/>
                  </a:cubicBezTo>
                  <a:lnTo>
                    <a:pt x="1" y="503"/>
                  </a:lnTo>
                  <a:cubicBezTo>
                    <a:pt x="1" y="533"/>
                    <a:pt x="25" y="559"/>
                    <a:pt x="56" y="559"/>
                  </a:cubicBezTo>
                  <a:lnTo>
                    <a:pt x="1059" y="559"/>
                  </a:lnTo>
                  <a:lnTo>
                    <a:pt x="1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6134013" y="4294067"/>
              <a:ext cx="34628" cy="17989"/>
            </a:xfrm>
            <a:custGeom>
              <a:avLst/>
              <a:gdLst/>
              <a:ahLst/>
              <a:cxnLst/>
              <a:rect l="l" t="t" r="r" b="b"/>
              <a:pathLst>
                <a:path w="1078" h="560" extrusionOk="0">
                  <a:moveTo>
                    <a:pt x="0" y="1"/>
                  </a:moveTo>
                  <a:lnTo>
                    <a:pt x="0" y="559"/>
                  </a:lnTo>
                  <a:lnTo>
                    <a:pt x="1058" y="559"/>
                  </a:lnTo>
                  <a:lnTo>
                    <a:pt x="1077" y="420"/>
                  </a:lnTo>
                  <a:lnTo>
                    <a:pt x="1077" y="140"/>
                  </a:lnTo>
                  <a:lnTo>
                    <a:pt x="10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6167936" y="4294067"/>
              <a:ext cx="34050" cy="17989"/>
            </a:xfrm>
            <a:custGeom>
              <a:avLst/>
              <a:gdLst/>
              <a:ahLst/>
              <a:cxnLst/>
              <a:rect l="l" t="t" r="r" b="b"/>
              <a:pathLst>
                <a:path w="1060" h="560" extrusionOk="0">
                  <a:moveTo>
                    <a:pt x="1" y="1"/>
                  </a:moveTo>
                  <a:lnTo>
                    <a:pt x="1" y="559"/>
                  </a:lnTo>
                  <a:lnTo>
                    <a:pt x="1004" y="559"/>
                  </a:lnTo>
                  <a:cubicBezTo>
                    <a:pt x="1036" y="559"/>
                    <a:pt x="1059" y="533"/>
                    <a:pt x="1059" y="503"/>
                  </a:cubicBezTo>
                  <a:lnTo>
                    <a:pt x="1059" y="56"/>
                  </a:lnTo>
                  <a:cubicBezTo>
                    <a:pt x="1059" y="25"/>
                    <a:pt x="1034"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6031280" y="4240066"/>
              <a:ext cx="170699" cy="34821"/>
            </a:xfrm>
            <a:custGeom>
              <a:avLst/>
              <a:gdLst/>
              <a:ahLst/>
              <a:cxnLst/>
              <a:rect l="l" t="t" r="r" b="b"/>
              <a:pathLst>
                <a:path w="5314" h="1084" extrusionOk="0">
                  <a:moveTo>
                    <a:pt x="206" y="1"/>
                  </a:moveTo>
                  <a:lnTo>
                    <a:pt x="57" y="40"/>
                  </a:lnTo>
                  <a:cubicBezTo>
                    <a:pt x="26" y="40"/>
                    <a:pt x="0" y="65"/>
                    <a:pt x="0" y="96"/>
                  </a:cubicBezTo>
                  <a:lnTo>
                    <a:pt x="0" y="1027"/>
                  </a:lnTo>
                  <a:cubicBezTo>
                    <a:pt x="0" y="1059"/>
                    <a:pt x="26" y="1084"/>
                    <a:pt x="57" y="1084"/>
                  </a:cubicBezTo>
                  <a:lnTo>
                    <a:pt x="5222" y="1084"/>
                  </a:lnTo>
                  <a:cubicBezTo>
                    <a:pt x="5252" y="1084"/>
                    <a:pt x="5277" y="1059"/>
                    <a:pt x="5275" y="1026"/>
                  </a:cubicBezTo>
                  <a:lnTo>
                    <a:pt x="5313" y="878"/>
                  </a:lnTo>
                  <a:lnTo>
                    <a:pt x="5313" y="57"/>
                  </a:lnTo>
                  <a:cubicBezTo>
                    <a:pt x="5313" y="27"/>
                    <a:pt x="5288" y="1"/>
                    <a:pt x="5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6030059" y="4240163"/>
              <a:ext cx="171920" cy="35945"/>
            </a:xfrm>
            <a:custGeom>
              <a:avLst/>
              <a:gdLst/>
              <a:ahLst/>
              <a:cxnLst/>
              <a:rect l="l" t="t" r="r" b="b"/>
              <a:pathLst>
                <a:path w="5352" h="1119" extrusionOk="0">
                  <a:moveTo>
                    <a:pt x="57" y="1"/>
                  </a:moveTo>
                  <a:cubicBezTo>
                    <a:pt x="25" y="1"/>
                    <a:pt x="1" y="25"/>
                    <a:pt x="1" y="57"/>
                  </a:cubicBezTo>
                  <a:lnTo>
                    <a:pt x="1" y="1063"/>
                  </a:lnTo>
                  <a:cubicBezTo>
                    <a:pt x="1" y="1094"/>
                    <a:pt x="25" y="1118"/>
                    <a:pt x="57" y="1118"/>
                  </a:cubicBezTo>
                  <a:lnTo>
                    <a:pt x="5296" y="1118"/>
                  </a:lnTo>
                  <a:cubicBezTo>
                    <a:pt x="5326" y="1118"/>
                    <a:pt x="5351" y="1094"/>
                    <a:pt x="5351" y="1063"/>
                  </a:cubicBezTo>
                  <a:lnTo>
                    <a:pt x="5351" y="878"/>
                  </a:lnTo>
                  <a:lnTo>
                    <a:pt x="281" y="878"/>
                  </a:lnTo>
                  <a:cubicBezTo>
                    <a:pt x="260" y="878"/>
                    <a:pt x="242" y="861"/>
                    <a:pt x="242" y="840"/>
                  </a:cubicBezTo>
                  <a:lnTo>
                    <a:pt x="24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6084895" y="4253655"/>
              <a:ext cx="62286" cy="8962"/>
            </a:xfrm>
            <a:custGeom>
              <a:avLst/>
              <a:gdLst/>
              <a:ahLst/>
              <a:cxnLst/>
              <a:rect l="l" t="t" r="r" b="b"/>
              <a:pathLst>
                <a:path w="1939" h="279" extrusionOk="0">
                  <a:moveTo>
                    <a:pt x="139" y="1"/>
                  </a:moveTo>
                  <a:cubicBezTo>
                    <a:pt x="63" y="1"/>
                    <a:pt x="0" y="64"/>
                    <a:pt x="0" y="140"/>
                  </a:cubicBezTo>
                  <a:cubicBezTo>
                    <a:pt x="0" y="216"/>
                    <a:pt x="61" y="278"/>
                    <a:pt x="139" y="278"/>
                  </a:cubicBezTo>
                  <a:lnTo>
                    <a:pt x="1798" y="278"/>
                  </a:lnTo>
                  <a:cubicBezTo>
                    <a:pt x="1877" y="278"/>
                    <a:pt x="1939" y="216"/>
                    <a:pt x="1939" y="140"/>
                  </a:cubicBezTo>
                  <a:cubicBezTo>
                    <a:pt x="1939" y="64"/>
                    <a:pt x="1877" y="1"/>
                    <a:pt x="17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6043583" y="4307559"/>
              <a:ext cx="9026" cy="8962"/>
            </a:xfrm>
            <a:custGeom>
              <a:avLst/>
              <a:gdLst/>
              <a:ahLst/>
              <a:cxnLst/>
              <a:rect l="l" t="t" r="r" b="b"/>
              <a:pathLst>
                <a:path w="281"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6025658" y="4289569"/>
              <a:ext cx="26951" cy="8994"/>
            </a:xfrm>
            <a:custGeom>
              <a:avLst/>
              <a:gdLst/>
              <a:ahLst/>
              <a:cxnLst/>
              <a:rect l="l" t="t" r="r" b="b"/>
              <a:pathLst>
                <a:path w="839" h="280" extrusionOk="0">
                  <a:moveTo>
                    <a:pt x="139" y="0"/>
                  </a:moveTo>
                  <a:cubicBezTo>
                    <a:pt x="64" y="0"/>
                    <a:pt x="0" y="62"/>
                    <a:pt x="0" y="141"/>
                  </a:cubicBezTo>
                  <a:cubicBezTo>
                    <a:pt x="0" y="216"/>
                    <a:pt x="62" y="280"/>
                    <a:pt x="139" y="280"/>
                  </a:cubicBezTo>
                  <a:lnTo>
                    <a:pt x="699" y="280"/>
                  </a:lnTo>
                  <a:cubicBezTo>
                    <a:pt x="775" y="280"/>
                    <a:pt x="838" y="216"/>
                    <a:pt x="838" y="141"/>
                  </a:cubicBezTo>
                  <a:cubicBezTo>
                    <a:pt x="838" y="64"/>
                    <a:pt x="776"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6025658" y="4307559"/>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6219977" y="4258120"/>
              <a:ext cx="71890" cy="17989"/>
            </a:xfrm>
            <a:custGeom>
              <a:avLst/>
              <a:gdLst/>
              <a:ahLst/>
              <a:cxnLst/>
              <a:rect l="l" t="t" r="r" b="b"/>
              <a:pathLst>
                <a:path w="2238" h="560" extrusionOk="0">
                  <a:moveTo>
                    <a:pt x="57" y="1"/>
                  </a:moveTo>
                  <a:cubicBezTo>
                    <a:pt x="25" y="1"/>
                    <a:pt x="1" y="27"/>
                    <a:pt x="1" y="57"/>
                  </a:cubicBezTo>
                  <a:lnTo>
                    <a:pt x="1" y="504"/>
                  </a:lnTo>
                  <a:cubicBezTo>
                    <a:pt x="1" y="535"/>
                    <a:pt x="25" y="559"/>
                    <a:pt x="57" y="559"/>
                  </a:cubicBezTo>
                  <a:lnTo>
                    <a:pt x="2181" y="559"/>
                  </a:lnTo>
                  <a:cubicBezTo>
                    <a:pt x="2211" y="559"/>
                    <a:pt x="2237" y="535"/>
                    <a:pt x="2237" y="504"/>
                  </a:cubicBezTo>
                  <a:lnTo>
                    <a:pt x="2237" y="57"/>
                  </a:lnTo>
                  <a:cubicBezTo>
                    <a:pt x="2237" y="25"/>
                    <a:pt x="2211" y="1"/>
                    <a:pt x="2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6275359" y="4289569"/>
              <a:ext cx="20976" cy="8994"/>
            </a:xfrm>
            <a:custGeom>
              <a:avLst/>
              <a:gdLst/>
              <a:ahLst/>
              <a:cxnLst/>
              <a:rect l="l" t="t" r="r" b="b"/>
              <a:pathLst>
                <a:path w="653" h="280" extrusionOk="0">
                  <a:moveTo>
                    <a:pt x="140" y="0"/>
                  </a:moveTo>
                  <a:cubicBezTo>
                    <a:pt x="65" y="0"/>
                    <a:pt x="1" y="62"/>
                    <a:pt x="1" y="141"/>
                  </a:cubicBezTo>
                  <a:cubicBezTo>
                    <a:pt x="1" y="216"/>
                    <a:pt x="63" y="280"/>
                    <a:pt x="140" y="280"/>
                  </a:cubicBezTo>
                  <a:lnTo>
                    <a:pt x="513" y="280"/>
                  </a:lnTo>
                  <a:cubicBezTo>
                    <a:pt x="589" y="280"/>
                    <a:pt x="652" y="216"/>
                    <a:pt x="652" y="141"/>
                  </a:cubicBezTo>
                  <a:cubicBezTo>
                    <a:pt x="652" y="64"/>
                    <a:pt x="592"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6281366" y="4307559"/>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6215415" y="4289569"/>
              <a:ext cx="21072" cy="8994"/>
            </a:xfrm>
            <a:custGeom>
              <a:avLst/>
              <a:gdLst/>
              <a:ahLst/>
              <a:cxnLst/>
              <a:rect l="l" t="t" r="r" b="b"/>
              <a:pathLst>
                <a:path w="656" h="280" extrusionOk="0">
                  <a:moveTo>
                    <a:pt x="141" y="0"/>
                  </a:moveTo>
                  <a:cubicBezTo>
                    <a:pt x="65" y="0"/>
                    <a:pt x="1" y="62"/>
                    <a:pt x="1" y="141"/>
                  </a:cubicBezTo>
                  <a:cubicBezTo>
                    <a:pt x="1" y="216"/>
                    <a:pt x="63" y="280"/>
                    <a:pt x="141" y="280"/>
                  </a:cubicBezTo>
                  <a:lnTo>
                    <a:pt x="513" y="280"/>
                  </a:lnTo>
                  <a:cubicBezTo>
                    <a:pt x="592" y="280"/>
                    <a:pt x="655" y="216"/>
                    <a:pt x="652" y="141"/>
                  </a:cubicBezTo>
                  <a:cubicBezTo>
                    <a:pt x="652" y="64"/>
                    <a:pt x="592"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6221422" y="4307559"/>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6245419" y="4289569"/>
              <a:ext cx="20976" cy="8994"/>
            </a:xfrm>
            <a:custGeom>
              <a:avLst/>
              <a:gdLst/>
              <a:ahLst/>
              <a:cxnLst/>
              <a:rect l="l" t="t" r="r" b="b"/>
              <a:pathLst>
                <a:path w="653" h="280" extrusionOk="0">
                  <a:moveTo>
                    <a:pt x="141" y="0"/>
                  </a:moveTo>
                  <a:cubicBezTo>
                    <a:pt x="64" y="0"/>
                    <a:pt x="1" y="62"/>
                    <a:pt x="1" y="141"/>
                  </a:cubicBezTo>
                  <a:cubicBezTo>
                    <a:pt x="1" y="216"/>
                    <a:pt x="63" y="280"/>
                    <a:pt x="141" y="280"/>
                  </a:cubicBezTo>
                  <a:lnTo>
                    <a:pt x="513" y="280"/>
                  </a:lnTo>
                  <a:cubicBezTo>
                    <a:pt x="590" y="280"/>
                    <a:pt x="652" y="216"/>
                    <a:pt x="652" y="141"/>
                  </a:cubicBezTo>
                  <a:cubicBezTo>
                    <a:pt x="652" y="64"/>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6251426" y="4307559"/>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6215512" y="4235697"/>
              <a:ext cx="39479" cy="8962"/>
            </a:xfrm>
            <a:custGeom>
              <a:avLst/>
              <a:gdLst/>
              <a:ahLst/>
              <a:cxnLst/>
              <a:rect l="l" t="t" r="r" b="b"/>
              <a:pathLst>
                <a:path w="1229" h="279" extrusionOk="0">
                  <a:moveTo>
                    <a:pt x="140" y="1"/>
                  </a:moveTo>
                  <a:cubicBezTo>
                    <a:pt x="63" y="1"/>
                    <a:pt x="1" y="62"/>
                    <a:pt x="1" y="140"/>
                  </a:cubicBezTo>
                  <a:cubicBezTo>
                    <a:pt x="1" y="215"/>
                    <a:pt x="62" y="279"/>
                    <a:pt x="140" y="279"/>
                  </a:cubicBezTo>
                  <a:lnTo>
                    <a:pt x="1089" y="279"/>
                  </a:lnTo>
                  <a:cubicBezTo>
                    <a:pt x="1166" y="279"/>
                    <a:pt x="1228" y="215"/>
                    <a:pt x="1228" y="140"/>
                  </a:cubicBezTo>
                  <a:cubicBezTo>
                    <a:pt x="1228" y="63"/>
                    <a:pt x="1168" y="1"/>
                    <a:pt x="10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8"/>
          <p:cNvGrpSpPr/>
          <p:nvPr/>
        </p:nvGrpSpPr>
        <p:grpSpPr>
          <a:xfrm>
            <a:off x="5377298" y="4176686"/>
            <a:ext cx="297679" cy="198228"/>
            <a:chOff x="5377298" y="4176686"/>
            <a:chExt cx="297679" cy="198228"/>
          </a:xfrm>
        </p:grpSpPr>
        <p:sp>
          <p:nvSpPr>
            <p:cNvPr id="2727" name="Google Shape;2727;p58"/>
            <p:cNvSpPr/>
            <p:nvPr/>
          </p:nvSpPr>
          <p:spPr>
            <a:xfrm>
              <a:off x="5378293" y="4176686"/>
              <a:ext cx="296683" cy="197200"/>
            </a:xfrm>
            <a:custGeom>
              <a:avLst/>
              <a:gdLst/>
              <a:ahLst/>
              <a:cxnLst/>
              <a:rect l="l" t="t" r="r" b="b"/>
              <a:pathLst>
                <a:path w="9236" h="6139" extrusionOk="0">
                  <a:moveTo>
                    <a:pt x="343" y="1"/>
                  </a:moveTo>
                  <a:cubicBezTo>
                    <a:pt x="311" y="1"/>
                    <a:pt x="280" y="7"/>
                    <a:pt x="248" y="14"/>
                  </a:cubicBezTo>
                  <a:cubicBezTo>
                    <a:pt x="88" y="54"/>
                    <a:pt x="1" y="380"/>
                    <a:pt x="1" y="554"/>
                  </a:cubicBezTo>
                  <a:lnTo>
                    <a:pt x="7" y="5759"/>
                  </a:lnTo>
                  <a:cubicBezTo>
                    <a:pt x="7" y="5966"/>
                    <a:pt x="173" y="6133"/>
                    <a:pt x="379" y="6133"/>
                  </a:cubicBezTo>
                  <a:lnTo>
                    <a:pt x="8730" y="6139"/>
                  </a:lnTo>
                  <a:cubicBezTo>
                    <a:pt x="8902" y="6139"/>
                    <a:pt x="9178" y="6052"/>
                    <a:pt x="9222" y="5891"/>
                  </a:cubicBezTo>
                  <a:cubicBezTo>
                    <a:pt x="9231" y="5859"/>
                    <a:pt x="9235" y="5829"/>
                    <a:pt x="9235" y="5797"/>
                  </a:cubicBezTo>
                  <a:lnTo>
                    <a:pt x="9235" y="373"/>
                  </a:lnTo>
                  <a:cubicBezTo>
                    <a:pt x="9235" y="167"/>
                    <a:pt x="9069" y="1"/>
                    <a:pt x="8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377298" y="4177007"/>
              <a:ext cx="297197" cy="197907"/>
            </a:xfrm>
            <a:custGeom>
              <a:avLst/>
              <a:gdLst/>
              <a:ahLst/>
              <a:cxnLst/>
              <a:rect l="l" t="t" r="r" b="b"/>
              <a:pathLst>
                <a:path w="9252" h="6161" extrusionOk="0">
                  <a:moveTo>
                    <a:pt x="278" y="1"/>
                  </a:moveTo>
                  <a:cubicBezTo>
                    <a:pt x="117" y="43"/>
                    <a:pt x="0" y="189"/>
                    <a:pt x="0" y="363"/>
                  </a:cubicBezTo>
                  <a:lnTo>
                    <a:pt x="0" y="5788"/>
                  </a:lnTo>
                  <a:cubicBezTo>
                    <a:pt x="0" y="5994"/>
                    <a:pt x="167" y="6161"/>
                    <a:pt x="372" y="6161"/>
                  </a:cubicBezTo>
                  <a:lnTo>
                    <a:pt x="8891" y="6161"/>
                  </a:lnTo>
                  <a:cubicBezTo>
                    <a:pt x="9065" y="6161"/>
                    <a:pt x="9210" y="6043"/>
                    <a:pt x="9252" y="5883"/>
                  </a:cubicBezTo>
                  <a:lnTo>
                    <a:pt x="372" y="5880"/>
                  </a:lnTo>
                  <a:cubicBezTo>
                    <a:pt x="320" y="5880"/>
                    <a:pt x="278" y="5836"/>
                    <a:pt x="278" y="5786"/>
                  </a:cubicBezTo>
                  <a:lnTo>
                    <a:pt x="27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494615" y="4190146"/>
              <a:ext cx="8994" cy="8962"/>
            </a:xfrm>
            <a:custGeom>
              <a:avLst/>
              <a:gdLst/>
              <a:ahLst/>
              <a:cxnLst/>
              <a:rect l="l" t="t" r="r" b="b"/>
              <a:pathLst>
                <a:path w="280" h="279" extrusionOk="0">
                  <a:moveTo>
                    <a:pt x="141" y="0"/>
                  </a:moveTo>
                  <a:cubicBezTo>
                    <a:pt x="63" y="0"/>
                    <a:pt x="0" y="62"/>
                    <a:pt x="0" y="139"/>
                  </a:cubicBezTo>
                  <a:cubicBezTo>
                    <a:pt x="0"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512604" y="4190146"/>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530562" y="4190146"/>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548519" y="4190146"/>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6" y="278"/>
                    <a:pt x="280" y="216"/>
                    <a:pt x="280" y="139"/>
                  </a:cubicBezTo>
                  <a:cubicBezTo>
                    <a:pt x="280"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399431" y="4212536"/>
              <a:ext cx="254474" cy="88690"/>
            </a:xfrm>
            <a:custGeom>
              <a:avLst/>
              <a:gdLst/>
              <a:ahLst/>
              <a:cxnLst/>
              <a:rect l="l" t="t" r="r" b="b"/>
              <a:pathLst>
                <a:path w="7922" h="2761" extrusionOk="0">
                  <a:moveTo>
                    <a:pt x="242" y="1"/>
                  </a:moveTo>
                  <a:lnTo>
                    <a:pt x="57" y="38"/>
                  </a:lnTo>
                  <a:cubicBezTo>
                    <a:pt x="25" y="38"/>
                    <a:pt x="0" y="65"/>
                    <a:pt x="0" y="95"/>
                  </a:cubicBezTo>
                  <a:lnTo>
                    <a:pt x="0" y="2704"/>
                  </a:lnTo>
                  <a:cubicBezTo>
                    <a:pt x="0" y="2735"/>
                    <a:pt x="25" y="2760"/>
                    <a:pt x="57" y="2760"/>
                  </a:cubicBezTo>
                  <a:lnTo>
                    <a:pt x="7830" y="2760"/>
                  </a:lnTo>
                  <a:cubicBezTo>
                    <a:pt x="7861" y="2760"/>
                    <a:pt x="7884" y="2735"/>
                    <a:pt x="7884" y="2704"/>
                  </a:cubicBezTo>
                  <a:lnTo>
                    <a:pt x="7922" y="2518"/>
                  </a:lnTo>
                  <a:lnTo>
                    <a:pt x="7922" y="57"/>
                  </a:lnTo>
                  <a:cubicBezTo>
                    <a:pt x="7922" y="25"/>
                    <a:pt x="7897" y="1"/>
                    <a:pt x="7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398178" y="4212600"/>
              <a:ext cx="255727" cy="89879"/>
            </a:xfrm>
            <a:custGeom>
              <a:avLst/>
              <a:gdLst/>
              <a:ahLst/>
              <a:cxnLst/>
              <a:rect l="l" t="t" r="r" b="b"/>
              <a:pathLst>
                <a:path w="7961" h="2798" extrusionOk="0">
                  <a:moveTo>
                    <a:pt x="57" y="0"/>
                  </a:moveTo>
                  <a:cubicBezTo>
                    <a:pt x="26" y="0"/>
                    <a:pt x="0" y="26"/>
                    <a:pt x="0" y="57"/>
                  </a:cubicBezTo>
                  <a:lnTo>
                    <a:pt x="0" y="2741"/>
                  </a:lnTo>
                  <a:cubicBezTo>
                    <a:pt x="0" y="2771"/>
                    <a:pt x="26" y="2797"/>
                    <a:pt x="57" y="2797"/>
                  </a:cubicBezTo>
                  <a:lnTo>
                    <a:pt x="7904" y="2797"/>
                  </a:lnTo>
                  <a:cubicBezTo>
                    <a:pt x="7936" y="2797"/>
                    <a:pt x="7961" y="2771"/>
                    <a:pt x="7961" y="2741"/>
                  </a:cubicBezTo>
                  <a:lnTo>
                    <a:pt x="7961" y="2518"/>
                  </a:lnTo>
                  <a:lnTo>
                    <a:pt x="337" y="2518"/>
                  </a:lnTo>
                  <a:cubicBezTo>
                    <a:pt x="307" y="2518"/>
                    <a:pt x="281" y="2492"/>
                    <a:pt x="281" y="2461"/>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621184" y="4319734"/>
              <a:ext cx="35720" cy="35784"/>
            </a:xfrm>
            <a:custGeom>
              <a:avLst/>
              <a:gdLst/>
              <a:ahLst/>
              <a:cxnLst/>
              <a:rect l="l" t="t" r="r" b="b"/>
              <a:pathLst>
                <a:path w="1112" h="1114" extrusionOk="0">
                  <a:moveTo>
                    <a:pt x="544" y="1"/>
                  </a:moveTo>
                  <a:cubicBezTo>
                    <a:pt x="458" y="1"/>
                    <a:pt x="379" y="21"/>
                    <a:pt x="306" y="53"/>
                  </a:cubicBezTo>
                  <a:cubicBezTo>
                    <a:pt x="111" y="144"/>
                    <a:pt x="1" y="442"/>
                    <a:pt x="1" y="672"/>
                  </a:cubicBezTo>
                  <a:cubicBezTo>
                    <a:pt x="1" y="672"/>
                    <a:pt x="228" y="1114"/>
                    <a:pt x="544" y="1114"/>
                  </a:cubicBezTo>
                  <a:cubicBezTo>
                    <a:pt x="544" y="1114"/>
                    <a:pt x="971" y="1021"/>
                    <a:pt x="1059" y="824"/>
                  </a:cubicBezTo>
                  <a:cubicBezTo>
                    <a:pt x="1094" y="752"/>
                    <a:pt x="1111" y="672"/>
                    <a:pt x="1111" y="587"/>
                  </a:cubicBezTo>
                  <a:lnTo>
                    <a:pt x="1111" y="570"/>
                  </a:lnTo>
                  <a:cubicBezTo>
                    <a:pt x="1111" y="255"/>
                    <a:pt x="858" y="1"/>
                    <a:pt x="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620348" y="4321404"/>
              <a:ext cx="34917" cy="35527"/>
            </a:xfrm>
            <a:custGeom>
              <a:avLst/>
              <a:gdLst/>
              <a:ahLst/>
              <a:cxnLst/>
              <a:rect l="l" t="t" r="r" b="b"/>
              <a:pathLst>
                <a:path w="1087" h="1106" extrusionOk="0">
                  <a:moveTo>
                    <a:pt x="332" y="1"/>
                  </a:moveTo>
                  <a:lnTo>
                    <a:pt x="332" y="1"/>
                  </a:lnTo>
                  <a:cubicBezTo>
                    <a:pt x="137" y="92"/>
                    <a:pt x="1" y="289"/>
                    <a:pt x="1" y="519"/>
                  </a:cubicBezTo>
                  <a:lnTo>
                    <a:pt x="1" y="536"/>
                  </a:lnTo>
                  <a:cubicBezTo>
                    <a:pt x="1" y="851"/>
                    <a:pt x="256" y="1105"/>
                    <a:pt x="570" y="1105"/>
                  </a:cubicBezTo>
                  <a:cubicBezTo>
                    <a:pt x="799" y="1105"/>
                    <a:pt x="997" y="969"/>
                    <a:pt x="1087" y="774"/>
                  </a:cubicBezTo>
                  <a:lnTo>
                    <a:pt x="1087" y="774"/>
                  </a:lnTo>
                  <a:cubicBezTo>
                    <a:pt x="1017" y="807"/>
                    <a:pt x="941" y="825"/>
                    <a:pt x="858" y="825"/>
                  </a:cubicBezTo>
                  <a:cubicBezTo>
                    <a:pt x="854" y="825"/>
                    <a:pt x="851" y="825"/>
                    <a:pt x="848" y="824"/>
                  </a:cubicBezTo>
                  <a:cubicBezTo>
                    <a:pt x="535" y="824"/>
                    <a:pt x="280" y="570"/>
                    <a:pt x="280" y="257"/>
                  </a:cubicBezTo>
                  <a:lnTo>
                    <a:pt x="280" y="238"/>
                  </a:lnTo>
                  <a:cubicBezTo>
                    <a:pt x="280" y="153"/>
                    <a:pt x="299" y="73"/>
                    <a:pt x="3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458122" y="4226092"/>
              <a:ext cx="182295" cy="8994"/>
            </a:xfrm>
            <a:custGeom>
              <a:avLst/>
              <a:gdLst/>
              <a:ahLst/>
              <a:cxnLst/>
              <a:rect l="l" t="t" r="r" b="b"/>
              <a:pathLst>
                <a:path w="5675" h="280" extrusionOk="0">
                  <a:moveTo>
                    <a:pt x="139" y="0"/>
                  </a:moveTo>
                  <a:cubicBezTo>
                    <a:pt x="64" y="0"/>
                    <a:pt x="0" y="64"/>
                    <a:pt x="0" y="141"/>
                  </a:cubicBezTo>
                  <a:cubicBezTo>
                    <a:pt x="0" y="216"/>
                    <a:pt x="62" y="279"/>
                    <a:pt x="139" y="279"/>
                  </a:cubicBezTo>
                  <a:lnTo>
                    <a:pt x="5536" y="279"/>
                  </a:lnTo>
                  <a:cubicBezTo>
                    <a:pt x="5614" y="279"/>
                    <a:pt x="5675" y="216"/>
                    <a:pt x="5675" y="141"/>
                  </a:cubicBezTo>
                  <a:cubicBezTo>
                    <a:pt x="5675" y="64"/>
                    <a:pt x="5614" y="0"/>
                    <a:pt x="553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411638" y="4226092"/>
              <a:ext cx="37198" cy="8994"/>
            </a:xfrm>
            <a:custGeom>
              <a:avLst/>
              <a:gdLst/>
              <a:ahLst/>
              <a:cxnLst/>
              <a:rect l="l" t="t" r="r" b="b"/>
              <a:pathLst>
                <a:path w="1158" h="280" extrusionOk="0">
                  <a:moveTo>
                    <a:pt x="141" y="0"/>
                  </a:moveTo>
                  <a:cubicBezTo>
                    <a:pt x="65" y="0"/>
                    <a:pt x="1" y="64"/>
                    <a:pt x="1" y="141"/>
                  </a:cubicBezTo>
                  <a:cubicBezTo>
                    <a:pt x="1" y="216"/>
                    <a:pt x="63" y="279"/>
                    <a:pt x="141" y="279"/>
                  </a:cubicBezTo>
                  <a:lnTo>
                    <a:pt x="1019" y="279"/>
                  </a:lnTo>
                  <a:cubicBezTo>
                    <a:pt x="1097" y="279"/>
                    <a:pt x="1158" y="216"/>
                    <a:pt x="1158" y="141"/>
                  </a:cubicBezTo>
                  <a:cubicBezTo>
                    <a:pt x="1158" y="64"/>
                    <a:pt x="1097" y="0"/>
                    <a:pt x="101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530754" y="4244082"/>
              <a:ext cx="109666" cy="8962"/>
            </a:xfrm>
            <a:custGeom>
              <a:avLst/>
              <a:gdLst/>
              <a:ahLst/>
              <a:cxnLst/>
              <a:rect l="l" t="t" r="r" b="b"/>
              <a:pathLst>
                <a:path w="3414" h="279" extrusionOk="0">
                  <a:moveTo>
                    <a:pt x="139" y="0"/>
                  </a:moveTo>
                  <a:cubicBezTo>
                    <a:pt x="63" y="0"/>
                    <a:pt x="0" y="61"/>
                    <a:pt x="0" y="139"/>
                  </a:cubicBezTo>
                  <a:cubicBezTo>
                    <a:pt x="0" y="215"/>
                    <a:pt x="61" y="278"/>
                    <a:pt x="139" y="278"/>
                  </a:cubicBezTo>
                  <a:lnTo>
                    <a:pt x="3275" y="278"/>
                  </a:lnTo>
                  <a:cubicBezTo>
                    <a:pt x="3353" y="278"/>
                    <a:pt x="3414" y="215"/>
                    <a:pt x="3414" y="139"/>
                  </a:cubicBezTo>
                  <a:cubicBezTo>
                    <a:pt x="3414" y="63"/>
                    <a:pt x="3353" y="0"/>
                    <a:pt x="32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411735" y="4244082"/>
              <a:ext cx="109730" cy="8962"/>
            </a:xfrm>
            <a:custGeom>
              <a:avLst/>
              <a:gdLst/>
              <a:ahLst/>
              <a:cxnLst/>
              <a:rect l="l" t="t" r="r" b="b"/>
              <a:pathLst>
                <a:path w="3416" h="279" extrusionOk="0">
                  <a:moveTo>
                    <a:pt x="140" y="0"/>
                  </a:moveTo>
                  <a:cubicBezTo>
                    <a:pt x="64" y="0"/>
                    <a:pt x="1" y="61"/>
                    <a:pt x="1" y="139"/>
                  </a:cubicBezTo>
                  <a:cubicBezTo>
                    <a:pt x="1" y="215"/>
                    <a:pt x="62" y="278"/>
                    <a:pt x="140" y="278"/>
                  </a:cubicBezTo>
                  <a:lnTo>
                    <a:pt x="3275" y="278"/>
                  </a:lnTo>
                  <a:cubicBezTo>
                    <a:pt x="3352" y="278"/>
                    <a:pt x="3416" y="215"/>
                    <a:pt x="3416" y="139"/>
                  </a:cubicBezTo>
                  <a:cubicBezTo>
                    <a:pt x="3416" y="63"/>
                    <a:pt x="3353" y="0"/>
                    <a:pt x="32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411735" y="4262039"/>
              <a:ext cx="192189" cy="8962"/>
            </a:xfrm>
            <a:custGeom>
              <a:avLst/>
              <a:gdLst/>
              <a:ahLst/>
              <a:cxnLst/>
              <a:rect l="l" t="t" r="r" b="b"/>
              <a:pathLst>
                <a:path w="5983" h="279" extrusionOk="0">
                  <a:moveTo>
                    <a:pt x="140" y="0"/>
                  </a:moveTo>
                  <a:cubicBezTo>
                    <a:pt x="63" y="0"/>
                    <a:pt x="1" y="64"/>
                    <a:pt x="1" y="139"/>
                  </a:cubicBezTo>
                  <a:cubicBezTo>
                    <a:pt x="1" y="216"/>
                    <a:pt x="62" y="278"/>
                    <a:pt x="140" y="278"/>
                  </a:cubicBezTo>
                  <a:lnTo>
                    <a:pt x="5843" y="278"/>
                  </a:lnTo>
                  <a:cubicBezTo>
                    <a:pt x="5919" y="278"/>
                    <a:pt x="5982" y="216"/>
                    <a:pt x="5982" y="139"/>
                  </a:cubicBezTo>
                  <a:cubicBezTo>
                    <a:pt x="5982" y="64"/>
                    <a:pt x="5922" y="0"/>
                    <a:pt x="5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621698" y="4279964"/>
              <a:ext cx="18727" cy="9026"/>
            </a:xfrm>
            <a:custGeom>
              <a:avLst/>
              <a:gdLst/>
              <a:ahLst/>
              <a:cxnLst/>
              <a:rect l="l" t="t" r="r" b="b"/>
              <a:pathLst>
                <a:path w="583" h="281" extrusionOk="0">
                  <a:moveTo>
                    <a:pt x="140" y="1"/>
                  </a:moveTo>
                  <a:cubicBezTo>
                    <a:pt x="65" y="1"/>
                    <a:pt x="1" y="65"/>
                    <a:pt x="1" y="140"/>
                  </a:cubicBezTo>
                  <a:cubicBezTo>
                    <a:pt x="1" y="217"/>
                    <a:pt x="62" y="280"/>
                    <a:pt x="140" y="280"/>
                  </a:cubicBezTo>
                  <a:lnTo>
                    <a:pt x="444" y="280"/>
                  </a:lnTo>
                  <a:cubicBezTo>
                    <a:pt x="522" y="280"/>
                    <a:pt x="583" y="217"/>
                    <a:pt x="583" y="140"/>
                  </a:cubicBezTo>
                  <a:cubicBezTo>
                    <a:pt x="583" y="65"/>
                    <a:pt x="522" y="1"/>
                    <a:pt x="4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594328" y="4279964"/>
              <a:ext cx="18760" cy="9026"/>
            </a:xfrm>
            <a:custGeom>
              <a:avLst/>
              <a:gdLst/>
              <a:ahLst/>
              <a:cxnLst/>
              <a:rect l="l" t="t" r="r" b="b"/>
              <a:pathLst>
                <a:path w="584" h="281" extrusionOk="0">
                  <a:moveTo>
                    <a:pt x="139" y="1"/>
                  </a:moveTo>
                  <a:cubicBezTo>
                    <a:pt x="64" y="1"/>
                    <a:pt x="0" y="65"/>
                    <a:pt x="0" y="140"/>
                  </a:cubicBezTo>
                  <a:cubicBezTo>
                    <a:pt x="0" y="217"/>
                    <a:pt x="62" y="280"/>
                    <a:pt x="139" y="280"/>
                  </a:cubicBezTo>
                  <a:lnTo>
                    <a:pt x="443" y="280"/>
                  </a:lnTo>
                  <a:cubicBezTo>
                    <a:pt x="520" y="280"/>
                    <a:pt x="584" y="217"/>
                    <a:pt x="584" y="140"/>
                  </a:cubicBezTo>
                  <a:cubicBezTo>
                    <a:pt x="584" y="65"/>
                    <a:pt x="521" y="1"/>
                    <a:pt x="44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566894" y="4279964"/>
              <a:ext cx="18760" cy="9026"/>
            </a:xfrm>
            <a:custGeom>
              <a:avLst/>
              <a:gdLst/>
              <a:ahLst/>
              <a:cxnLst/>
              <a:rect l="l" t="t" r="r" b="b"/>
              <a:pathLst>
                <a:path w="584" h="281" extrusionOk="0">
                  <a:moveTo>
                    <a:pt x="139" y="1"/>
                  </a:moveTo>
                  <a:cubicBezTo>
                    <a:pt x="64" y="1"/>
                    <a:pt x="0" y="65"/>
                    <a:pt x="0" y="140"/>
                  </a:cubicBezTo>
                  <a:cubicBezTo>
                    <a:pt x="0" y="217"/>
                    <a:pt x="62" y="280"/>
                    <a:pt x="139" y="280"/>
                  </a:cubicBezTo>
                  <a:lnTo>
                    <a:pt x="443" y="280"/>
                  </a:lnTo>
                  <a:cubicBezTo>
                    <a:pt x="521" y="280"/>
                    <a:pt x="583" y="217"/>
                    <a:pt x="583" y="140"/>
                  </a:cubicBezTo>
                  <a:cubicBezTo>
                    <a:pt x="583" y="65"/>
                    <a:pt x="521" y="1"/>
                    <a:pt x="44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411638" y="4279964"/>
              <a:ext cx="18117" cy="9026"/>
            </a:xfrm>
            <a:custGeom>
              <a:avLst/>
              <a:gdLst/>
              <a:ahLst/>
              <a:cxnLst/>
              <a:rect l="l" t="t" r="r" b="b"/>
              <a:pathLst>
                <a:path w="564" h="281" extrusionOk="0">
                  <a:moveTo>
                    <a:pt x="141" y="1"/>
                  </a:moveTo>
                  <a:cubicBezTo>
                    <a:pt x="65" y="1"/>
                    <a:pt x="1" y="65"/>
                    <a:pt x="1" y="140"/>
                  </a:cubicBezTo>
                  <a:cubicBezTo>
                    <a:pt x="1" y="217"/>
                    <a:pt x="63" y="280"/>
                    <a:pt x="141" y="280"/>
                  </a:cubicBezTo>
                  <a:lnTo>
                    <a:pt x="425" y="280"/>
                  </a:lnTo>
                  <a:cubicBezTo>
                    <a:pt x="503" y="280"/>
                    <a:pt x="564" y="217"/>
                    <a:pt x="564" y="140"/>
                  </a:cubicBezTo>
                  <a:cubicBezTo>
                    <a:pt x="564" y="65"/>
                    <a:pt x="503" y="1"/>
                    <a:pt x="4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439072" y="4279964"/>
              <a:ext cx="18149" cy="9026"/>
            </a:xfrm>
            <a:custGeom>
              <a:avLst/>
              <a:gdLst/>
              <a:ahLst/>
              <a:cxnLst/>
              <a:rect l="l" t="t" r="r" b="b"/>
              <a:pathLst>
                <a:path w="565" h="281" extrusionOk="0">
                  <a:moveTo>
                    <a:pt x="141" y="1"/>
                  </a:moveTo>
                  <a:cubicBezTo>
                    <a:pt x="65" y="1"/>
                    <a:pt x="1" y="65"/>
                    <a:pt x="1" y="140"/>
                  </a:cubicBezTo>
                  <a:cubicBezTo>
                    <a:pt x="1" y="217"/>
                    <a:pt x="63" y="280"/>
                    <a:pt x="141" y="280"/>
                  </a:cubicBezTo>
                  <a:lnTo>
                    <a:pt x="425" y="280"/>
                  </a:lnTo>
                  <a:cubicBezTo>
                    <a:pt x="502" y="280"/>
                    <a:pt x="564" y="217"/>
                    <a:pt x="564" y="140"/>
                  </a:cubicBezTo>
                  <a:cubicBezTo>
                    <a:pt x="564" y="65"/>
                    <a:pt x="503" y="1"/>
                    <a:pt x="4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396572" y="4329274"/>
              <a:ext cx="46578" cy="19852"/>
            </a:xfrm>
            <a:custGeom>
              <a:avLst/>
              <a:gdLst/>
              <a:ahLst/>
              <a:cxnLst/>
              <a:rect l="l" t="t" r="r" b="b"/>
              <a:pathLst>
                <a:path w="1450" h="618" extrusionOk="0">
                  <a:moveTo>
                    <a:pt x="285" y="0"/>
                  </a:moveTo>
                  <a:cubicBezTo>
                    <a:pt x="257" y="0"/>
                    <a:pt x="232" y="5"/>
                    <a:pt x="208" y="9"/>
                  </a:cubicBezTo>
                  <a:cubicBezTo>
                    <a:pt x="63" y="44"/>
                    <a:pt x="1" y="238"/>
                    <a:pt x="1" y="391"/>
                  </a:cubicBezTo>
                  <a:cubicBezTo>
                    <a:pt x="1" y="391"/>
                    <a:pt x="66" y="617"/>
                    <a:pt x="247" y="617"/>
                  </a:cubicBezTo>
                  <a:lnTo>
                    <a:pt x="1087" y="617"/>
                  </a:lnTo>
                  <a:cubicBezTo>
                    <a:pt x="1239" y="617"/>
                    <a:pt x="1401" y="552"/>
                    <a:pt x="1438" y="410"/>
                  </a:cubicBezTo>
                  <a:cubicBezTo>
                    <a:pt x="1446" y="384"/>
                    <a:pt x="1450" y="355"/>
                    <a:pt x="1450" y="326"/>
                  </a:cubicBezTo>
                  <a:cubicBezTo>
                    <a:pt x="1450" y="147"/>
                    <a:pt x="1305" y="0"/>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395223" y="4329692"/>
              <a:ext cx="47573" cy="20687"/>
            </a:xfrm>
            <a:custGeom>
              <a:avLst/>
              <a:gdLst/>
              <a:ahLst/>
              <a:cxnLst/>
              <a:rect l="l" t="t" r="r" b="b"/>
              <a:pathLst>
                <a:path w="1481" h="644" extrusionOk="0">
                  <a:moveTo>
                    <a:pt x="251" y="0"/>
                  </a:moveTo>
                  <a:lnTo>
                    <a:pt x="251" y="0"/>
                  </a:lnTo>
                  <a:cubicBezTo>
                    <a:pt x="192" y="15"/>
                    <a:pt x="138" y="45"/>
                    <a:pt x="96" y="87"/>
                  </a:cubicBezTo>
                  <a:cubicBezTo>
                    <a:pt x="37" y="145"/>
                    <a:pt x="1" y="226"/>
                    <a:pt x="1" y="317"/>
                  </a:cubicBezTo>
                  <a:cubicBezTo>
                    <a:pt x="1" y="496"/>
                    <a:pt x="146" y="643"/>
                    <a:pt x="327" y="643"/>
                  </a:cubicBezTo>
                  <a:lnTo>
                    <a:pt x="1166" y="643"/>
                  </a:lnTo>
                  <a:cubicBezTo>
                    <a:pt x="1255" y="643"/>
                    <a:pt x="1336" y="607"/>
                    <a:pt x="1396" y="546"/>
                  </a:cubicBezTo>
                  <a:cubicBezTo>
                    <a:pt x="1435" y="507"/>
                    <a:pt x="1466" y="456"/>
                    <a:pt x="1480" y="400"/>
                  </a:cubicBezTo>
                  <a:lnTo>
                    <a:pt x="1480" y="400"/>
                  </a:lnTo>
                  <a:lnTo>
                    <a:pt x="568" y="401"/>
                  </a:lnTo>
                  <a:cubicBezTo>
                    <a:pt x="389" y="401"/>
                    <a:pt x="243" y="257"/>
                    <a:pt x="243" y="76"/>
                  </a:cubicBezTo>
                  <a:cubicBezTo>
                    <a:pt x="243" y="50"/>
                    <a:pt x="247" y="24"/>
                    <a:pt x="25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462651" y="4329307"/>
              <a:ext cx="46417" cy="19820"/>
            </a:xfrm>
            <a:custGeom>
              <a:avLst/>
              <a:gdLst/>
              <a:ahLst/>
              <a:cxnLst/>
              <a:rect l="l" t="t" r="r" b="b"/>
              <a:pathLst>
                <a:path w="1445" h="617" extrusionOk="0">
                  <a:moveTo>
                    <a:pt x="279" y="1"/>
                  </a:moveTo>
                  <a:cubicBezTo>
                    <a:pt x="253" y="1"/>
                    <a:pt x="227" y="5"/>
                    <a:pt x="204" y="11"/>
                  </a:cubicBezTo>
                  <a:cubicBezTo>
                    <a:pt x="59" y="43"/>
                    <a:pt x="1" y="316"/>
                    <a:pt x="1" y="316"/>
                  </a:cubicBezTo>
                  <a:cubicBezTo>
                    <a:pt x="1" y="497"/>
                    <a:pt x="153" y="616"/>
                    <a:pt x="334" y="616"/>
                  </a:cubicBezTo>
                  <a:lnTo>
                    <a:pt x="1061" y="616"/>
                  </a:lnTo>
                  <a:cubicBezTo>
                    <a:pt x="1211" y="616"/>
                    <a:pt x="1396" y="551"/>
                    <a:pt x="1434" y="411"/>
                  </a:cubicBezTo>
                  <a:cubicBezTo>
                    <a:pt x="1441" y="384"/>
                    <a:pt x="1444" y="356"/>
                    <a:pt x="1444" y="327"/>
                  </a:cubicBezTo>
                  <a:cubicBezTo>
                    <a:pt x="1444" y="149"/>
                    <a:pt x="1299"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461077" y="4329692"/>
              <a:ext cx="47606" cy="20687"/>
            </a:xfrm>
            <a:custGeom>
              <a:avLst/>
              <a:gdLst/>
              <a:ahLst/>
              <a:cxnLst/>
              <a:rect l="l" t="t" r="r" b="b"/>
              <a:pathLst>
                <a:path w="1482" h="644" extrusionOk="0">
                  <a:moveTo>
                    <a:pt x="253" y="0"/>
                  </a:moveTo>
                  <a:lnTo>
                    <a:pt x="253" y="0"/>
                  </a:lnTo>
                  <a:cubicBezTo>
                    <a:pt x="192" y="15"/>
                    <a:pt x="138" y="45"/>
                    <a:pt x="96" y="87"/>
                  </a:cubicBezTo>
                  <a:cubicBezTo>
                    <a:pt x="37" y="145"/>
                    <a:pt x="1" y="226"/>
                    <a:pt x="1" y="317"/>
                  </a:cubicBezTo>
                  <a:cubicBezTo>
                    <a:pt x="1" y="496"/>
                    <a:pt x="145" y="643"/>
                    <a:pt x="326" y="643"/>
                  </a:cubicBezTo>
                  <a:lnTo>
                    <a:pt x="1166" y="643"/>
                  </a:lnTo>
                  <a:cubicBezTo>
                    <a:pt x="1254" y="643"/>
                    <a:pt x="1337" y="607"/>
                    <a:pt x="1396" y="546"/>
                  </a:cubicBezTo>
                  <a:cubicBezTo>
                    <a:pt x="1435" y="507"/>
                    <a:pt x="1467" y="456"/>
                    <a:pt x="1482" y="400"/>
                  </a:cubicBezTo>
                  <a:lnTo>
                    <a:pt x="1482" y="400"/>
                  </a:lnTo>
                  <a:lnTo>
                    <a:pt x="568" y="401"/>
                  </a:lnTo>
                  <a:cubicBezTo>
                    <a:pt x="390" y="401"/>
                    <a:pt x="242" y="257"/>
                    <a:pt x="242" y="76"/>
                  </a:cubicBezTo>
                  <a:cubicBezTo>
                    <a:pt x="242" y="50"/>
                    <a:pt x="247" y="24"/>
                    <a:pt x="2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528184" y="4329307"/>
              <a:ext cx="46770" cy="19563"/>
            </a:xfrm>
            <a:custGeom>
              <a:avLst/>
              <a:gdLst/>
              <a:ahLst/>
              <a:cxnLst/>
              <a:rect l="l" t="t" r="r" b="b"/>
              <a:pathLst>
                <a:path w="1456" h="609" extrusionOk="0">
                  <a:moveTo>
                    <a:pt x="290" y="1"/>
                  </a:moveTo>
                  <a:cubicBezTo>
                    <a:pt x="263" y="1"/>
                    <a:pt x="237" y="5"/>
                    <a:pt x="213" y="10"/>
                  </a:cubicBezTo>
                  <a:cubicBezTo>
                    <a:pt x="69" y="44"/>
                    <a:pt x="1" y="221"/>
                    <a:pt x="1" y="374"/>
                  </a:cubicBezTo>
                  <a:cubicBezTo>
                    <a:pt x="1" y="374"/>
                    <a:pt x="63" y="609"/>
                    <a:pt x="244" y="609"/>
                  </a:cubicBezTo>
                  <a:lnTo>
                    <a:pt x="1083" y="609"/>
                  </a:lnTo>
                  <a:cubicBezTo>
                    <a:pt x="1235" y="609"/>
                    <a:pt x="1406" y="551"/>
                    <a:pt x="1444" y="411"/>
                  </a:cubicBezTo>
                  <a:cubicBezTo>
                    <a:pt x="1451" y="384"/>
                    <a:pt x="1456" y="356"/>
                    <a:pt x="1456" y="327"/>
                  </a:cubicBezTo>
                  <a:cubicBezTo>
                    <a:pt x="1456" y="149"/>
                    <a:pt x="1311" y="1"/>
                    <a:pt x="11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526932" y="4329692"/>
              <a:ext cx="47606" cy="20687"/>
            </a:xfrm>
            <a:custGeom>
              <a:avLst/>
              <a:gdLst/>
              <a:ahLst/>
              <a:cxnLst/>
              <a:rect l="l" t="t" r="r" b="b"/>
              <a:pathLst>
                <a:path w="1482" h="644" extrusionOk="0">
                  <a:moveTo>
                    <a:pt x="1482" y="400"/>
                  </a:moveTo>
                  <a:cubicBezTo>
                    <a:pt x="1481" y="400"/>
                    <a:pt x="1481" y="401"/>
                    <a:pt x="1481" y="401"/>
                  </a:cubicBezTo>
                  <a:lnTo>
                    <a:pt x="1482" y="401"/>
                  </a:lnTo>
                  <a:lnTo>
                    <a:pt x="1482" y="400"/>
                  </a:lnTo>
                  <a:close/>
                  <a:moveTo>
                    <a:pt x="252" y="0"/>
                  </a:moveTo>
                  <a:lnTo>
                    <a:pt x="252" y="0"/>
                  </a:lnTo>
                  <a:cubicBezTo>
                    <a:pt x="193" y="15"/>
                    <a:pt x="138" y="45"/>
                    <a:pt x="96" y="87"/>
                  </a:cubicBezTo>
                  <a:cubicBezTo>
                    <a:pt x="37" y="145"/>
                    <a:pt x="1" y="226"/>
                    <a:pt x="1" y="317"/>
                  </a:cubicBezTo>
                  <a:cubicBezTo>
                    <a:pt x="1" y="496"/>
                    <a:pt x="145" y="643"/>
                    <a:pt x="326" y="643"/>
                  </a:cubicBezTo>
                  <a:lnTo>
                    <a:pt x="1166" y="643"/>
                  </a:lnTo>
                  <a:cubicBezTo>
                    <a:pt x="1256" y="643"/>
                    <a:pt x="1337" y="607"/>
                    <a:pt x="1396" y="546"/>
                  </a:cubicBezTo>
                  <a:cubicBezTo>
                    <a:pt x="1436" y="507"/>
                    <a:pt x="1467" y="457"/>
                    <a:pt x="1481" y="401"/>
                  </a:cubicBezTo>
                  <a:lnTo>
                    <a:pt x="569" y="401"/>
                  </a:lnTo>
                  <a:cubicBezTo>
                    <a:pt x="390" y="401"/>
                    <a:pt x="244" y="257"/>
                    <a:pt x="244" y="76"/>
                  </a:cubicBezTo>
                  <a:cubicBezTo>
                    <a:pt x="244" y="50"/>
                    <a:pt x="247" y="24"/>
                    <a:pt x="25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58"/>
          <p:cNvGrpSpPr/>
          <p:nvPr/>
        </p:nvGrpSpPr>
        <p:grpSpPr>
          <a:xfrm>
            <a:off x="4742301" y="4158375"/>
            <a:ext cx="297711" cy="234815"/>
            <a:chOff x="4742301" y="4158375"/>
            <a:chExt cx="297711" cy="234815"/>
          </a:xfrm>
        </p:grpSpPr>
        <p:sp>
          <p:nvSpPr>
            <p:cNvPr id="2754" name="Google Shape;2754;p58"/>
            <p:cNvSpPr/>
            <p:nvPr/>
          </p:nvSpPr>
          <p:spPr>
            <a:xfrm>
              <a:off x="4743521" y="4158375"/>
              <a:ext cx="296491" cy="233595"/>
            </a:xfrm>
            <a:custGeom>
              <a:avLst/>
              <a:gdLst/>
              <a:ahLst/>
              <a:cxnLst/>
              <a:rect l="l" t="t" r="r" b="b"/>
              <a:pathLst>
                <a:path w="9230" h="7272" extrusionOk="0">
                  <a:moveTo>
                    <a:pt x="244" y="0"/>
                  </a:moveTo>
                  <a:cubicBezTo>
                    <a:pt x="89" y="0"/>
                    <a:pt x="1" y="181"/>
                    <a:pt x="1" y="335"/>
                  </a:cubicBezTo>
                  <a:lnTo>
                    <a:pt x="1" y="6991"/>
                  </a:lnTo>
                  <a:cubicBezTo>
                    <a:pt x="1" y="7146"/>
                    <a:pt x="128" y="7272"/>
                    <a:pt x="281" y="7272"/>
                  </a:cubicBezTo>
                  <a:lnTo>
                    <a:pt x="8893" y="7272"/>
                  </a:lnTo>
                  <a:cubicBezTo>
                    <a:pt x="9048" y="7272"/>
                    <a:pt x="9229" y="7182"/>
                    <a:pt x="9229" y="7029"/>
                  </a:cubicBezTo>
                  <a:lnTo>
                    <a:pt x="9229" y="281"/>
                  </a:lnTo>
                  <a:cubicBezTo>
                    <a:pt x="9229" y="125"/>
                    <a:pt x="9103" y="0"/>
                    <a:pt x="8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4742301" y="4158375"/>
              <a:ext cx="297711" cy="234815"/>
            </a:xfrm>
            <a:custGeom>
              <a:avLst/>
              <a:gdLst/>
              <a:ahLst/>
              <a:cxnLst/>
              <a:rect l="l" t="t" r="r" b="b"/>
              <a:pathLst>
                <a:path w="9268" h="7310" extrusionOk="0">
                  <a:moveTo>
                    <a:pt x="282" y="0"/>
                  </a:moveTo>
                  <a:cubicBezTo>
                    <a:pt x="125" y="0"/>
                    <a:pt x="1" y="128"/>
                    <a:pt x="1" y="281"/>
                  </a:cubicBezTo>
                  <a:lnTo>
                    <a:pt x="1" y="7029"/>
                  </a:lnTo>
                  <a:cubicBezTo>
                    <a:pt x="1" y="7185"/>
                    <a:pt x="127" y="7309"/>
                    <a:pt x="282" y="7309"/>
                  </a:cubicBezTo>
                  <a:lnTo>
                    <a:pt x="8986" y="7309"/>
                  </a:lnTo>
                  <a:cubicBezTo>
                    <a:pt x="9143" y="7309"/>
                    <a:pt x="9267" y="7182"/>
                    <a:pt x="9267" y="7029"/>
                  </a:cubicBezTo>
                  <a:lnTo>
                    <a:pt x="356" y="7029"/>
                  </a:lnTo>
                  <a:cubicBezTo>
                    <a:pt x="314" y="7029"/>
                    <a:pt x="282" y="6997"/>
                    <a:pt x="282" y="6955"/>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4761479" y="4176332"/>
              <a:ext cx="260546" cy="197650"/>
            </a:xfrm>
            <a:custGeom>
              <a:avLst/>
              <a:gdLst/>
              <a:ahLst/>
              <a:cxnLst/>
              <a:rect l="l" t="t" r="r" b="b"/>
              <a:pathLst>
                <a:path w="8111" h="6153" extrusionOk="0">
                  <a:moveTo>
                    <a:pt x="244" y="0"/>
                  </a:moveTo>
                  <a:lnTo>
                    <a:pt x="57" y="39"/>
                  </a:lnTo>
                  <a:cubicBezTo>
                    <a:pt x="26" y="39"/>
                    <a:pt x="0" y="64"/>
                    <a:pt x="0" y="94"/>
                  </a:cubicBezTo>
                  <a:lnTo>
                    <a:pt x="0" y="6098"/>
                  </a:lnTo>
                  <a:cubicBezTo>
                    <a:pt x="0" y="6128"/>
                    <a:pt x="26" y="6153"/>
                    <a:pt x="57" y="6153"/>
                  </a:cubicBezTo>
                  <a:lnTo>
                    <a:pt x="8017" y="6153"/>
                  </a:lnTo>
                  <a:cubicBezTo>
                    <a:pt x="8048" y="6153"/>
                    <a:pt x="8074" y="6128"/>
                    <a:pt x="8071" y="6098"/>
                  </a:cubicBezTo>
                  <a:lnTo>
                    <a:pt x="8110" y="5911"/>
                  </a:lnTo>
                  <a:lnTo>
                    <a:pt x="8110" y="57"/>
                  </a:lnTo>
                  <a:cubicBezTo>
                    <a:pt x="8110" y="26"/>
                    <a:pt x="8084" y="0"/>
                    <a:pt x="8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4760322" y="4176364"/>
              <a:ext cx="261734" cy="198870"/>
            </a:xfrm>
            <a:custGeom>
              <a:avLst/>
              <a:gdLst/>
              <a:ahLst/>
              <a:cxnLst/>
              <a:rect l="l" t="t" r="r" b="b"/>
              <a:pathLst>
                <a:path w="8148" h="6191" extrusionOk="0">
                  <a:moveTo>
                    <a:pt x="57" y="1"/>
                  </a:moveTo>
                  <a:cubicBezTo>
                    <a:pt x="26" y="1"/>
                    <a:pt x="0" y="27"/>
                    <a:pt x="0" y="57"/>
                  </a:cubicBezTo>
                  <a:lnTo>
                    <a:pt x="0" y="6134"/>
                  </a:lnTo>
                  <a:cubicBezTo>
                    <a:pt x="0" y="6165"/>
                    <a:pt x="26" y="6191"/>
                    <a:pt x="57" y="6191"/>
                  </a:cubicBezTo>
                  <a:lnTo>
                    <a:pt x="8091" y="6191"/>
                  </a:lnTo>
                  <a:cubicBezTo>
                    <a:pt x="8121" y="6191"/>
                    <a:pt x="8148" y="6165"/>
                    <a:pt x="8148" y="6134"/>
                  </a:cubicBezTo>
                  <a:lnTo>
                    <a:pt x="8148" y="5911"/>
                  </a:lnTo>
                  <a:lnTo>
                    <a:pt x="337" y="5911"/>
                  </a:lnTo>
                  <a:cubicBezTo>
                    <a:pt x="306" y="5911"/>
                    <a:pt x="281" y="5885"/>
                    <a:pt x="281" y="585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4781877" y="4194450"/>
              <a:ext cx="159038" cy="159295"/>
            </a:xfrm>
            <a:custGeom>
              <a:avLst/>
              <a:gdLst/>
              <a:ahLst/>
              <a:cxnLst/>
              <a:rect l="l" t="t" r="r" b="b"/>
              <a:pathLst>
                <a:path w="4951" h="4959" extrusionOk="0">
                  <a:moveTo>
                    <a:pt x="2420" y="1"/>
                  </a:moveTo>
                  <a:cubicBezTo>
                    <a:pt x="1779" y="1"/>
                    <a:pt x="1192" y="240"/>
                    <a:pt x="746" y="635"/>
                  </a:cubicBezTo>
                  <a:cubicBezTo>
                    <a:pt x="222" y="1098"/>
                    <a:pt x="1" y="1849"/>
                    <a:pt x="1" y="2605"/>
                  </a:cubicBezTo>
                  <a:cubicBezTo>
                    <a:pt x="1" y="4002"/>
                    <a:pt x="1257" y="4959"/>
                    <a:pt x="2350" y="4959"/>
                  </a:cubicBezTo>
                  <a:cubicBezTo>
                    <a:pt x="3106" y="4959"/>
                    <a:pt x="3856" y="4733"/>
                    <a:pt x="4321" y="4206"/>
                  </a:cubicBezTo>
                  <a:cubicBezTo>
                    <a:pt x="4712" y="3760"/>
                    <a:pt x="4950" y="3174"/>
                    <a:pt x="4950" y="2531"/>
                  </a:cubicBezTo>
                  <a:cubicBezTo>
                    <a:pt x="4950" y="1134"/>
                    <a:pt x="3817" y="1"/>
                    <a:pt x="2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4778312" y="4214785"/>
              <a:ext cx="142238" cy="142238"/>
            </a:xfrm>
            <a:custGeom>
              <a:avLst/>
              <a:gdLst/>
              <a:ahLst/>
              <a:cxnLst/>
              <a:rect l="l" t="t" r="r" b="b"/>
              <a:pathLst>
                <a:path w="4428" h="4428" extrusionOk="0">
                  <a:moveTo>
                    <a:pt x="856" y="0"/>
                  </a:moveTo>
                  <a:cubicBezTo>
                    <a:pt x="330" y="464"/>
                    <a:pt x="0" y="1141"/>
                    <a:pt x="0" y="1898"/>
                  </a:cubicBezTo>
                  <a:cubicBezTo>
                    <a:pt x="0" y="3295"/>
                    <a:pt x="1132" y="4427"/>
                    <a:pt x="2529" y="4427"/>
                  </a:cubicBezTo>
                  <a:cubicBezTo>
                    <a:pt x="3287" y="4427"/>
                    <a:pt x="3964" y="4097"/>
                    <a:pt x="4427" y="3572"/>
                  </a:cubicBezTo>
                  <a:lnTo>
                    <a:pt x="4427" y="3572"/>
                  </a:lnTo>
                  <a:cubicBezTo>
                    <a:pt x="3984" y="3964"/>
                    <a:pt x="3404" y="4203"/>
                    <a:pt x="2764" y="4203"/>
                  </a:cubicBezTo>
                  <a:cubicBezTo>
                    <a:pt x="2760" y="4203"/>
                    <a:pt x="2756" y="4203"/>
                    <a:pt x="2752" y="4203"/>
                  </a:cubicBezTo>
                  <a:cubicBezTo>
                    <a:pt x="1355" y="4203"/>
                    <a:pt x="222" y="3071"/>
                    <a:pt x="222" y="1674"/>
                  </a:cubicBezTo>
                  <a:cubicBezTo>
                    <a:pt x="222" y="1031"/>
                    <a:pt x="461" y="446"/>
                    <a:pt x="8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4833790" y="4248772"/>
              <a:ext cx="52777" cy="52777"/>
            </a:xfrm>
            <a:custGeom>
              <a:avLst/>
              <a:gdLst/>
              <a:ahLst/>
              <a:cxnLst/>
              <a:rect l="l" t="t" r="r" b="b"/>
              <a:pathLst>
                <a:path w="1643" h="1643" extrusionOk="0">
                  <a:moveTo>
                    <a:pt x="802" y="1"/>
                  </a:moveTo>
                  <a:cubicBezTo>
                    <a:pt x="629" y="1"/>
                    <a:pt x="467" y="54"/>
                    <a:pt x="332" y="145"/>
                  </a:cubicBezTo>
                  <a:cubicBezTo>
                    <a:pt x="109" y="296"/>
                    <a:pt x="0" y="588"/>
                    <a:pt x="0" y="878"/>
                  </a:cubicBezTo>
                  <a:cubicBezTo>
                    <a:pt x="0" y="1195"/>
                    <a:pt x="302" y="1642"/>
                    <a:pt x="765" y="1642"/>
                  </a:cubicBezTo>
                  <a:cubicBezTo>
                    <a:pt x="1054" y="1642"/>
                    <a:pt x="1345" y="1534"/>
                    <a:pt x="1496" y="1311"/>
                  </a:cubicBezTo>
                  <a:cubicBezTo>
                    <a:pt x="1589" y="1176"/>
                    <a:pt x="1642" y="1015"/>
                    <a:pt x="1642" y="840"/>
                  </a:cubicBezTo>
                  <a:cubicBezTo>
                    <a:pt x="1642" y="377"/>
                    <a:pt x="1266"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4832569" y="4253430"/>
              <a:ext cx="49340" cy="49308"/>
            </a:xfrm>
            <a:custGeom>
              <a:avLst/>
              <a:gdLst/>
              <a:ahLst/>
              <a:cxnLst/>
              <a:rect l="l" t="t" r="r" b="b"/>
              <a:pathLst>
                <a:path w="1536" h="1535" extrusionOk="0">
                  <a:moveTo>
                    <a:pt x="370" y="0"/>
                  </a:moveTo>
                  <a:lnTo>
                    <a:pt x="370" y="0"/>
                  </a:lnTo>
                  <a:cubicBezTo>
                    <a:pt x="147" y="151"/>
                    <a:pt x="1" y="406"/>
                    <a:pt x="1" y="695"/>
                  </a:cubicBezTo>
                  <a:cubicBezTo>
                    <a:pt x="1" y="1158"/>
                    <a:pt x="377" y="1535"/>
                    <a:pt x="840" y="1535"/>
                  </a:cubicBezTo>
                  <a:cubicBezTo>
                    <a:pt x="1130" y="1535"/>
                    <a:pt x="1385" y="1390"/>
                    <a:pt x="1535" y="1167"/>
                  </a:cubicBezTo>
                  <a:lnTo>
                    <a:pt x="1535" y="1167"/>
                  </a:lnTo>
                  <a:cubicBezTo>
                    <a:pt x="1401" y="1258"/>
                    <a:pt x="1239" y="1310"/>
                    <a:pt x="1065" y="1310"/>
                  </a:cubicBezTo>
                  <a:cubicBezTo>
                    <a:pt x="602" y="1310"/>
                    <a:pt x="225" y="934"/>
                    <a:pt x="225" y="471"/>
                  </a:cubicBezTo>
                  <a:cubicBezTo>
                    <a:pt x="225" y="297"/>
                    <a:pt x="280" y="133"/>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4850527" y="4266729"/>
              <a:ext cx="18085" cy="18085"/>
            </a:xfrm>
            <a:custGeom>
              <a:avLst/>
              <a:gdLst/>
              <a:ahLst/>
              <a:cxnLst/>
              <a:rect l="l" t="t" r="r" b="b"/>
              <a:pathLst>
                <a:path w="563" h="563" extrusionOk="0">
                  <a:moveTo>
                    <a:pt x="281" y="0"/>
                  </a:moveTo>
                  <a:cubicBezTo>
                    <a:pt x="127" y="0"/>
                    <a:pt x="1" y="126"/>
                    <a:pt x="1" y="281"/>
                  </a:cubicBezTo>
                  <a:cubicBezTo>
                    <a:pt x="1" y="436"/>
                    <a:pt x="127" y="562"/>
                    <a:pt x="281" y="562"/>
                  </a:cubicBezTo>
                  <a:cubicBezTo>
                    <a:pt x="436" y="562"/>
                    <a:pt x="562" y="436"/>
                    <a:pt x="562" y="281"/>
                  </a:cubicBezTo>
                  <a:cubicBezTo>
                    <a:pt x="562" y="126"/>
                    <a:pt x="436"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4877125" y="4233063"/>
              <a:ext cx="93637" cy="95211"/>
            </a:xfrm>
            <a:custGeom>
              <a:avLst/>
              <a:gdLst/>
              <a:ahLst/>
              <a:cxnLst/>
              <a:rect l="l" t="t" r="r" b="b"/>
              <a:pathLst>
                <a:path w="2915" h="2964" extrusionOk="0">
                  <a:moveTo>
                    <a:pt x="2755" y="1"/>
                  </a:moveTo>
                  <a:cubicBezTo>
                    <a:pt x="2711" y="1"/>
                    <a:pt x="2666" y="22"/>
                    <a:pt x="2640" y="61"/>
                  </a:cubicBezTo>
                  <a:lnTo>
                    <a:pt x="992" y="2429"/>
                  </a:lnTo>
                  <a:cubicBezTo>
                    <a:pt x="972" y="2457"/>
                    <a:pt x="945" y="2474"/>
                    <a:pt x="913" y="2483"/>
                  </a:cubicBezTo>
                  <a:lnTo>
                    <a:pt x="121" y="2689"/>
                  </a:lnTo>
                  <a:cubicBezTo>
                    <a:pt x="46" y="2707"/>
                    <a:pt x="1" y="2784"/>
                    <a:pt x="19" y="2858"/>
                  </a:cubicBezTo>
                  <a:cubicBezTo>
                    <a:pt x="37" y="2922"/>
                    <a:pt x="95" y="2964"/>
                    <a:pt x="156" y="2964"/>
                  </a:cubicBezTo>
                  <a:cubicBezTo>
                    <a:pt x="163" y="2964"/>
                    <a:pt x="171" y="2962"/>
                    <a:pt x="179" y="2962"/>
                  </a:cubicBezTo>
                  <a:cubicBezTo>
                    <a:pt x="183" y="2962"/>
                    <a:pt x="187" y="2963"/>
                    <a:pt x="192" y="2964"/>
                  </a:cubicBezTo>
                  <a:lnTo>
                    <a:pt x="982" y="2758"/>
                  </a:lnTo>
                  <a:cubicBezTo>
                    <a:pt x="1079" y="2733"/>
                    <a:pt x="1163" y="2674"/>
                    <a:pt x="1221" y="2592"/>
                  </a:cubicBezTo>
                  <a:lnTo>
                    <a:pt x="2870" y="222"/>
                  </a:lnTo>
                  <a:cubicBezTo>
                    <a:pt x="2915" y="158"/>
                    <a:pt x="2899" y="70"/>
                    <a:pt x="2835" y="26"/>
                  </a:cubicBezTo>
                  <a:cubicBezTo>
                    <a:pt x="2811" y="9"/>
                    <a:pt x="2783" y="1"/>
                    <a:pt x="2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4871407" y="4313855"/>
              <a:ext cx="24156" cy="19049"/>
            </a:xfrm>
            <a:custGeom>
              <a:avLst/>
              <a:gdLst/>
              <a:ahLst/>
              <a:cxnLst/>
              <a:rect l="l" t="t" r="r" b="b"/>
              <a:pathLst>
                <a:path w="752" h="593" extrusionOk="0">
                  <a:moveTo>
                    <a:pt x="445" y="0"/>
                  </a:moveTo>
                  <a:cubicBezTo>
                    <a:pt x="423" y="0"/>
                    <a:pt x="400" y="3"/>
                    <a:pt x="377" y="8"/>
                  </a:cubicBezTo>
                  <a:lnTo>
                    <a:pt x="242" y="40"/>
                  </a:lnTo>
                  <a:cubicBezTo>
                    <a:pt x="93" y="77"/>
                    <a:pt x="1" y="229"/>
                    <a:pt x="38" y="379"/>
                  </a:cubicBezTo>
                  <a:cubicBezTo>
                    <a:pt x="69" y="506"/>
                    <a:pt x="182" y="592"/>
                    <a:pt x="307" y="592"/>
                  </a:cubicBezTo>
                  <a:cubicBezTo>
                    <a:pt x="330" y="592"/>
                    <a:pt x="354" y="589"/>
                    <a:pt x="377" y="583"/>
                  </a:cubicBezTo>
                  <a:lnTo>
                    <a:pt x="512" y="551"/>
                  </a:lnTo>
                  <a:cubicBezTo>
                    <a:pt x="661" y="514"/>
                    <a:pt x="752" y="362"/>
                    <a:pt x="716" y="213"/>
                  </a:cubicBezTo>
                  <a:cubicBezTo>
                    <a:pt x="685" y="85"/>
                    <a:pt x="571" y="0"/>
                    <a:pt x="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4986058" y="4339040"/>
              <a:ext cx="18053" cy="18085"/>
            </a:xfrm>
            <a:custGeom>
              <a:avLst/>
              <a:gdLst/>
              <a:ahLst/>
              <a:cxnLst/>
              <a:rect l="l" t="t" r="r" b="b"/>
              <a:pathLst>
                <a:path w="562" h="563" extrusionOk="0">
                  <a:moveTo>
                    <a:pt x="94" y="0"/>
                  </a:moveTo>
                  <a:cubicBezTo>
                    <a:pt x="42" y="0"/>
                    <a:pt x="0" y="44"/>
                    <a:pt x="0" y="95"/>
                  </a:cubicBezTo>
                  <a:lnTo>
                    <a:pt x="0" y="468"/>
                  </a:lnTo>
                  <a:cubicBezTo>
                    <a:pt x="0" y="520"/>
                    <a:pt x="43" y="562"/>
                    <a:pt x="94" y="562"/>
                  </a:cubicBezTo>
                  <a:lnTo>
                    <a:pt x="468" y="562"/>
                  </a:lnTo>
                  <a:cubicBezTo>
                    <a:pt x="518" y="562"/>
                    <a:pt x="562" y="520"/>
                    <a:pt x="562" y="468"/>
                  </a:cubicBezTo>
                  <a:lnTo>
                    <a:pt x="562" y="95"/>
                  </a:lnTo>
                  <a:cubicBezTo>
                    <a:pt x="562" y="42"/>
                    <a:pt x="518" y="0"/>
                    <a:pt x="4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4933086" y="4334607"/>
              <a:ext cx="39511" cy="9026"/>
            </a:xfrm>
            <a:custGeom>
              <a:avLst/>
              <a:gdLst/>
              <a:ahLst/>
              <a:cxnLst/>
              <a:rect l="l" t="t" r="r" b="b"/>
              <a:pathLst>
                <a:path w="1230" h="281" extrusionOk="0">
                  <a:moveTo>
                    <a:pt x="141" y="1"/>
                  </a:moveTo>
                  <a:cubicBezTo>
                    <a:pt x="64" y="1"/>
                    <a:pt x="0" y="65"/>
                    <a:pt x="0" y="140"/>
                  </a:cubicBezTo>
                  <a:cubicBezTo>
                    <a:pt x="0" y="217"/>
                    <a:pt x="62" y="280"/>
                    <a:pt x="141" y="280"/>
                  </a:cubicBezTo>
                  <a:lnTo>
                    <a:pt x="1090" y="280"/>
                  </a:lnTo>
                  <a:cubicBezTo>
                    <a:pt x="1167" y="280"/>
                    <a:pt x="1229" y="217"/>
                    <a:pt x="1229" y="140"/>
                  </a:cubicBezTo>
                  <a:cubicBezTo>
                    <a:pt x="1229" y="65"/>
                    <a:pt x="1167" y="1"/>
                    <a:pt x="1090"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4945068" y="4352564"/>
              <a:ext cx="27529" cy="9026"/>
            </a:xfrm>
            <a:custGeom>
              <a:avLst/>
              <a:gdLst/>
              <a:ahLst/>
              <a:cxnLst/>
              <a:rect l="l" t="t" r="r" b="b"/>
              <a:pathLst>
                <a:path w="857" h="281" extrusionOk="0">
                  <a:moveTo>
                    <a:pt x="140" y="1"/>
                  </a:moveTo>
                  <a:cubicBezTo>
                    <a:pt x="64" y="1"/>
                    <a:pt x="1" y="64"/>
                    <a:pt x="1" y="141"/>
                  </a:cubicBezTo>
                  <a:cubicBezTo>
                    <a:pt x="1" y="216"/>
                    <a:pt x="61" y="280"/>
                    <a:pt x="140" y="280"/>
                  </a:cubicBezTo>
                  <a:lnTo>
                    <a:pt x="717" y="280"/>
                  </a:lnTo>
                  <a:cubicBezTo>
                    <a:pt x="794" y="280"/>
                    <a:pt x="856" y="216"/>
                    <a:pt x="856" y="141"/>
                  </a:cubicBezTo>
                  <a:cubicBezTo>
                    <a:pt x="856" y="64"/>
                    <a:pt x="794" y="1"/>
                    <a:pt x="717"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4990556" y="4246170"/>
              <a:ext cx="8994" cy="78989"/>
            </a:xfrm>
            <a:custGeom>
              <a:avLst/>
              <a:gdLst/>
              <a:ahLst/>
              <a:cxnLst/>
              <a:rect l="l" t="t" r="r" b="b"/>
              <a:pathLst>
                <a:path w="280" h="2459" extrusionOk="0">
                  <a:moveTo>
                    <a:pt x="141" y="0"/>
                  </a:moveTo>
                  <a:cubicBezTo>
                    <a:pt x="64" y="0"/>
                    <a:pt x="0" y="61"/>
                    <a:pt x="0" y="139"/>
                  </a:cubicBezTo>
                  <a:lnTo>
                    <a:pt x="0" y="2320"/>
                  </a:lnTo>
                  <a:cubicBezTo>
                    <a:pt x="0" y="2396"/>
                    <a:pt x="63" y="2459"/>
                    <a:pt x="141" y="2459"/>
                  </a:cubicBezTo>
                  <a:cubicBezTo>
                    <a:pt x="219" y="2459"/>
                    <a:pt x="280" y="2398"/>
                    <a:pt x="280" y="2320"/>
                  </a:cubicBezTo>
                  <a:lnTo>
                    <a:pt x="280" y="139"/>
                  </a:lnTo>
                  <a:cubicBezTo>
                    <a:pt x="280" y="63"/>
                    <a:pt x="21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4986058" y="4282566"/>
              <a:ext cx="18053" cy="18085"/>
            </a:xfrm>
            <a:custGeom>
              <a:avLst/>
              <a:gdLst/>
              <a:ahLst/>
              <a:cxnLst/>
              <a:rect l="l" t="t" r="r" b="b"/>
              <a:pathLst>
                <a:path w="562" h="563" extrusionOk="0">
                  <a:moveTo>
                    <a:pt x="281" y="1"/>
                  </a:moveTo>
                  <a:cubicBezTo>
                    <a:pt x="125" y="1"/>
                    <a:pt x="0" y="128"/>
                    <a:pt x="0" y="282"/>
                  </a:cubicBezTo>
                  <a:cubicBezTo>
                    <a:pt x="0" y="438"/>
                    <a:pt x="127" y="563"/>
                    <a:pt x="281" y="563"/>
                  </a:cubicBezTo>
                  <a:cubicBezTo>
                    <a:pt x="434" y="563"/>
                    <a:pt x="562" y="438"/>
                    <a:pt x="562" y="282"/>
                  </a:cubicBezTo>
                  <a:cubicBezTo>
                    <a:pt x="562" y="125"/>
                    <a:pt x="436"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4956697" y="4216230"/>
              <a:ext cx="28268" cy="29681"/>
            </a:xfrm>
            <a:custGeom>
              <a:avLst/>
              <a:gdLst/>
              <a:ahLst/>
              <a:cxnLst/>
              <a:rect l="l" t="t" r="r" b="b"/>
              <a:pathLst>
                <a:path w="880" h="924" extrusionOk="0">
                  <a:moveTo>
                    <a:pt x="451" y="0"/>
                  </a:moveTo>
                  <a:lnTo>
                    <a:pt x="89" y="517"/>
                  </a:lnTo>
                  <a:cubicBezTo>
                    <a:pt x="1" y="644"/>
                    <a:pt x="21" y="756"/>
                    <a:pt x="147" y="846"/>
                  </a:cubicBezTo>
                  <a:cubicBezTo>
                    <a:pt x="147" y="846"/>
                    <a:pt x="269" y="923"/>
                    <a:pt x="361" y="923"/>
                  </a:cubicBezTo>
                  <a:cubicBezTo>
                    <a:pt x="378" y="923"/>
                    <a:pt x="395" y="920"/>
                    <a:pt x="409" y="914"/>
                  </a:cubicBezTo>
                  <a:cubicBezTo>
                    <a:pt x="451" y="893"/>
                    <a:pt x="488" y="863"/>
                    <a:pt x="517" y="821"/>
                  </a:cubicBezTo>
                  <a:lnTo>
                    <a:pt x="879" y="304"/>
                  </a:lnTo>
                  <a:lnTo>
                    <a:pt x="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4955765" y="4215748"/>
              <a:ext cx="19627" cy="30709"/>
            </a:xfrm>
            <a:custGeom>
              <a:avLst/>
              <a:gdLst/>
              <a:ahLst/>
              <a:cxnLst/>
              <a:rect l="l" t="t" r="r" b="b"/>
              <a:pathLst>
                <a:path w="611" h="956" extrusionOk="0">
                  <a:moveTo>
                    <a:pt x="448" y="1"/>
                  </a:moveTo>
                  <a:lnTo>
                    <a:pt x="89" y="516"/>
                  </a:lnTo>
                  <a:cubicBezTo>
                    <a:pt x="1" y="643"/>
                    <a:pt x="31" y="817"/>
                    <a:pt x="158" y="905"/>
                  </a:cubicBezTo>
                  <a:cubicBezTo>
                    <a:pt x="206" y="939"/>
                    <a:pt x="262" y="956"/>
                    <a:pt x="317" y="956"/>
                  </a:cubicBezTo>
                  <a:cubicBezTo>
                    <a:pt x="359" y="956"/>
                    <a:pt x="400" y="947"/>
                    <a:pt x="438" y="929"/>
                  </a:cubicBezTo>
                  <a:cubicBezTo>
                    <a:pt x="423" y="921"/>
                    <a:pt x="412" y="914"/>
                    <a:pt x="399" y="905"/>
                  </a:cubicBezTo>
                  <a:cubicBezTo>
                    <a:pt x="271" y="817"/>
                    <a:pt x="241" y="643"/>
                    <a:pt x="332" y="516"/>
                  </a:cubicBezTo>
                  <a:lnTo>
                    <a:pt x="610" y="115"/>
                  </a:lnTo>
                  <a:lnTo>
                    <a:pt x="44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4962222" y="4199012"/>
              <a:ext cx="40346" cy="31705"/>
            </a:xfrm>
            <a:custGeom>
              <a:avLst/>
              <a:gdLst/>
              <a:ahLst/>
              <a:cxnLst/>
              <a:rect l="l" t="t" r="r" b="b"/>
              <a:pathLst>
                <a:path w="1256" h="987" extrusionOk="0">
                  <a:moveTo>
                    <a:pt x="280" y="0"/>
                  </a:moveTo>
                  <a:cubicBezTo>
                    <a:pt x="222" y="0"/>
                    <a:pt x="164" y="28"/>
                    <a:pt x="128" y="80"/>
                  </a:cubicBezTo>
                  <a:lnTo>
                    <a:pt x="60" y="196"/>
                  </a:lnTo>
                  <a:cubicBezTo>
                    <a:pt x="1" y="279"/>
                    <a:pt x="20" y="394"/>
                    <a:pt x="105" y="455"/>
                  </a:cubicBezTo>
                  <a:lnTo>
                    <a:pt x="830" y="952"/>
                  </a:lnTo>
                  <a:cubicBezTo>
                    <a:pt x="863" y="975"/>
                    <a:pt x="901" y="987"/>
                    <a:pt x="938" y="987"/>
                  </a:cubicBezTo>
                  <a:cubicBezTo>
                    <a:pt x="996" y="987"/>
                    <a:pt x="1053" y="959"/>
                    <a:pt x="1089" y="907"/>
                  </a:cubicBezTo>
                  <a:lnTo>
                    <a:pt x="1123" y="898"/>
                  </a:lnTo>
                  <a:lnTo>
                    <a:pt x="1197" y="791"/>
                  </a:lnTo>
                  <a:cubicBezTo>
                    <a:pt x="1256" y="708"/>
                    <a:pt x="1234" y="593"/>
                    <a:pt x="1152" y="532"/>
                  </a:cubicBezTo>
                  <a:lnTo>
                    <a:pt x="432" y="30"/>
                  </a:lnTo>
                  <a:lnTo>
                    <a:pt x="387" y="35"/>
                  </a:lnTo>
                  <a:cubicBezTo>
                    <a:pt x="355" y="12"/>
                    <a:pt x="318" y="0"/>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4960937" y="4197855"/>
              <a:ext cx="37358" cy="34082"/>
            </a:xfrm>
            <a:custGeom>
              <a:avLst/>
              <a:gdLst/>
              <a:ahLst/>
              <a:cxnLst/>
              <a:rect l="l" t="t" r="r" b="b"/>
              <a:pathLst>
                <a:path w="1163" h="1061" extrusionOk="0">
                  <a:moveTo>
                    <a:pt x="318" y="0"/>
                  </a:moveTo>
                  <a:cubicBezTo>
                    <a:pt x="260" y="0"/>
                    <a:pt x="203" y="28"/>
                    <a:pt x="167" y="80"/>
                  </a:cubicBezTo>
                  <a:lnTo>
                    <a:pt x="60" y="232"/>
                  </a:lnTo>
                  <a:cubicBezTo>
                    <a:pt x="0" y="317"/>
                    <a:pt x="21" y="433"/>
                    <a:pt x="106" y="493"/>
                  </a:cubicBezTo>
                  <a:lnTo>
                    <a:pt x="869" y="1027"/>
                  </a:lnTo>
                  <a:cubicBezTo>
                    <a:pt x="902" y="1050"/>
                    <a:pt x="939" y="1061"/>
                    <a:pt x="976" y="1061"/>
                  </a:cubicBezTo>
                  <a:cubicBezTo>
                    <a:pt x="1035" y="1061"/>
                    <a:pt x="1093" y="1033"/>
                    <a:pt x="1129" y="980"/>
                  </a:cubicBezTo>
                  <a:lnTo>
                    <a:pt x="1163" y="936"/>
                  </a:lnTo>
                  <a:lnTo>
                    <a:pt x="335" y="358"/>
                  </a:lnTo>
                  <a:cubicBezTo>
                    <a:pt x="310" y="341"/>
                    <a:pt x="303" y="306"/>
                    <a:pt x="320" y="281"/>
                  </a:cubicBezTo>
                  <a:lnTo>
                    <a:pt x="471" y="67"/>
                  </a:lnTo>
                  <a:lnTo>
                    <a:pt x="426" y="35"/>
                  </a:lnTo>
                  <a:cubicBezTo>
                    <a:pt x="393" y="11"/>
                    <a:pt x="356" y="0"/>
                    <a:pt x="3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58"/>
          <p:cNvGrpSpPr/>
          <p:nvPr/>
        </p:nvGrpSpPr>
        <p:grpSpPr>
          <a:xfrm>
            <a:off x="4157385" y="4126990"/>
            <a:ext cx="197746" cy="297583"/>
            <a:chOff x="4157385" y="4126990"/>
            <a:chExt cx="197746" cy="297583"/>
          </a:xfrm>
        </p:grpSpPr>
        <p:sp>
          <p:nvSpPr>
            <p:cNvPr id="2775" name="Google Shape;2775;p58"/>
            <p:cNvSpPr/>
            <p:nvPr/>
          </p:nvSpPr>
          <p:spPr>
            <a:xfrm>
              <a:off x="4158638" y="4126990"/>
              <a:ext cx="196493" cy="296426"/>
            </a:xfrm>
            <a:custGeom>
              <a:avLst/>
              <a:gdLst/>
              <a:ahLst/>
              <a:cxnLst/>
              <a:rect l="l" t="t" r="r" b="b"/>
              <a:pathLst>
                <a:path w="6117" h="9228" extrusionOk="0">
                  <a:moveTo>
                    <a:pt x="242" y="0"/>
                  </a:moveTo>
                  <a:cubicBezTo>
                    <a:pt x="229" y="0"/>
                    <a:pt x="218" y="0"/>
                    <a:pt x="205" y="2"/>
                  </a:cubicBezTo>
                  <a:cubicBezTo>
                    <a:pt x="69" y="20"/>
                    <a:pt x="2" y="300"/>
                    <a:pt x="2" y="442"/>
                  </a:cubicBezTo>
                  <a:lnTo>
                    <a:pt x="1" y="8947"/>
                  </a:lnTo>
                  <a:cubicBezTo>
                    <a:pt x="1" y="9101"/>
                    <a:pt x="127" y="9227"/>
                    <a:pt x="280" y="9227"/>
                  </a:cubicBezTo>
                  <a:lnTo>
                    <a:pt x="5678" y="9222"/>
                  </a:lnTo>
                  <a:cubicBezTo>
                    <a:pt x="5822" y="9222"/>
                    <a:pt x="6095" y="9158"/>
                    <a:pt x="6114" y="9025"/>
                  </a:cubicBezTo>
                  <a:cubicBezTo>
                    <a:pt x="6114" y="9012"/>
                    <a:pt x="6117" y="8999"/>
                    <a:pt x="6117" y="8986"/>
                  </a:cubicBezTo>
                  <a:lnTo>
                    <a:pt x="6117" y="281"/>
                  </a:lnTo>
                  <a:cubicBezTo>
                    <a:pt x="6117" y="125"/>
                    <a:pt x="5989" y="0"/>
                    <a:pt x="5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4157385" y="4126990"/>
              <a:ext cx="197618" cy="297583"/>
            </a:xfrm>
            <a:custGeom>
              <a:avLst/>
              <a:gdLst/>
              <a:ahLst/>
              <a:cxnLst/>
              <a:rect l="l" t="t" r="r" b="b"/>
              <a:pathLst>
                <a:path w="6152" h="9264" extrusionOk="0">
                  <a:moveTo>
                    <a:pt x="244" y="0"/>
                  </a:moveTo>
                  <a:cubicBezTo>
                    <a:pt x="106" y="19"/>
                    <a:pt x="1" y="136"/>
                    <a:pt x="1" y="277"/>
                  </a:cubicBezTo>
                  <a:lnTo>
                    <a:pt x="1" y="8983"/>
                  </a:lnTo>
                  <a:cubicBezTo>
                    <a:pt x="1" y="9139"/>
                    <a:pt x="128" y="9264"/>
                    <a:pt x="281" y="9264"/>
                  </a:cubicBezTo>
                  <a:lnTo>
                    <a:pt x="5875" y="9264"/>
                  </a:lnTo>
                  <a:cubicBezTo>
                    <a:pt x="6015" y="9264"/>
                    <a:pt x="6134" y="9158"/>
                    <a:pt x="6152" y="9020"/>
                  </a:cubicBezTo>
                  <a:lnTo>
                    <a:pt x="391" y="9019"/>
                  </a:lnTo>
                  <a:cubicBezTo>
                    <a:pt x="310" y="9019"/>
                    <a:pt x="244" y="8954"/>
                    <a:pt x="244" y="8871"/>
                  </a:cubicBezTo>
                  <a:lnTo>
                    <a:pt x="24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4212574" y="4367084"/>
              <a:ext cx="31191" cy="28171"/>
            </a:xfrm>
            <a:custGeom>
              <a:avLst/>
              <a:gdLst/>
              <a:ahLst/>
              <a:cxnLst/>
              <a:rect l="l" t="t" r="r" b="b"/>
              <a:pathLst>
                <a:path w="971" h="877" extrusionOk="0">
                  <a:moveTo>
                    <a:pt x="1" y="0"/>
                  </a:moveTo>
                  <a:lnTo>
                    <a:pt x="1" y="876"/>
                  </a:lnTo>
                  <a:lnTo>
                    <a:pt x="971" y="876"/>
                  </a:lnTo>
                  <a:lnTo>
                    <a:pt x="9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4212863" y="4367084"/>
              <a:ext cx="30548" cy="29938"/>
            </a:xfrm>
            <a:custGeom>
              <a:avLst/>
              <a:gdLst/>
              <a:ahLst/>
              <a:cxnLst/>
              <a:rect l="l" t="t" r="r" b="b"/>
              <a:pathLst>
                <a:path w="951" h="932" extrusionOk="0">
                  <a:moveTo>
                    <a:pt x="1" y="0"/>
                  </a:moveTo>
                  <a:lnTo>
                    <a:pt x="1" y="931"/>
                  </a:lnTo>
                  <a:lnTo>
                    <a:pt x="950" y="931"/>
                  </a:lnTo>
                  <a:lnTo>
                    <a:pt x="950" y="671"/>
                  </a:lnTo>
                  <a:lnTo>
                    <a:pt x="373" y="671"/>
                  </a:lnTo>
                  <a:cubicBezTo>
                    <a:pt x="332" y="671"/>
                    <a:pt x="299" y="639"/>
                    <a:pt x="299" y="597"/>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4186457" y="4367084"/>
              <a:ext cx="27593" cy="38932"/>
            </a:xfrm>
            <a:custGeom>
              <a:avLst/>
              <a:gdLst/>
              <a:ahLst/>
              <a:cxnLst/>
              <a:rect l="l" t="t" r="r" b="b"/>
              <a:pathLst>
                <a:path w="859" h="1212" extrusionOk="0">
                  <a:moveTo>
                    <a:pt x="0" y="0"/>
                  </a:moveTo>
                  <a:lnTo>
                    <a:pt x="0" y="1025"/>
                  </a:lnTo>
                  <a:cubicBezTo>
                    <a:pt x="0" y="1129"/>
                    <a:pt x="84" y="1212"/>
                    <a:pt x="187" y="1212"/>
                  </a:cubicBezTo>
                  <a:lnTo>
                    <a:pt x="655" y="1212"/>
                  </a:lnTo>
                  <a:cubicBezTo>
                    <a:pt x="757" y="1212"/>
                    <a:pt x="840" y="1129"/>
                    <a:pt x="840" y="1025"/>
                  </a:cubicBezTo>
                  <a:lnTo>
                    <a:pt x="859" y="970"/>
                  </a:lnTo>
                  <a:lnTo>
                    <a:pt x="8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4185879" y="4367084"/>
              <a:ext cx="28171" cy="39543"/>
            </a:xfrm>
            <a:custGeom>
              <a:avLst/>
              <a:gdLst/>
              <a:ahLst/>
              <a:cxnLst/>
              <a:rect l="l" t="t" r="r" b="b"/>
              <a:pathLst>
                <a:path w="877" h="1231" extrusionOk="0">
                  <a:moveTo>
                    <a:pt x="1" y="0"/>
                  </a:moveTo>
                  <a:lnTo>
                    <a:pt x="1" y="1044"/>
                  </a:lnTo>
                  <a:cubicBezTo>
                    <a:pt x="1" y="1147"/>
                    <a:pt x="83" y="1231"/>
                    <a:pt x="188" y="1231"/>
                  </a:cubicBezTo>
                  <a:lnTo>
                    <a:pt x="690" y="1231"/>
                  </a:lnTo>
                  <a:cubicBezTo>
                    <a:pt x="793" y="1231"/>
                    <a:pt x="877" y="1147"/>
                    <a:pt x="877" y="1044"/>
                  </a:cubicBezTo>
                  <a:lnTo>
                    <a:pt x="877" y="970"/>
                  </a:lnTo>
                  <a:lnTo>
                    <a:pt x="877" y="967"/>
                  </a:lnTo>
                  <a:lnTo>
                    <a:pt x="335" y="967"/>
                  </a:lnTo>
                  <a:cubicBezTo>
                    <a:pt x="293" y="967"/>
                    <a:pt x="261" y="936"/>
                    <a:pt x="261" y="894"/>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4243381" y="4367084"/>
              <a:ext cx="26983" cy="37744"/>
            </a:xfrm>
            <a:custGeom>
              <a:avLst/>
              <a:gdLst/>
              <a:ahLst/>
              <a:cxnLst/>
              <a:rect l="l" t="t" r="r" b="b"/>
              <a:pathLst>
                <a:path w="840" h="1175" extrusionOk="0">
                  <a:moveTo>
                    <a:pt x="0" y="0"/>
                  </a:moveTo>
                  <a:lnTo>
                    <a:pt x="0" y="988"/>
                  </a:lnTo>
                  <a:cubicBezTo>
                    <a:pt x="0" y="1090"/>
                    <a:pt x="45" y="1174"/>
                    <a:pt x="149" y="1174"/>
                  </a:cubicBezTo>
                  <a:lnTo>
                    <a:pt x="840" y="1174"/>
                  </a:lnTo>
                  <a:lnTo>
                    <a:pt x="8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4242160" y="4367084"/>
              <a:ext cx="29392" cy="39543"/>
            </a:xfrm>
            <a:custGeom>
              <a:avLst/>
              <a:gdLst/>
              <a:ahLst/>
              <a:cxnLst/>
              <a:rect l="l" t="t" r="r" b="b"/>
              <a:pathLst>
                <a:path w="915" h="1231" extrusionOk="0">
                  <a:moveTo>
                    <a:pt x="1" y="0"/>
                  </a:moveTo>
                  <a:lnTo>
                    <a:pt x="1" y="1044"/>
                  </a:lnTo>
                  <a:cubicBezTo>
                    <a:pt x="1" y="1147"/>
                    <a:pt x="83" y="1231"/>
                    <a:pt x="187" y="1231"/>
                  </a:cubicBezTo>
                  <a:lnTo>
                    <a:pt x="914" y="1231"/>
                  </a:lnTo>
                  <a:lnTo>
                    <a:pt x="914" y="970"/>
                  </a:lnTo>
                  <a:lnTo>
                    <a:pt x="914" y="967"/>
                  </a:lnTo>
                  <a:lnTo>
                    <a:pt x="335" y="967"/>
                  </a:lnTo>
                  <a:cubicBezTo>
                    <a:pt x="293" y="967"/>
                    <a:pt x="261" y="936"/>
                    <a:pt x="261" y="894"/>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4270333" y="4367084"/>
              <a:ext cx="28171" cy="37744"/>
            </a:xfrm>
            <a:custGeom>
              <a:avLst/>
              <a:gdLst/>
              <a:ahLst/>
              <a:cxnLst/>
              <a:rect l="l" t="t" r="r" b="b"/>
              <a:pathLst>
                <a:path w="877" h="1175" extrusionOk="0">
                  <a:moveTo>
                    <a:pt x="1" y="0"/>
                  </a:moveTo>
                  <a:lnTo>
                    <a:pt x="1" y="1174"/>
                  </a:lnTo>
                  <a:lnTo>
                    <a:pt x="877" y="1174"/>
                  </a:lnTo>
                  <a:lnTo>
                    <a:pt x="8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4298474" y="4367084"/>
              <a:ext cx="28171" cy="37134"/>
            </a:xfrm>
            <a:custGeom>
              <a:avLst/>
              <a:gdLst/>
              <a:ahLst/>
              <a:cxnLst/>
              <a:rect l="l" t="t" r="r" b="b"/>
              <a:pathLst>
                <a:path w="877" h="1156" extrusionOk="0">
                  <a:moveTo>
                    <a:pt x="1" y="0"/>
                  </a:moveTo>
                  <a:lnTo>
                    <a:pt x="1" y="1156"/>
                  </a:lnTo>
                  <a:lnTo>
                    <a:pt x="690" y="1156"/>
                  </a:lnTo>
                  <a:cubicBezTo>
                    <a:pt x="794" y="1156"/>
                    <a:pt x="876" y="1073"/>
                    <a:pt x="876" y="970"/>
                  </a:cubicBezTo>
                  <a:lnTo>
                    <a:pt x="8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4270333" y="4367116"/>
              <a:ext cx="29392" cy="39575"/>
            </a:xfrm>
            <a:custGeom>
              <a:avLst/>
              <a:gdLst/>
              <a:ahLst/>
              <a:cxnLst/>
              <a:rect l="l" t="t" r="r" b="b"/>
              <a:pathLst>
                <a:path w="915" h="1232" extrusionOk="0">
                  <a:moveTo>
                    <a:pt x="1" y="1"/>
                  </a:moveTo>
                  <a:lnTo>
                    <a:pt x="1" y="971"/>
                  </a:lnTo>
                  <a:lnTo>
                    <a:pt x="1" y="1231"/>
                  </a:lnTo>
                  <a:lnTo>
                    <a:pt x="914" y="1231"/>
                  </a:lnTo>
                  <a:lnTo>
                    <a:pt x="914" y="971"/>
                  </a:lnTo>
                  <a:lnTo>
                    <a:pt x="338" y="971"/>
                  </a:lnTo>
                  <a:cubicBezTo>
                    <a:pt x="295" y="969"/>
                    <a:pt x="261" y="936"/>
                    <a:pt x="261" y="894"/>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4298474" y="4367116"/>
              <a:ext cx="28171" cy="39575"/>
            </a:xfrm>
            <a:custGeom>
              <a:avLst/>
              <a:gdLst/>
              <a:ahLst/>
              <a:cxnLst/>
              <a:rect l="l" t="t" r="r" b="b"/>
              <a:pathLst>
                <a:path w="877" h="1232" extrusionOk="0">
                  <a:moveTo>
                    <a:pt x="1" y="1"/>
                  </a:moveTo>
                  <a:lnTo>
                    <a:pt x="1" y="971"/>
                  </a:lnTo>
                  <a:lnTo>
                    <a:pt x="1" y="1231"/>
                  </a:lnTo>
                  <a:lnTo>
                    <a:pt x="690" y="1231"/>
                  </a:lnTo>
                  <a:cubicBezTo>
                    <a:pt x="794" y="1231"/>
                    <a:pt x="876" y="1147"/>
                    <a:pt x="876" y="1045"/>
                  </a:cubicBezTo>
                  <a:lnTo>
                    <a:pt x="876" y="971"/>
                  </a:lnTo>
                  <a:lnTo>
                    <a:pt x="335" y="971"/>
                  </a:lnTo>
                  <a:cubicBezTo>
                    <a:pt x="296" y="969"/>
                    <a:pt x="261" y="936"/>
                    <a:pt x="261" y="894"/>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4176531" y="4312570"/>
              <a:ext cx="160580" cy="55251"/>
            </a:xfrm>
            <a:custGeom>
              <a:avLst/>
              <a:gdLst/>
              <a:ahLst/>
              <a:cxnLst/>
              <a:rect l="l" t="t" r="r" b="b"/>
              <a:pathLst>
                <a:path w="4999" h="1720" extrusionOk="0">
                  <a:moveTo>
                    <a:pt x="75" y="1"/>
                  </a:moveTo>
                  <a:lnTo>
                    <a:pt x="1" y="40"/>
                  </a:lnTo>
                  <a:lnTo>
                    <a:pt x="1" y="1625"/>
                  </a:lnTo>
                  <a:cubicBezTo>
                    <a:pt x="1" y="1677"/>
                    <a:pt x="44" y="1719"/>
                    <a:pt x="95" y="1719"/>
                  </a:cubicBezTo>
                  <a:lnTo>
                    <a:pt x="4866" y="1719"/>
                  </a:lnTo>
                  <a:cubicBezTo>
                    <a:pt x="4919" y="1719"/>
                    <a:pt x="4961" y="1676"/>
                    <a:pt x="4961" y="1625"/>
                  </a:cubicBezTo>
                  <a:lnTo>
                    <a:pt x="4998" y="1531"/>
                  </a:lnTo>
                  <a:lnTo>
                    <a:pt x="4998" y="76"/>
                  </a:lnTo>
                  <a:lnTo>
                    <a:pt x="4888" y="17"/>
                  </a:lnTo>
                  <a:lnTo>
                    <a:pt x="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4175374" y="4312570"/>
              <a:ext cx="161737" cy="56407"/>
            </a:xfrm>
            <a:custGeom>
              <a:avLst/>
              <a:gdLst/>
              <a:ahLst/>
              <a:cxnLst/>
              <a:rect l="l" t="t" r="r" b="b"/>
              <a:pathLst>
                <a:path w="5035" h="1756" extrusionOk="0">
                  <a:moveTo>
                    <a:pt x="225" y="1"/>
                  </a:moveTo>
                  <a:lnTo>
                    <a:pt x="1" y="76"/>
                  </a:lnTo>
                  <a:lnTo>
                    <a:pt x="1" y="1661"/>
                  </a:lnTo>
                  <a:cubicBezTo>
                    <a:pt x="1" y="1713"/>
                    <a:pt x="44" y="1755"/>
                    <a:pt x="95" y="1755"/>
                  </a:cubicBezTo>
                  <a:lnTo>
                    <a:pt x="4940" y="1755"/>
                  </a:lnTo>
                  <a:cubicBezTo>
                    <a:pt x="4992" y="1755"/>
                    <a:pt x="5034" y="1712"/>
                    <a:pt x="5034" y="1661"/>
                  </a:cubicBezTo>
                  <a:lnTo>
                    <a:pt x="5034" y="1531"/>
                  </a:lnTo>
                  <a:lnTo>
                    <a:pt x="5034" y="1529"/>
                  </a:lnTo>
                  <a:lnTo>
                    <a:pt x="263" y="1529"/>
                  </a:lnTo>
                  <a:cubicBezTo>
                    <a:pt x="241" y="1529"/>
                    <a:pt x="225" y="1512"/>
                    <a:pt x="225" y="1492"/>
                  </a:cubicBezTo>
                  <a:lnTo>
                    <a:pt x="22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4234451" y="4328471"/>
              <a:ext cx="56279" cy="8962"/>
            </a:xfrm>
            <a:custGeom>
              <a:avLst/>
              <a:gdLst/>
              <a:ahLst/>
              <a:cxnLst/>
              <a:rect l="l" t="t" r="r" b="b"/>
              <a:pathLst>
                <a:path w="1752" h="279" extrusionOk="0">
                  <a:moveTo>
                    <a:pt x="139" y="1"/>
                  </a:moveTo>
                  <a:cubicBezTo>
                    <a:pt x="63" y="1"/>
                    <a:pt x="0" y="63"/>
                    <a:pt x="0" y="140"/>
                  </a:cubicBezTo>
                  <a:cubicBezTo>
                    <a:pt x="0" y="215"/>
                    <a:pt x="61" y="279"/>
                    <a:pt x="139" y="279"/>
                  </a:cubicBezTo>
                  <a:lnTo>
                    <a:pt x="1611" y="279"/>
                  </a:lnTo>
                  <a:cubicBezTo>
                    <a:pt x="1688" y="279"/>
                    <a:pt x="1752" y="215"/>
                    <a:pt x="1752" y="140"/>
                  </a:cubicBezTo>
                  <a:cubicBezTo>
                    <a:pt x="1752" y="63"/>
                    <a:pt x="1690" y="1"/>
                    <a:pt x="16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4188931" y="4346493"/>
              <a:ext cx="101796" cy="8994"/>
            </a:xfrm>
            <a:custGeom>
              <a:avLst/>
              <a:gdLst/>
              <a:ahLst/>
              <a:cxnLst/>
              <a:rect l="l" t="t" r="r" b="b"/>
              <a:pathLst>
                <a:path w="3169" h="280" extrusionOk="0">
                  <a:moveTo>
                    <a:pt x="139" y="0"/>
                  </a:moveTo>
                  <a:cubicBezTo>
                    <a:pt x="64" y="0"/>
                    <a:pt x="0" y="62"/>
                    <a:pt x="0" y="139"/>
                  </a:cubicBezTo>
                  <a:cubicBezTo>
                    <a:pt x="0" y="216"/>
                    <a:pt x="61" y="279"/>
                    <a:pt x="139" y="279"/>
                  </a:cubicBezTo>
                  <a:lnTo>
                    <a:pt x="3028" y="279"/>
                  </a:lnTo>
                  <a:cubicBezTo>
                    <a:pt x="3105" y="279"/>
                    <a:pt x="3169" y="216"/>
                    <a:pt x="3169" y="139"/>
                  </a:cubicBezTo>
                  <a:cubicBezTo>
                    <a:pt x="3169" y="64"/>
                    <a:pt x="3107" y="0"/>
                    <a:pt x="302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4301172" y="4332904"/>
              <a:ext cx="18021" cy="18021"/>
            </a:xfrm>
            <a:custGeom>
              <a:avLst/>
              <a:gdLst/>
              <a:ahLst/>
              <a:cxnLst/>
              <a:rect l="l" t="t" r="r" b="b"/>
              <a:pathLst>
                <a:path w="561" h="561" extrusionOk="0">
                  <a:moveTo>
                    <a:pt x="95" y="0"/>
                  </a:moveTo>
                  <a:cubicBezTo>
                    <a:pt x="44" y="0"/>
                    <a:pt x="1" y="41"/>
                    <a:pt x="1" y="94"/>
                  </a:cubicBezTo>
                  <a:lnTo>
                    <a:pt x="1" y="466"/>
                  </a:lnTo>
                  <a:cubicBezTo>
                    <a:pt x="1" y="519"/>
                    <a:pt x="41" y="561"/>
                    <a:pt x="95" y="561"/>
                  </a:cubicBezTo>
                  <a:lnTo>
                    <a:pt x="467" y="561"/>
                  </a:lnTo>
                  <a:cubicBezTo>
                    <a:pt x="517" y="561"/>
                    <a:pt x="561" y="519"/>
                    <a:pt x="561" y="466"/>
                  </a:cubicBezTo>
                  <a:lnTo>
                    <a:pt x="561" y="94"/>
                  </a:lnTo>
                  <a:cubicBezTo>
                    <a:pt x="561" y="42"/>
                    <a:pt x="519" y="0"/>
                    <a:pt x="46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4193332" y="4313180"/>
              <a:ext cx="27657" cy="19787"/>
            </a:xfrm>
            <a:custGeom>
              <a:avLst/>
              <a:gdLst/>
              <a:ahLst/>
              <a:cxnLst/>
              <a:rect l="l" t="t" r="r" b="b"/>
              <a:pathLst>
                <a:path w="861" h="616" extrusionOk="0">
                  <a:moveTo>
                    <a:pt x="1" y="1"/>
                  </a:moveTo>
                  <a:lnTo>
                    <a:pt x="1" y="522"/>
                  </a:lnTo>
                  <a:cubicBezTo>
                    <a:pt x="1" y="574"/>
                    <a:pt x="44" y="616"/>
                    <a:pt x="95" y="616"/>
                  </a:cubicBezTo>
                  <a:lnTo>
                    <a:pt x="766" y="616"/>
                  </a:lnTo>
                  <a:cubicBezTo>
                    <a:pt x="818" y="616"/>
                    <a:pt x="860" y="574"/>
                    <a:pt x="858" y="522"/>
                  </a:cubicBezTo>
                  <a:lnTo>
                    <a:pt x="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4176595" y="4144883"/>
              <a:ext cx="160516" cy="100158"/>
            </a:xfrm>
            <a:custGeom>
              <a:avLst/>
              <a:gdLst/>
              <a:ahLst/>
              <a:cxnLst/>
              <a:rect l="l" t="t" r="r" b="b"/>
              <a:pathLst>
                <a:path w="4997" h="3118" extrusionOk="0">
                  <a:moveTo>
                    <a:pt x="189" y="1"/>
                  </a:moveTo>
                  <a:lnTo>
                    <a:pt x="94" y="38"/>
                  </a:lnTo>
                  <a:cubicBezTo>
                    <a:pt x="42" y="38"/>
                    <a:pt x="0" y="82"/>
                    <a:pt x="0" y="132"/>
                  </a:cubicBezTo>
                  <a:lnTo>
                    <a:pt x="0" y="3059"/>
                  </a:lnTo>
                  <a:lnTo>
                    <a:pt x="74" y="3117"/>
                  </a:lnTo>
                  <a:lnTo>
                    <a:pt x="4817" y="3114"/>
                  </a:lnTo>
                  <a:lnTo>
                    <a:pt x="4996" y="3059"/>
                  </a:lnTo>
                  <a:lnTo>
                    <a:pt x="4996" y="95"/>
                  </a:lnTo>
                  <a:cubicBezTo>
                    <a:pt x="4996" y="44"/>
                    <a:pt x="4954" y="1"/>
                    <a:pt x="49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4175439" y="4144883"/>
              <a:ext cx="7228" cy="100672"/>
            </a:xfrm>
            <a:custGeom>
              <a:avLst/>
              <a:gdLst/>
              <a:ahLst/>
              <a:cxnLst/>
              <a:rect l="l" t="t" r="r" b="b"/>
              <a:pathLst>
                <a:path w="225" h="3134" extrusionOk="0">
                  <a:moveTo>
                    <a:pt x="94" y="1"/>
                  </a:moveTo>
                  <a:cubicBezTo>
                    <a:pt x="42" y="1"/>
                    <a:pt x="0" y="44"/>
                    <a:pt x="0" y="95"/>
                  </a:cubicBezTo>
                  <a:lnTo>
                    <a:pt x="0" y="3059"/>
                  </a:lnTo>
                  <a:lnTo>
                    <a:pt x="225" y="3133"/>
                  </a:lnTo>
                  <a:lnTo>
                    <a:pt x="22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4176595" y="4243054"/>
              <a:ext cx="160516" cy="71954"/>
            </a:xfrm>
            <a:custGeom>
              <a:avLst/>
              <a:gdLst/>
              <a:ahLst/>
              <a:cxnLst/>
              <a:rect l="l" t="t" r="r" b="b"/>
              <a:pathLst>
                <a:path w="4997" h="2240" extrusionOk="0">
                  <a:moveTo>
                    <a:pt x="187" y="0"/>
                  </a:moveTo>
                  <a:lnTo>
                    <a:pt x="0" y="40"/>
                  </a:lnTo>
                  <a:lnTo>
                    <a:pt x="0" y="2201"/>
                  </a:lnTo>
                  <a:lnTo>
                    <a:pt x="187" y="2240"/>
                  </a:lnTo>
                  <a:lnTo>
                    <a:pt x="4996" y="2240"/>
                  </a:lnTo>
                  <a:lnTo>
                    <a:pt x="4996" y="3"/>
                  </a:lnTo>
                  <a:lnTo>
                    <a:pt x="4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4175439" y="4243150"/>
              <a:ext cx="7228" cy="71858"/>
            </a:xfrm>
            <a:custGeom>
              <a:avLst/>
              <a:gdLst/>
              <a:ahLst/>
              <a:cxnLst/>
              <a:rect l="l" t="t" r="r" b="b"/>
              <a:pathLst>
                <a:path w="225" h="2237" extrusionOk="0">
                  <a:moveTo>
                    <a:pt x="0" y="0"/>
                  </a:moveTo>
                  <a:lnTo>
                    <a:pt x="0" y="2237"/>
                  </a:lnTo>
                  <a:lnTo>
                    <a:pt x="225" y="2237"/>
                  </a:lnTo>
                  <a:lnTo>
                    <a:pt x="22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4188931" y="4158375"/>
              <a:ext cx="8930" cy="8962"/>
            </a:xfrm>
            <a:custGeom>
              <a:avLst/>
              <a:gdLst/>
              <a:ahLst/>
              <a:cxnLst/>
              <a:rect l="l" t="t" r="r" b="b"/>
              <a:pathLst>
                <a:path w="278"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4206856" y="415837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7" y="278"/>
                    <a:pt x="280" y="216"/>
                    <a:pt x="280" y="139"/>
                  </a:cubicBezTo>
                  <a:cubicBezTo>
                    <a:pt x="280"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4224813" y="4158375"/>
              <a:ext cx="8994" cy="8962"/>
            </a:xfrm>
            <a:custGeom>
              <a:avLst/>
              <a:gdLst/>
              <a:ahLst/>
              <a:cxnLst/>
              <a:rect l="l" t="t" r="r" b="b"/>
              <a:pathLst>
                <a:path w="280"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4242803" y="4158375"/>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4260760" y="4158375"/>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4278718" y="4158375"/>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4296675" y="4158375"/>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80" y="216"/>
                    <a:pt x="280" y="139"/>
                  </a:cubicBezTo>
                  <a:cubicBezTo>
                    <a:pt x="280"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4314665" y="4158375"/>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4188931" y="4189535"/>
              <a:ext cx="8930" cy="8962"/>
            </a:xfrm>
            <a:custGeom>
              <a:avLst/>
              <a:gdLst/>
              <a:ahLst/>
              <a:cxnLst/>
              <a:rect l="l" t="t" r="r" b="b"/>
              <a:pathLst>
                <a:path w="278"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4206856" y="418953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7" y="278"/>
                    <a:pt x="280" y="216"/>
                    <a:pt x="280" y="139"/>
                  </a:cubicBezTo>
                  <a:cubicBezTo>
                    <a:pt x="280"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4224813" y="4189535"/>
              <a:ext cx="8994" cy="8962"/>
            </a:xfrm>
            <a:custGeom>
              <a:avLst/>
              <a:gdLst/>
              <a:ahLst/>
              <a:cxnLst/>
              <a:rect l="l" t="t" r="r" b="b"/>
              <a:pathLst>
                <a:path w="280"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4242803" y="4189535"/>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4260760" y="4189535"/>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4278718" y="4189535"/>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4296675" y="4189535"/>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80" y="216"/>
                    <a:pt x="280" y="139"/>
                  </a:cubicBezTo>
                  <a:cubicBezTo>
                    <a:pt x="280"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4314665" y="4189535"/>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4188931" y="4220696"/>
              <a:ext cx="8930" cy="8994"/>
            </a:xfrm>
            <a:custGeom>
              <a:avLst/>
              <a:gdLst/>
              <a:ahLst/>
              <a:cxnLst/>
              <a:rect l="l" t="t" r="r" b="b"/>
              <a:pathLst>
                <a:path w="278" h="280" extrusionOk="0">
                  <a:moveTo>
                    <a:pt x="139" y="0"/>
                  </a:moveTo>
                  <a:cubicBezTo>
                    <a:pt x="62" y="0"/>
                    <a:pt x="0" y="62"/>
                    <a:pt x="0" y="139"/>
                  </a:cubicBezTo>
                  <a:cubicBezTo>
                    <a:pt x="0" y="216"/>
                    <a:pt x="62" y="280"/>
                    <a:pt x="139" y="280"/>
                  </a:cubicBezTo>
                  <a:cubicBezTo>
                    <a:pt x="216" y="280"/>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4206856" y="4220696"/>
              <a:ext cx="9026" cy="8994"/>
            </a:xfrm>
            <a:custGeom>
              <a:avLst/>
              <a:gdLst/>
              <a:ahLst/>
              <a:cxnLst/>
              <a:rect l="l" t="t" r="r" b="b"/>
              <a:pathLst>
                <a:path w="281" h="280" extrusionOk="0">
                  <a:moveTo>
                    <a:pt x="140" y="0"/>
                  </a:moveTo>
                  <a:cubicBezTo>
                    <a:pt x="63" y="0"/>
                    <a:pt x="1" y="62"/>
                    <a:pt x="1" y="139"/>
                  </a:cubicBezTo>
                  <a:cubicBezTo>
                    <a:pt x="1" y="216"/>
                    <a:pt x="63" y="280"/>
                    <a:pt x="140" y="280"/>
                  </a:cubicBezTo>
                  <a:cubicBezTo>
                    <a:pt x="217" y="280"/>
                    <a:pt x="280" y="216"/>
                    <a:pt x="280" y="139"/>
                  </a:cubicBezTo>
                  <a:cubicBezTo>
                    <a:pt x="280"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4224813" y="4220696"/>
              <a:ext cx="8994" cy="8994"/>
            </a:xfrm>
            <a:custGeom>
              <a:avLst/>
              <a:gdLst/>
              <a:ahLst/>
              <a:cxnLst/>
              <a:rect l="l" t="t" r="r" b="b"/>
              <a:pathLst>
                <a:path w="280" h="280" extrusionOk="0">
                  <a:moveTo>
                    <a:pt x="141" y="0"/>
                  </a:moveTo>
                  <a:cubicBezTo>
                    <a:pt x="63" y="0"/>
                    <a:pt x="1" y="62"/>
                    <a:pt x="1" y="139"/>
                  </a:cubicBezTo>
                  <a:cubicBezTo>
                    <a:pt x="1" y="216"/>
                    <a:pt x="63" y="280"/>
                    <a:pt x="141" y="280"/>
                  </a:cubicBezTo>
                  <a:cubicBezTo>
                    <a:pt x="218" y="280"/>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4242803" y="4220696"/>
              <a:ext cx="8962" cy="8994"/>
            </a:xfrm>
            <a:custGeom>
              <a:avLst/>
              <a:gdLst/>
              <a:ahLst/>
              <a:cxnLst/>
              <a:rect l="l" t="t" r="r" b="b"/>
              <a:pathLst>
                <a:path w="279" h="280" extrusionOk="0">
                  <a:moveTo>
                    <a:pt x="140" y="0"/>
                  </a:moveTo>
                  <a:cubicBezTo>
                    <a:pt x="63" y="0"/>
                    <a:pt x="1" y="62"/>
                    <a:pt x="1" y="139"/>
                  </a:cubicBezTo>
                  <a:cubicBezTo>
                    <a:pt x="1" y="216"/>
                    <a:pt x="63" y="280"/>
                    <a:pt x="140" y="280"/>
                  </a:cubicBezTo>
                  <a:cubicBezTo>
                    <a:pt x="217" y="280"/>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4260760" y="4220696"/>
              <a:ext cx="8962" cy="8994"/>
            </a:xfrm>
            <a:custGeom>
              <a:avLst/>
              <a:gdLst/>
              <a:ahLst/>
              <a:cxnLst/>
              <a:rect l="l" t="t" r="r" b="b"/>
              <a:pathLst>
                <a:path w="279" h="280" extrusionOk="0">
                  <a:moveTo>
                    <a:pt x="140" y="0"/>
                  </a:moveTo>
                  <a:cubicBezTo>
                    <a:pt x="63" y="0"/>
                    <a:pt x="1" y="62"/>
                    <a:pt x="1" y="139"/>
                  </a:cubicBezTo>
                  <a:cubicBezTo>
                    <a:pt x="1" y="216"/>
                    <a:pt x="63" y="280"/>
                    <a:pt x="140" y="280"/>
                  </a:cubicBezTo>
                  <a:cubicBezTo>
                    <a:pt x="216" y="280"/>
                    <a:pt x="279" y="216"/>
                    <a:pt x="279" y="139"/>
                  </a:cubicBezTo>
                  <a:cubicBezTo>
                    <a:pt x="279" y="62"/>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4278718" y="4220696"/>
              <a:ext cx="8962" cy="8994"/>
            </a:xfrm>
            <a:custGeom>
              <a:avLst/>
              <a:gdLst/>
              <a:ahLst/>
              <a:cxnLst/>
              <a:rect l="l" t="t" r="r" b="b"/>
              <a:pathLst>
                <a:path w="279" h="280" extrusionOk="0">
                  <a:moveTo>
                    <a:pt x="139" y="0"/>
                  </a:moveTo>
                  <a:cubicBezTo>
                    <a:pt x="63" y="0"/>
                    <a:pt x="0" y="62"/>
                    <a:pt x="0" y="139"/>
                  </a:cubicBezTo>
                  <a:cubicBezTo>
                    <a:pt x="0" y="216"/>
                    <a:pt x="63" y="280"/>
                    <a:pt x="139" y="280"/>
                  </a:cubicBezTo>
                  <a:cubicBezTo>
                    <a:pt x="216" y="280"/>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4296675" y="4220696"/>
              <a:ext cx="8994" cy="8994"/>
            </a:xfrm>
            <a:custGeom>
              <a:avLst/>
              <a:gdLst/>
              <a:ahLst/>
              <a:cxnLst/>
              <a:rect l="l" t="t" r="r" b="b"/>
              <a:pathLst>
                <a:path w="280" h="280" extrusionOk="0">
                  <a:moveTo>
                    <a:pt x="141" y="0"/>
                  </a:moveTo>
                  <a:cubicBezTo>
                    <a:pt x="62" y="0"/>
                    <a:pt x="0" y="62"/>
                    <a:pt x="0" y="139"/>
                  </a:cubicBezTo>
                  <a:cubicBezTo>
                    <a:pt x="0" y="216"/>
                    <a:pt x="62" y="280"/>
                    <a:pt x="141" y="280"/>
                  </a:cubicBezTo>
                  <a:cubicBezTo>
                    <a:pt x="217" y="280"/>
                    <a:pt x="280" y="216"/>
                    <a:pt x="280" y="139"/>
                  </a:cubicBezTo>
                  <a:cubicBezTo>
                    <a:pt x="280" y="62"/>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4314665" y="4220696"/>
              <a:ext cx="8962" cy="8994"/>
            </a:xfrm>
            <a:custGeom>
              <a:avLst/>
              <a:gdLst/>
              <a:ahLst/>
              <a:cxnLst/>
              <a:rect l="l" t="t" r="r" b="b"/>
              <a:pathLst>
                <a:path w="279" h="280" extrusionOk="0">
                  <a:moveTo>
                    <a:pt x="139" y="0"/>
                  </a:moveTo>
                  <a:cubicBezTo>
                    <a:pt x="63" y="0"/>
                    <a:pt x="0" y="62"/>
                    <a:pt x="0" y="139"/>
                  </a:cubicBezTo>
                  <a:cubicBezTo>
                    <a:pt x="0" y="216"/>
                    <a:pt x="63" y="280"/>
                    <a:pt x="139" y="280"/>
                  </a:cubicBezTo>
                  <a:cubicBezTo>
                    <a:pt x="216" y="280"/>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4197829" y="4173955"/>
              <a:ext cx="9026" cy="8994"/>
            </a:xfrm>
            <a:custGeom>
              <a:avLst/>
              <a:gdLst/>
              <a:ahLst/>
              <a:cxnLst/>
              <a:rect l="l" t="t" r="r" b="b"/>
              <a:pathLst>
                <a:path w="281" h="280" extrusionOk="0">
                  <a:moveTo>
                    <a:pt x="141" y="0"/>
                  </a:moveTo>
                  <a:cubicBezTo>
                    <a:pt x="63" y="0"/>
                    <a:pt x="1" y="63"/>
                    <a:pt x="1" y="139"/>
                  </a:cubicBezTo>
                  <a:cubicBezTo>
                    <a:pt x="1" y="216"/>
                    <a:pt x="63" y="280"/>
                    <a:pt x="141" y="280"/>
                  </a:cubicBezTo>
                  <a:cubicBezTo>
                    <a:pt x="218" y="280"/>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4215883" y="4173955"/>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6" y="280"/>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4233840" y="4173955"/>
              <a:ext cx="8994" cy="8994"/>
            </a:xfrm>
            <a:custGeom>
              <a:avLst/>
              <a:gdLst/>
              <a:ahLst/>
              <a:cxnLst/>
              <a:rect l="l" t="t" r="r" b="b"/>
              <a:pathLst>
                <a:path w="280" h="280" extrusionOk="0">
                  <a:moveTo>
                    <a:pt x="139" y="0"/>
                  </a:moveTo>
                  <a:cubicBezTo>
                    <a:pt x="63" y="0"/>
                    <a:pt x="0" y="63"/>
                    <a:pt x="0" y="139"/>
                  </a:cubicBezTo>
                  <a:cubicBezTo>
                    <a:pt x="0" y="216"/>
                    <a:pt x="63" y="280"/>
                    <a:pt x="139" y="280"/>
                  </a:cubicBezTo>
                  <a:cubicBezTo>
                    <a:pt x="216" y="280"/>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4251798" y="4173955"/>
              <a:ext cx="8994" cy="8994"/>
            </a:xfrm>
            <a:custGeom>
              <a:avLst/>
              <a:gdLst/>
              <a:ahLst/>
              <a:cxnLst/>
              <a:rect l="l" t="t" r="r" b="b"/>
              <a:pathLst>
                <a:path w="280" h="280" extrusionOk="0">
                  <a:moveTo>
                    <a:pt x="141" y="0"/>
                  </a:moveTo>
                  <a:cubicBezTo>
                    <a:pt x="62" y="0"/>
                    <a:pt x="0" y="63"/>
                    <a:pt x="0" y="139"/>
                  </a:cubicBezTo>
                  <a:cubicBezTo>
                    <a:pt x="0" y="216"/>
                    <a:pt x="62" y="280"/>
                    <a:pt x="141" y="280"/>
                  </a:cubicBezTo>
                  <a:cubicBezTo>
                    <a:pt x="217" y="280"/>
                    <a:pt x="280" y="216"/>
                    <a:pt x="280" y="139"/>
                  </a:cubicBezTo>
                  <a:cubicBezTo>
                    <a:pt x="280"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4269755" y="4173955"/>
              <a:ext cx="8994" cy="8994"/>
            </a:xfrm>
            <a:custGeom>
              <a:avLst/>
              <a:gdLst/>
              <a:ahLst/>
              <a:cxnLst/>
              <a:rect l="l" t="t" r="r" b="b"/>
              <a:pathLst>
                <a:path w="280" h="280" extrusionOk="0">
                  <a:moveTo>
                    <a:pt x="140" y="0"/>
                  </a:moveTo>
                  <a:cubicBezTo>
                    <a:pt x="64" y="0"/>
                    <a:pt x="0" y="63"/>
                    <a:pt x="0" y="139"/>
                  </a:cubicBezTo>
                  <a:cubicBezTo>
                    <a:pt x="0" y="216"/>
                    <a:pt x="64"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4287745" y="4173955"/>
              <a:ext cx="8962" cy="8994"/>
            </a:xfrm>
            <a:custGeom>
              <a:avLst/>
              <a:gdLst/>
              <a:ahLst/>
              <a:cxnLst/>
              <a:rect l="l" t="t" r="r" b="b"/>
              <a:pathLst>
                <a:path w="279" h="280" extrusionOk="0">
                  <a:moveTo>
                    <a:pt x="139" y="0"/>
                  </a:moveTo>
                  <a:cubicBezTo>
                    <a:pt x="63" y="0"/>
                    <a:pt x="0" y="63"/>
                    <a:pt x="0" y="139"/>
                  </a:cubicBezTo>
                  <a:cubicBezTo>
                    <a:pt x="0" y="216"/>
                    <a:pt x="63" y="280"/>
                    <a:pt x="139" y="280"/>
                  </a:cubicBezTo>
                  <a:cubicBezTo>
                    <a:pt x="216" y="280"/>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4305702" y="4173955"/>
              <a:ext cx="8994" cy="8994"/>
            </a:xfrm>
            <a:custGeom>
              <a:avLst/>
              <a:gdLst/>
              <a:ahLst/>
              <a:cxnLst/>
              <a:rect l="l" t="t" r="r" b="b"/>
              <a:pathLst>
                <a:path w="280" h="280" extrusionOk="0">
                  <a:moveTo>
                    <a:pt x="139" y="0"/>
                  </a:moveTo>
                  <a:cubicBezTo>
                    <a:pt x="62" y="0"/>
                    <a:pt x="0" y="63"/>
                    <a:pt x="0" y="139"/>
                  </a:cubicBezTo>
                  <a:cubicBezTo>
                    <a:pt x="0" y="216"/>
                    <a:pt x="62" y="280"/>
                    <a:pt x="139" y="280"/>
                  </a:cubicBezTo>
                  <a:cubicBezTo>
                    <a:pt x="216" y="280"/>
                    <a:pt x="279" y="216"/>
                    <a:pt x="279" y="139"/>
                  </a:cubicBezTo>
                  <a:cubicBezTo>
                    <a:pt x="279"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4197829" y="4205115"/>
              <a:ext cx="9026" cy="8962"/>
            </a:xfrm>
            <a:custGeom>
              <a:avLst/>
              <a:gdLst/>
              <a:ahLst/>
              <a:cxnLst/>
              <a:rect l="l" t="t" r="r" b="b"/>
              <a:pathLst>
                <a:path w="281"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4215883" y="4205115"/>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4233840" y="4205115"/>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6" y="278"/>
                    <a:pt x="280" y="216"/>
                    <a:pt x="280" y="139"/>
                  </a:cubicBezTo>
                  <a:cubicBezTo>
                    <a:pt x="280"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4251798" y="4205115"/>
              <a:ext cx="8994" cy="8962"/>
            </a:xfrm>
            <a:custGeom>
              <a:avLst/>
              <a:gdLst/>
              <a:ahLst/>
              <a:cxnLst/>
              <a:rect l="l" t="t" r="r" b="b"/>
              <a:pathLst>
                <a:path w="280" h="279" extrusionOk="0">
                  <a:moveTo>
                    <a:pt x="141" y="0"/>
                  </a:moveTo>
                  <a:cubicBezTo>
                    <a:pt x="62" y="0"/>
                    <a:pt x="0" y="62"/>
                    <a:pt x="0" y="139"/>
                  </a:cubicBezTo>
                  <a:cubicBezTo>
                    <a:pt x="0" y="216"/>
                    <a:pt x="62" y="278"/>
                    <a:pt x="141" y="278"/>
                  </a:cubicBezTo>
                  <a:cubicBezTo>
                    <a:pt x="217" y="278"/>
                    <a:pt x="280" y="216"/>
                    <a:pt x="280" y="139"/>
                  </a:cubicBezTo>
                  <a:cubicBezTo>
                    <a:pt x="280" y="62"/>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4269755" y="4205115"/>
              <a:ext cx="8994" cy="8962"/>
            </a:xfrm>
            <a:custGeom>
              <a:avLst/>
              <a:gdLst/>
              <a:ahLst/>
              <a:cxnLst/>
              <a:rect l="l" t="t" r="r" b="b"/>
              <a:pathLst>
                <a:path w="280" h="279" extrusionOk="0">
                  <a:moveTo>
                    <a:pt x="140" y="0"/>
                  </a:moveTo>
                  <a:cubicBezTo>
                    <a:pt x="64" y="0"/>
                    <a:pt x="0" y="62"/>
                    <a:pt x="0" y="139"/>
                  </a:cubicBezTo>
                  <a:cubicBezTo>
                    <a:pt x="0" y="216"/>
                    <a:pt x="64"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4287745" y="420511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4305702" y="4205115"/>
              <a:ext cx="8994" cy="8962"/>
            </a:xfrm>
            <a:custGeom>
              <a:avLst/>
              <a:gdLst/>
              <a:ahLst/>
              <a:cxnLst/>
              <a:rect l="l" t="t" r="r" b="b"/>
              <a:pathLst>
                <a:path w="280" h="279" extrusionOk="0">
                  <a:moveTo>
                    <a:pt x="139" y="0"/>
                  </a:moveTo>
                  <a:cubicBezTo>
                    <a:pt x="62" y="0"/>
                    <a:pt x="0" y="62"/>
                    <a:pt x="0" y="139"/>
                  </a:cubicBezTo>
                  <a:cubicBezTo>
                    <a:pt x="0" y="216"/>
                    <a:pt x="62" y="278"/>
                    <a:pt x="139" y="278"/>
                  </a:cubicBezTo>
                  <a:cubicBezTo>
                    <a:pt x="216" y="278"/>
                    <a:pt x="279" y="216"/>
                    <a:pt x="279" y="139"/>
                  </a:cubicBezTo>
                  <a:cubicBezTo>
                    <a:pt x="279"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4193364" y="4261107"/>
              <a:ext cx="125792" cy="35913"/>
            </a:xfrm>
            <a:custGeom>
              <a:avLst/>
              <a:gdLst/>
              <a:ahLst/>
              <a:cxnLst/>
              <a:rect l="l" t="t" r="r" b="b"/>
              <a:pathLst>
                <a:path w="3916" h="1118" extrusionOk="0">
                  <a:moveTo>
                    <a:pt x="560" y="0"/>
                  </a:moveTo>
                  <a:cubicBezTo>
                    <a:pt x="251" y="0"/>
                    <a:pt x="1" y="249"/>
                    <a:pt x="1" y="559"/>
                  </a:cubicBezTo>
                  <a:cubicBezTo>
                    <a:pt x="1" y="869"/>
                    <a:pt x="251" y="1118"/>
                    <a:pt x="560" y="1118"/>
                  </a:cubicBezTo>
                  <a:lnTo>
                    <a:pt x="3357" y="1118"/>
                  </a:lnTo>
                  <a:cubicBezTo>
                    <a:pt x="3665" y="1118"/>
                    <a:pt x="3915" y="869"/>
                    <a:pt x="3915" y="559"/>
                  </a:cubicBezTo>
                  <a:cubicBezTo>
                    <a:pt x="3915" y="249"/>
                    <a:pt x="3665" y="0"/>
                    <a:pt x="335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4211321" y="4261107"/>
              <a:ext cx="35977" cy="35913"/>
            </a:xfrm>
            <a:custGeom>
              <a:avLst/>
              <a:gdLst/>
              <a:ahLst/>
              <a:cxnLst/>
              <a:rect l="l" t="t" r="r" b="b"/>
              <a:pathLst>
                <a:path w="1120" h="1118" extrusionOk="0">
                  <a:moveTo>
                    <a:pt x="561" y="0"/>
                  </a:moveTo>
                  <a:cubicBezTo>
                    <a:pt x="251" y="0"/>
                    <a:pt x="1" y="251"/>
                    <a:pt x="1" y="559"/>
                  </a:cubicBezTo>
                  <a:cubicBezTo>
                    <a:pt x="1" y="867"/>
                    <a:pt x="251" y="1118"/>
                    <a:pt x="561" y="1118"/>
                  </a:cubicBezTo>
                  <a:cubicBezTo>
                    <a:pt x="869" y="1118"/>
                    <a:pt x="1120" y="867"/>
                    <a:pt x="1120" y="559"/>
                  </a:cubicBezTo>
                  <a:cubicBezTo>
                    <a:pt x="1120" y="251"/>
                    <a:pt x="869" y="0"/>
                    <a:pt x="5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4218549" y="4268303"/>
              <a:ext cx="21554" cy="21522"/>
            </a:xfrm>
            <a:custGeom>
              <a:avLst/>
              <a:gdLst/>
              <a:ahLst/>
              <a:cxnLst/>
              <a:rect l="l" t="t" r="r" b="b"/>
              <a:pathLst>
                <a:path w="671" h="670" extrusionOk="0">
                  <a:moveTo>
                    <a:pt x="336" y="1"/>
                  </a:moveTo>
                  <a:cubicBezTo>
                    <a:pt x="151" y="1"/>
                    <a:pt x="0" y="150"/>
                    <a:pt x="0" y="335"/>
                  </a:cubicBezTo>
                  <a:cubicBezTo>
                    <a:pt x="0" y="520"/>
                    <a:pt x="151" y="669"/>
                    <a:pt x="336" y="669"/>
                  </a:cubicBezTo>
                  <a:cubicBezTo>
                    <a:pt x="520" y="669"/>
                    <a:pt x="670" y="520"/>
                    <a:pt x="670" y="335"/>
                  </a:cubicBezTo>
                  <a:cubicBezTo>
                    <a:pt x="670" y="150"/>
                    <a:pt x="520"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4265226" y="4261107"/>
              <a:ext cx="35945" cy="35913"/>
            </a:xfrm>
            <a:custGeom>
              <a:avLst/>
              <a:gdLst/>
              <a:ahLst/>
              <a:cxnLst/>
              <a:rect l="l" t="t" r="r" b="b"/>
              <a:pathLst>
                <a:path w="1119" h="1118" extrusionOk="0">
                  <a:moveTo>
                    <a:pt x="559" y="0"/>
                  </a:moveTo>
                  <a:cubicBezTo>
                    <a:pt x="251" y="0"/>
                    <a:pt x="1" y="251"/>
                    <a:pt x="1" y="559"/>
                  </a:cubicBezTo>
                  <a:cubicBezTo>
                    <a:pt x="1" y="867"/>
                    <a:pt x="251" y="1118"/>
                    <a:pt x="559" y="1118"/>
                  </a:cubicBezTo>
                  <a:cubicBezTo>
                    <a:pt x="869" y="1118"/>
                    <a:pt x="1118" y="867"/>
                    <a:pt x="1118" y="559"/>
                  </a:cubicBezTo>
                  <a:cubicBezTo>
                    <a:pt x="1118" y="251"/>
                    <a:pt x="869" y="0"/>
                    <a:pt x="5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4272421" y="4268303"/>
              <a:ext cx="21522" cy="21522"/>
            </a:xfrm>
            <a:custGeom>
              <a:avLst/>
              <a:gdLst/>
              <a:ahLst/>
              <a:cxnLst/>
              <a:rect l="l" t="t" r="r" b="b"/>
              <a:pathLst>
                <a:path w="670" h="670" extrusionOk="0">
                  <a:moveTo>
                    <a:pt x="335" y="1"/>
                  </a:moveTo>
                  <a:cubicBezTo>
                    <a:pt x="152" y="1"/>
                    <a:pt x="1" y="150"/>
                    <a:pt x="1" y="335"/>
                  </a:cubicBezTo>
                  <a:cubicBezTo>
                    <a:pt x="1" y="520"/>
                    <a:pt x="152" y="669"/>
                    <a:pt x="335" y="669"/>
                  </a:cubicBezTo>
                  <a:cubicBezTo>
                    <a:pt x="521" y="669"/>
                    <a:pt x="670" y="520"/>
                    <a:pt x="670" y="335"/>
                  </a:cubicBezTo>
                  <a:cubicBezTo>
                    <a:pt x="670" y="150"/>
                    <a:pt x="521" y="1"/>
                    <a:pt x="3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4278718" y="4274567"/>
              <a:ext cx="8962" cy="8962"/>
            </a:xfrm>
            <a:custGeom>
              <a:avLst/>
              <a:gdLst/>
              <a:ahLst/>
              <a:cxnLst/>
              <a:rect l="l" t="t" r="r" b="b"/>
              <a:pathLst>
                <a:path w="279" h="279" extrusionOk="0">
                  <a:moveTo>
                    <a:pt x="139" y="1"/>
                  </a:moveTo>
                  <a:cubicBezTo>
                    <a:pt x="63" y="1"/>
                    <a:pt x="0" y="63"/>
                    <a:pt x="0" y="140"/>
                  </a:cubicBezTo>
                  <a:cubicBezTo>
                    <a:pt x="0" y="217"/>
                    <a:pt x="63" y="279"/>
                    <a:pt x="139" y="279"/>
                  </a:cubicBezTo>
                  <a:cubicBezTo>
                    <a:pt x="216" y="279"/>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4224813" y="4274567"/>
              <a:ext cx="8994" cy="8962"/>
            </a:xfrm>
            <a:custGeom>
              <a:avLst/>
              <a:gdLst/>
              <a:ahLst/>
              <a:cxnLst/>
              <a:rect l="l" t="t" r="r" b="b"/>
              <a:pathLst>
                <a:path w="280" h="279" extrusionOk="0">
                  <a:moveTo>
                    <a:pt x="141" y="1"/>
                  </a:moveTo>
                  <a:cubicBezTo>
                    <a:pt x="63" y="1"/>
                    <a:pt x="1" y="63"/>
                    <a:pt x="1" y="140"/>
                  </a:cubicBezTo>
                  <a:cubicBezTo>
                    <a:pt x="1" y="217"/>
                    <a:pt x="63" y="279"/>
                    <a:pt x="141" y="279"/>
                  </a:cubicBezTo>
                  <a:cubicBezTo>
                    <a:pt x="218" y="279"/>
                    <a:pt x="280" y="217"/>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8"/>
          <p:cNvGrpSpPr/>
          <p:nvPr/>
        </p:nvGrpSpPr>
        <p:grpSpPr>
          <a:xfrm>
            <a:off x="3572726" y="4126829"/>
            <a:ext cx="97171" cy="297754"/>
            <a:chOff x="3572726" y="4126829"/>
            <a:chExt cx="97171" cy="297754"/>
          </a:xfrm>
        </p:grpSpPr>
        <p:sp>
          <p:nvSpPr>
            <p:cNvPr id="2843" name="Google Shape;2843;p58"/>
            <p:cNvSpPr/>
            <p:nvPr/>
          </p:nvSpPr>
          <p:spPr>
            <a:xfrm>
              <a:off x="3582749" y="4277555"/>
              <a:ext cx="79053" cy="22165"/>
            </a:xfrm>
            <a:custGeom>
              <a:avLst/>
              <a:gdLst/>
              <a:ahLst/>
              <a:cxnLst/>
              <a:rect l="l" t="t" r="r" b="b"/>
              <a:pathLst>
                <a:path w="2461" h="690" extrusionOk="0">
                  <a:moveTo>
                    <a:pt x="0" y="1"/>
                  </a:moveTo>
                  <a:lnTo>
                    <a:pt x="0" y="690"/>
                  </a:lnTo>
                  <a:lnTo>
                    <a:pt x="2461" y="690"/>
                  </a:lnTo>
                  <a:lnTo>
                    <a:pt x="24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3580918" y="4277555"/>
              <a:ext cx="10215" cy="22165"/>
            </a:xfrm>
            <a:custGeom>
              <a:avLst/>
              <a:gdLst/>
              <a:ahLst/>
              <a:cxnLst/>
              <a:rect l="l" t="t" r="r" b="b"/>
              <a:pathLst>
                <a:path w="318" h="690" extrusionOk="0">
                  <a:moveTo>
                    <a:pt x="1" y="1"/>
                  </a:moveTo>
                  <a:lnTo>
                    <a:pt x="1" y="690"/>
                  </a:lnTo>
                  <a:lnTo>
                    <a:pt x="318" y="690"/>
                  </a:ln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3586090" y="4359824"/>
              <a:ext cx="70252" cy="64245"/>
            </a:xfrm>
            <a:custGeom>
              <a:avLst/>
              <a:gdLst/>
              <a:ahLst/>
              <a:cxnLst/>
              <a:rect l="l" t="t" r="r" b="b"/>
              <a:pathLst>
                <a:path w="2187" h="2000" extrusionOk="0">
                  <a:moveTo>
                    <a:pt x="1658" y="1"/>
                  </a:moveTo>
                  <a:lnTo>
                    <a:pt x="517" y="3"/>
                  </a:lnTo>
                  <a:lnTo>
                    <a:pt x="527" y="41"/>
                  </a:lnTo>
                  <a:lnTo>
                    <a:pt x="35" y="1762"/>
                  </a:lnTo>
                  <a:cubicBezTo>
                    <a:pt x="0" y="1881"/>
                    <a:pt x="91" y="2000"/>
                    <a:pt x="214" y="2000"/>
                  </a:cubicBezTo>
                  <a:lnTo>
                    <a:pt x="1976" y="1981"/>
                  </a:lnTo>
                  <a:cubicBezTo>
                    <a:pt x="2099" y="1981"/>
                    <a:pt x="2186" y="1756"/>
                    <a:pt x="2186" y="1756"/>
                  </a:cubicBezTo>
                  <a:lnTo>
                    <a:pt x="1704" y="40"/>
                  </a:lnTo>
                  <a:lnTo>
                    <a:pt x="1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3584998" y="4359278"/>
              <a:ext cx="72725" cy="65305"/>
            </a:xfrm>
            <a:custGeom>
              <a:avLst/>
              <a:gdLst/>
              <a:ahLst/>
              <a:cxnLst/>
              <a:rect l="l" t="t" r="r" b="b"/>
              <a:pathLst>
                <a:path w="2264" h="2033" extrusionOk="0">
                  <a:moveTo>
                    <a:pt x="664" y="0"/>
                  </a:moveTo>
                  <a:lnTo>
                    <a:pt x="526" y="57"/>
                  </a:lnTo>
                  <a:lnTo>
                    <a:pt x="34" y="1795"/>
                  </a:lnTo>
                  <a:cubicBezTo>
                    <a:pt x="1" y="1915"/>
                    <a:pt x="91" y="2033"/>
                    <a:pt x="214" y="2033"/>
                  </a:cubicBezTo>
                  <a:lnTo>
                    <a:pt x="2051" y="2033"/>
                  </a:lnTo>
                  <a:cubicBezTo>
                    <a:pt x="2175" y="2033"/>
                    <a:pt x="2264" y="1915"/>
                    <a:pt x="2232" y="1794"/>
                  </a:cubicBezTo>
                  <a:lnTo>
                    <a:pt x="2225" y="1771"/>
                  </a:lnTo>
                  <a:lnTo>
                    <a:pt x="387" y="1771"/>
                  </a:lnTo>
                  <a:cubicBezTo>
                    <a:pt x="350" y="1771"/>
                    <a:pt x="322" y="1736"/>
                    <a:pt x="334" y="1700"/>
                  </a:cubicBezTo>
                  <a:lnTo>
                    <a:pt x="797" y="57"/>
                  </a:lnTo>
                  <a:cubicBezTo>
                    <a:pt x="807" y="20"/>
                    <a:pt x="664" y="0"/>
                    <a:pt x="6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3574911" y="4297600"/>
              <a:ext cx="93926" cy="61450"/>
            </a:xfrm>
            <a:custGeom>
              <a:avLst/>
              <a:gdLst/>
              <a:ahLst/>
              <a:cxnLst/>
              <a:rect l="l" t="t" r="r" b="b"/>
              <a:pathLst>
                <a:path w="2924" h="1913" extrusionOk="0">
                  <a:moveTo>
                    <a:pt x="211" y="1"/>
                  </a:moveTo>
                  <a:lnTo>
                    <a:pt x="206" y="11"/>
                  </a:lnTo>
                  <a:cubicBezTo>
                    <a:pt x="83" y="11"/>
                    <a:pt x="1" y="140"/>
                    <a:pt x="54" y="250"/>
                  </a:cubicBezTo>
                  <a:lnTo>
                    <a:pt x="890" y="1913"/>
                  </a:lnTo>
                  <a:lnTo>
                    <a:pt x="1997" y="1911"/>
                  </a:lnTo>
                  <a:lnTo>
                    <a:pt x="2185" y="1696"/>
                  </a:lnTo>
                  <a:lnTo>
                    <a:pt x="2873" y="239"/>
                  </a:lnTo>
                  <a:cubicBezTo>
                    <a:pt x="2924" y="129"/>
                    <a:pt x="2843" y="1"/>
                    <a:pt x="2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3573883" y="4297600"/>
              <a:ext cx="71248" cy="63506"/>
            </a:xfrm>
            <a:custGeom>
              <a:avLst/>
              <a:gdLst/>
              <a:ahLst/>
              <a:cxnLst/>
              <a:rect l="l" t="t" r="r" b="b"/>
              <a:pathLst>
                <a:path w="2218" h="1977" extrusionOk="0">
                  <a:moveTo>
                    <a:pt x="205" y="1"/>
                  </a:moveTo>
                  <a:cubicBezTo>
                    <a:pt x="82" y="1"/>
                    <a:pt x="1" y="129"/>
                    <a:pt x="53" y="239"/>
                  </a:cubicBezTo>
                  <a:lnTo>
                    <a:pt x="872" y="1977"/>
                  </a:lnTo>
                  <a:lnTo>
                    <a:pt x="2086" y="1977"/>
                  </a:lnTo>
                  <a:lnTo>
                    <a:pt x="2217" y="1696"/>
                  </a:lnTo>
                  <a:lnTo>
                    <a:pt x="1092" y="1696"/>
                  </a:lnTo>
                  <a:cubicBezTo>
                    <a:pt x="1091" y="1696"/>
                    <a:pt x="1090" y="1696"/>
                    <a:pt x="1089" y="1696"/>
                  </a:cubicBezTo>
                  <a:cubicBezTo>
                    <a:pt x="1051" y="1696"/>
                    <a:pt x="1021" y="1674"/>
                    <a:pt x="1006" y="1644"/>
                  </a:cubicBezTo>
                  <a:lnTo>
                    <a:pt x="24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3575007" y="4173345"/>
              <a:ext cx="94890" cy="105265"/>
            </a:xfrm>
            <a:custGeom>
              <a:avLst/>
              <a:gdLst/>
              <a:ahLst/>
              <a:cxnLst/>
              <a:rect l="l" t="t" r="r" b="b"/>
              <a:pathLst>
                <a:path w="2954" h="3277" extrusionOk="0">
                  <a:moveTo>
                    <a:pt x="2220" y="0"/>
                  </a:moveTo>
                  <a:lnTo>
                    <a:pt x="645" y="3"/>
                  </a:lnTo>
                  <a:lnTo>
                    <a:pt x="584" y="105"/>
                  </a:lnTo>
                  <a:lnTo>
                    <a:pt x="27" y="3010"/>
                  </a:lnTo>
                  <a:cubicBezTo>
                    <a:pt x="1" y="3148"/>
                    <a:pt x="105" y="3276"/>
                    <a:pt x="247" y="3276"/>
                  </a:cubicBezTo>
                  <a:lnTo>
                    <a:pt x="2635" y="3268"/>
                  </a:lnTo>
                  <a:cubicBezTo>
                    <a:pt x="2774" y="3268"/>
                    <a:pt x="2954" y="3184"/>
                    <a:pt x="2932" y="3052"/>
                  </a:cubicBezTo>
                  <a:cubicBezTo>
                    <a:pt x="2929" y="3051"/>
                    <a:pt x="2929" y="3049"/>
                    <a:pt x="2929" y="3046"/>
                  </a:cubicBezTo>
                  <a:lnTo>
                    <a:pt x="2340" y="41"/>
                  </a:lnTo>
                  <a:lnTo>
                    <a:pt x="2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3572726" y="4172734"/>
              <a:ext cx="97171" cy="106936"/>
            </a:xfrm>
            <a:custGeom>
              <a:avLst/>
              <a:gdLst/>
              <a:ahLst/>
              <a:cxnLst/>
              <a:rect l="l" t="t" r="r" b="b"/>
              <a:pathLst>
                <a:path w="3025" h="3329" extrusionOk="0">
                  <a:moveTo>
                    <a:pt x="775" y="1"/>
                  </a:moveTo>
                  <a:lnTo>
                    <a:pt x="617" y="57"/>
                  </a:lnTo>
                  <a:lnTo>
                    <a:pt x="28" y="3062"/>
                  </a:lnTo>
                  <a:cubicBezTo>
                    <a:pt x="1" y="3200"/>
                    <a:pt x="105" y="3329"/>
                    <a:pt x="247" y="3329"/>
                  </a:cubicBezTo>
                  <a:lnTo>
                    <a:pt x="458" y="3329"/>
                  </a:lnTo>
                  <a:lnTo>
                    <a:pt x="510" y="3290"/>
                  </a:lnTo>
                  <a:lnTo>
                    <a:pt x="2404" y="3272"/>
                  </a:lnTo>
                  <a:lnTo>
                    <a:pt x="2417" y="3329"/>
                  </a:lnTo>
                  <a:lnTo>
                    <a:pt x="2780" y="3329"/>
                  </a:lnTo>
                  <a:cubicBezTo>
                    <a:pt x="2919" y="3329"/>
                    <a:pt x="3025" y="3203"/>
                    <a:pt x="3000" y="3068"/>
                  </a:cubicBezTo>
                  <a:lnTo>
                    <a:pt x="408" y="3068"/>
                  </a:lnTo>
                  <a:cubicBezTo>
                    <a:pt x="348" y="3068"/>
                    <a:pt x="305" y="3015"/>
                    <a:pt x="315" y="2957"/>
                  </a:cubicBezTo>
                  <a:lnTo>
                    <a:pt x="875" y="108"/>
                  </a:lnTo>
                  <a:lnTo>
                    <a:pt x="884" y="57"/>
                  </a:lnTo>
                  <a:lnTo>
                    <a:pt x="77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3606906" y="4172542"/>
              <a:ext cx="28974" cy="33729"/>
            </a:xfrm>
            <a:custGeom>
              <a:avLst/>
              <a:gdLst/>
              <a:ahLst/>
              <a:cxnLst/>
              <a:rect l="l" t="t" r="r" b="b"/>
              <a:pathLst>
                <a:path w="902" h="1050" extrusionOk="0">
                  <a:moveTo>
                    <a:pt x="806" y="1"/>
                  </a:moveTo>
                  <a:lnTo>
                    <a:pt x="51" y="7"/>
                  </a:lnTo>
                  <a:lnTo>
                    <a:pt x="1" y="63"/>
                  </a:lnTo>
                  <a:cubicBezTo>
                    <a:pt x="1" y="172"/>
                    <a:pt x="40" y="270"/>
                    <a:pt x="105" y="347"/>
                  </a:cubicBezTo>
                  <a:cubicBezTo>
                    <a:pt x="176" y="432"/>
                    <a:pt x="206" y="541"/>
                    <a:pt x="190" y="649"/>
                  </a:cubicBezTo>
                  <a:cubicBezTo>
                    <a:pt x="189" y="668"/>
                    <a:pt x="188" y="688"/>
                    <a:pt x="188" y="709"/>
                  </a:cubicBezTo>
                  <a:cubicBezTo>
                    <a:pt x="195" y="890"/>
                    <a:pt x="341" y="1037"/>
                    <a:pt x="523" y="1049"/>
                  </a:cubicBezTo>
                  <a:cubicBezTo>
                    <a:pt x="530" y="1049"/>
                    <a:pt x="536" y="1049"/>
                    <a:pt x="542" y="1049"/>
                  </a:cubicBezTo>
                  <a:cubicBezTo>
                    <a:pt x="740" y="1049"/>
                    <a:pt x="901" y="892"/>
                    <a:pt x="901" y="696"/>
                  </a:cubicBezTo>
                  <a:cubicBezTo>
                    <a:pt x="901" y="642"/>
                    <a:pt x="890" y="592"/>
                    <a:pt x="868" y="545"/>
                  </a:cubicBezTo>
                  <a:cubicBezTo>
                    <a:pt x="820" y="448"/>
                    <a:pt x="824" y="334"/>
                    <a:pt x="868" y="234"/>
                  </a:cubicBezTo>
                  <a:cubicBezTo>
                    <a:pt x="890" y="182"/>
                    <a:pt x="901" y="124"/>
                    <a:pt x="901" y="63"/>
                  </a:cubicBezTo>
                  <a:lnTo>
                    <a:pt x="8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3606906" y="4172734"/>
              <a:ext cx="22004" cy="33536"/>
            </a:xfrm>
            <a:custGeom>
              <a:avLst/>
              <a:gdLst/>
              <a:ahLst/>
              <a:cxnLst/>
              <a:rect l="l" t="t" r="r" b="b"/>
              <a:pathLst>
                <a:path w="685" h="1044" extrusionOk="0">
                  <a:moveTo>
                    <a:pt x="124" y="1"/>
                  </a:moveTo>
                  <a:lnTo>
                    <a:pt x="1" y="57"/>
                  </a:lnTo>
                  <a:cubicBezTo>
                    <a:pt x="1" y="166"/>
                    <a:pt x="40" y="263"/>
                    <a:pt x="105" y="341"/>
                  </a:cubicBezTo>
                  <a:cubicBezTo>
                    <a:pt x="176" y="423"/>
                    <a:pt x="205" y="535"/>
                    <a:pt x="190" y="643"/>
                  </a:cubicBezTo>
                  <a:cubicBezTo>
                    <a:pt x="188" y="662"/>
                    <a:pt x="188" y="682"/>
                    <a:pt x="188" y="703"/>
                  </a:cubicBezTo>
                  <a:cubicBezTo>
                    <a:pt x="192" y="884"/>
                    <a:pt x="341" y="1034"/>
                    <a:pt x="523" y="1043"/>
                  </a:cubicBezTo>
                  <a:cubicBezTo>
                    <a:pt x="530" y="1043"/>
                    <a:pt x="536" y="1043"/>
                    <a:pt x="543" y="1043"/>
                  </a:cubicBezTo>
                  <a:cubicBezTo>
                    <a:pt x="594" y="1043"/>
                    <a:pt x="642" y="1033"/>
                    <a:pt x="684" y="1015"/>
                  </a:cubicBezTo>
                  <a:cubicBezTo>
                    <a:pt x="560" y="963"/>
                    <a:pt x="471" y="843"/>
                    <a:pt x="467" y="703"/>
                  </a:cubicBezTo>
                  <a:cubicBezTo>
                    <a:pt x="467" y="682"/>
                    <a:pt x="468" y="662"/>
                    <a:pt x="471" y="643"/>
                  </a:cubicBezTo>
                  <a:cubicBezTo>
                    <a:pt x="487" y="535"/>
                    <a:pt x="457" y="426"/>
                    <a:pt x="386" y="341"/>
                  </a:cubicBezTo>
                  <a:cubicBezTo>
                    <a:pt x="321" y="264"/>
                    <a:pt x="282" y="166"/>
                    <a:pt x="282" y="57"/>
                  </a:cubicBezTo>
                  <a:lnTo>
                    <a:pt x="1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3619339" y="4256899"/>
              <a:ext cx="32347" cy="22775"/>
            </a:xfrm>
            <a:custGeom>
              <a:avLst/>
              <a:gdLst/>
              <a:ahLst/>
              <a:cxnLst/>
              <a:rect l="l" t="t" r="r" b="b"/>
              <a:pathLst>
                <a:path w="1007" h="709" extrusionOk="0">
                  <a:moveTo>
                    <a:pt x="504" y="1"/>
                  </a:moveTo>
                  <a:cubicBezTo>
                    <a:pt x="225" y="1"/>
                    <a:pt x="0" y="227"/>
                    <a:pt x="0" y="503"/>
                  </a:cubicBezTo>
                  <a:cubicBezTo>
                    <a:pt x="0" y="573"/>
                    <a:pt x="18" y="648"/>
                    <a:pt x="42" y="709"/>
                  </a:cubicBezTo>
                  <a:lnTo>
                    <a:pt x="966" y="709"/>
                  </a:lnTo>
                  <a:cubicBezTo>
                    <a:pt x="988" y="652"/>
                    <a:pt x="1006" y="567"/>
                    <a:pt x="1006" y="503"/>
                  </a:cubicBezTo>
                  <a:cubicBezTo>
                    <a:pt x="1006" y="225"/>
                    <a:pt x="781" y="1"/>
                    <a:pt x="504" y="1"/>
                  </a:cubicBezTo>
                  <a:close/>
                </a:path>
              </a:pathLst>
            </a:custGeom>
            <a:solidFill>
              <a:srgbClr val="FA5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3620880" y="4256899"/>
              <a:ext cx="30741" cy="21683"/>
            </a:xfrm>
            <a:custGeom>
              <a:avLst/>
              <a:gdLst/>
              <a:ahLst/>
              <a:cxnLst/>
              <a:rect l="l" t="t" r="r" b="b"/>
              <a:pathLst>
                <a:path w="957" h="675" extrusionOk="0">
                  <a:moveTo>
                    <a:pt x="456" y="1"/>
                  </a:moveTo>
                  <a:cubicBezTo>
                    <a:pt x="392" y="1"/>
                    <a:pt x="332" y="14"/>
                    <a:pt x="275" y="36"/>
                  </a:cubicBezTo>
                  <a:cubicBezTo>
                    <a:pt x="87" y="108"/>
                    <a:pt x="0" y="466"/>
                    <a:pt x="2" y="571"/>
                  </a:cubicBezTo>
                  <a:cubicBezTo>
                    <a:pt x="3" y="639"/>
                    <a:pt x="25" y="603"/>
                    <a:pt x="51" y="662"/>
                  </a:cubicBezTo>
                  <a:lnTo>
                    <a:pt x="874" y="674"/>
                  </a:lnTo>
                  <a:cubicBezTo>
                    <a:pt x="896" y="618"/>
                    <a:pt x="921" y="567"/>
                    <a:pt x="921" y="503"/>
                  </a:cubicBezTo>
                  <a:cubicBezTo>
                    <a:pt x="921" y="486"/>
                    <a:pt x="957" y="466"/>
                    <a:pt x="956" y="448"/>
                  </a:cubicBezTo>
                  <a:cubicBezTo>
                    <a:pt x="928" y="196"/>
                    <a:pt x="715"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3619339" y="4257927"/>
              <a:ext cx="32347" cy="21715"/>
            </a:xfrm>
            <a:custGeom>
              <a:avLst/>
              <a:gdLst/>
              <a:ahLst/>
              <a:cxnLst/>
              <a:rect l="l" t="t" r="r" b="b"/>
              <a:pathLst>
                <a:path w="1007" h="676" extrusionOk="0">
                  <a:moveTo>
                    <a:pt x="323" y="1"/>
                  </a:moveTo>
                  <a:cubicBezTo>
                    <a:pt x="151" y="67"/>
                    <a:pt x="26" y="225"/>
                    <a:pt x="5" y="415"/>
                  </a:cubicBezTo>
                  <a:cubicBezTo>
                    <a:pt x="2" y="436"/>
                    <a:pt x="2" y="422"/>
                    <a:pt x="0" y="471"/>
                  </a:cubicBezTo>
                  <a:cubicBezTo>
                    <a:pt x="0" y="541"/>
                    <a:pt x="16" y="616"/>
                    <a:pt x="42" y="675"/>
                  </a:cubicBezTo>
                  <a:lnTo>
                    <a:pt x="966" y="675"/>
                  </a:lnTo>
                  <a:cubicBezTo>
                    <a:pt x="986" y="620"/>
                    <a:pt x="1006" y="533"/>
                    <a:pt x="1006" y="471"/>
                  </a:cubicBezTo>
                  <a:cubicBezTo>
                    <a:pt x="1006" y="454"/>
                    <a:pt x="1005" y="434"/>
                    <a:pt x="1004" y="416"/>
                  </a:cubicBezTo>
                  <a:lnTo>
                    <a:pt x="882" y="416"/>
                  </a:lnTo>
                  <a:cubicBezTo>
                    <a:pt x="627" y="416"/>
                    <a:pt x="397" y="251"/>
                    <a:pt x="325" y="7"/>
                  </a:cubicBezTo>
                  <a:cubicBezTo>
                    <a:pt x="325" y="5"/>
                    <a:pt x="323" y="4"/>
                    <a:pt x="3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3591166" y="4223683"/>
              <a:ext cx="38194" cy="54737"/>
            </a:xfrm>
            <a:custGeom>
              <a:avLst/>
              <a:gdLst/>
              <a:ahLst/>
              <a:cxnLst/>
              <a:rect l="l" t="t" r="r" b="b"/>
              <a:pathLst>
                <a:path w="1189" h="1704" extrusionOk="0">
                  <a:moveTo>
                    <a:pt x="1189" y="1699"/>
                  </a:moveTo>
                  <a:lnTo>
                    <a:pt x="1188" y="1699"/>
                  </a:lnTo>
                  <a:lnTo>
                    <a:pt x="1188" y="1699"/>
                  </a:lnTo>
                  <a:cubicBezTo>
                    <a:pt x="1188" y="1699"/>
                    <a:pt x="1188" y="1699"/>
                    <a:pt x="1188" y="1699"/>
                  </a:cubicBezTo>
                  <a:cubicBezTo>
                    <a:pt x="1189" y="1699"/>
                    <a:pt x="1189" y="1699"/>
                    <a:pt x="1189" y="1699"/>
                  </a:cubicBezTo>
                  <a:close/>
                  <a:moveTo>
                    <a:pt x="592" y="1"/>
                  </a:moveTo>
                  <a:cubicBezTo>
                    <a:pt x="389" y="1"/>
                    <a:pt x="281" y="172"/>
                    <a:pt x="281" y="379"/>
                  </a:cubicBezTo>
                  <a:cubicBezTo>
                    <a:pt x="281" y="434"/>
                    <a:pt x="294" y="486"/>
                    <a:pt x="316" y="534"/>
                  </a:cubicBezTo>
                  <a:cubicBezTo>
                    <a:pt x="349" y="609"/>
                    <a:pt x="366" y="680"/>
                    <a:pt x="369" y="761"/>
                  </a:cubicBezTo>
                  <a:cubicBezTo>
                    <a:pt x="382" y="1067"/>
                    <a:pt x="259" y="1392"/>
                    <a:pt x="51" y="1628"/>
                  </a:cubicBezTo>
                  <a:lnTo>
                    <a:pt x="0" y="1704"/>
                  </a:lnTo>
                  <a:lnTo>
                    <a:pt x="1188" y="1699"/>
                  </a:lnTo>
                  <a:lnTo>
                    <a:pt x="1188" y="1699"/>
                  </a:lnTo>
                  <a:cubicBezTo>
                    <a:pt x="1185" y="1697"/>
                    <a:pt x="1119" y="1522"/>
                    <a:pt x="1090" y="1482"/>
                  </a:cubicBezTo>
                  <a:cubicBezTo>
                    <a:pt x="938" y="1261"/>
                    <a:pt x="867" y="997"/>
                    <a:pt x="883" y="731"/>
                  </a:cubicBezTo>
                  <a:cubicBezTo>
                    <a:pt x="889" y="653"/>
                    <a:pt x="911" y="579"/>
                    <a:pt x="941" y="506"/>
                  </a:cubicBezTo>
                  <a:cubicBezTo>
                    <a:pt x="961" y="457"/>
                    <a:pt x="971" y="405"/>
                    <a:pt x="970" y="349"/>
                  </a:cubicBezTo>
                  <a:cubicBezTo>
                    <a:pt x="964" y="194"/>
                    <a:pt x="860" y="59"/>
                    <a:pt x="718" y="9"/>
                  </a:cubicBezTo>
                  <a:cubicBezTo>
                    <a:pt x="699" y="2"/>
                    <a:pt x="675" y="2"/>
                    <a:pt x="652" y="2"/>
                  </a:cubicBezTo>
                  <a:cubicBezTo>
                    <a:pt x="644" y="2"/>
                    <a:pt x="637" y="2"/>
                    <a:pt x="629" y="2"/>
                  </a:cubicBezTo>
                  <a:cubicBezTo>
                    <a:pt x="623" y="2"/>
                    <a:pt x="616" y="2"/>
                    <a:pt x="609" y="1"/>
                  </a:cubicBezTo>
                  <a:cubicBezTo>
                    <a:pt x="604" y="1"/>
                    <a:pt x="598" y="1"/>
                    <a:pt x="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3587439" y="4223330"/>
              <a:ext cx="45775" cy="56407"/>
            </a:xfrm>
            <a:custGeom>
              <a:avLst/>
              <a:gdLst/>
              <a:ahLst/>
              <a:cxnLst/>
              <a:rect l="l" t="t" r="r" b="b"/>
              <a:pathLst>
                <a:path w="1425" h="1756" extrusionOk="0">
                  <a:moveTo>
                    <a:pt x="713" y="0"/>
                  </a:moveTo>
                  <a:cubicBezTo>
                    <a:pt x="506" y="0"/>
                    <a:pt x="339" y="166"/>
                    <a:pt x="339" y="374"/>
                  </a:cubicBezTo>
                  <a:cubicBezTo>
                    <a:pt x="339" y="429"/>
                    <a:pt x="352" y="481"/>
                    <a:pt x="374" y="528"/>
                  </a:cubicBezTo>
                  <a:cubicBezTo>
                    <a:pt x="407" y="604"/>
                    <a:pt x="424" y="685"/>
                    <a:pt x="427" y="769"/>
                  </a:cubicBezTo>
                  <a:cubicBezTo>
                    <a:pt x="440" y="1055"/>
                    <a:pt x="348" y="1337"/>
                    <a:pt x="167" y="1566"/>
                  </a:cubicBezTo>
                  <a:cubicBezTo>
                    <a:pt x="165" y="1567"/>
                    <a:pt x="164" y="1570"/>
                    <a:pt x="161" y="1571"/>
                  </a:cubicBezTo>
                  <a:cubicBezTo>
                    <a:pt x="151" y="1587"/>
                    <a:pt x="138" y="1599"/>
                    <a:pt x="128" y="1613"/>
                  </a:cubicBezTo>
                  <a:lnTo>
                    <a:pt x="0" y="1755"/>
                  </a:lnTo>
                  <a:lnTo>
                    <a:pt x="1425" y="1755"/>
                  </a:lnTo>
                  <a:lnTo>
                    <a:pt x="1300" y="1612"/>
                  </a:lnTo>
                  <a:cubicBezTo>
                    <a:pt x="1265" y="1574"/>
                    <a:pt x="1235" y="1534"/>
                    <a:pt x="1206" y="1493"/>
                  </a:cubicBezTo>
                  <a:lnTo>
                    <a:pt x="563" y="1493"/>
                  </a:lnTo>
                  <a:cubicBezTo>
                    <a:pt x="520" y="1493"/>
                    <a:pt x="492" y="1445"/>
                    <a:pt x="514" y="1409"/>
                  </a:cubicBezTo>
                  <a:cubicBezTo>
                    <a:pt x="624" y="1214"/>
                    <a:pt x="679" y="992"/>
                    <a:pt x="670" y="769"/>
                  </a:cubicBezTo>
                  <a:cubicBezTo>
                    <a:pt x="666" y="685"/>
                    <a:pt x="650" y="604"/>
                    <a:pt x="615" y="528"/>
                  </a:cubicBezTo>
                  <a:cubicBezTo>
                    <a:pt x="594" y="481"/>
                    <a:pt x="581" y="429"/>
                    <a:pt x="581" y="374"/>
                  </a:cubicBezTo>
                  <a:cubicBezTo>
                    <a:pt x="581" y="212"/>
                    <a:pt x="686" y="72"/>
                    <a:pt x="833" y="21"/>
                  </a:cubicBezTo>
                  <a:cubicBezTo>
                    <a:pt x="801" y="11"/>
                    <a:pt x="767" y="4"/>
                    <a:pt x="731" y="1"/>
                  </a:cubicBezTo>
                  <a:cubicBezTo>
                    <a:pt x="725" y="0"/>
                    <a:pt x="719" y="0"/>
                    <a:pt x="7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3593768" y="4126829"/>
              <a:ext cx="56439" cy="47766"/>
            </a:xfrm>
            <a:custGeom>
              <a:avLst/>
              <a:gdLst/>
              <a:ahLst/>
              <a:cxnLst/>
              <a:rect l="l" t="t" r="r" b="b"/>
              <a:pathLst>
                <a:path w="1757" h="1487" extrusionOk="0">
                  <a:moveTo>
                    <a:pt x="520" y="1"/>
                  </a:moveTo>
                  <a:lnTo>
                    <a:pt x="445" y="40"/>
                  </a:lnTo>
                  <a:cubicBezTo>
                    <a:pt x="355" y="40"/>
                    <a:pt x="278" y="104"/>
                    <a:pt x="261" y="190"/>
                  </a:cubicBezTo>
                  <a:lnTo>
                    <a:pt x="0" y="1447"/>
                  </a:lnTo>
                  <a:lnTo>
                    <a:pt x="229" y="1486"/>
                  </a:lnTo>
                  <a:lnTo>
                    <a:pt x="1756" y="1486"/>
                  </a:lnTo>
                  <a:lnTo>
                    <a:pt x="1496" y="151"/>
                  </a:lnTo>
                  <a:cubicBezTo>
                    <a:pt x="1480" y="65"/>
                    <a:pt x="140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3592547" y="4126926"/>
              <a:ext cx="17924" cy="47670"/>
            </a:xfrm>
            <a:custGeom>
              <a:avLst/>
              <a:gdLst/>
              <a:ahLst/>
              <a:cxnLst/>
              <a:rect l="l" t="t" r="r" b="b"/>
              <a:pathLst>
                <a:path w="558" h="1484" extrusionOk="0">
                  <a:moveTo>
                    <a:pt x="443" y="1"/>
                  </a:moveTo>
                  <a:cubicBezTo>
                    <a:pt x="355" y="1"/>
                    <a:pt x="277" y="64"/>
                    <a:pt x="261" y="151"/>
                  </a:cubicBezTo>
                  <a:lnTo>
                    <a:pt x="0" y="1483"/>
                  </a:lnTo>
                  <a:lnTo>
                    <a:pt x="267" y="1483"/>
                  </a:lnTo>
                  <a:lnTo>
                    <a:pt x="55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58"/>
          <p:cNvGrpSpPr/>
          <p:nvPr/>
        </p:nvGrpSpPr>
        <p:grpSpPr>
          <a:xfrm>
            <a:off x="2876854" y="4126926"/>
            <a:ext cx="219237" cy="297659"/>
            <a:chOff x="2876854" y="4126926"/>
            <a:chExt cx="219237" cy="297659"/>
          </a:xfrm>
        </p:grpSpPr>
        <p:sp>
          <p:nvSpPr>
            <p:cNvPr id="2861" name="Google Shape;2861;p58"/>
            <p:cNvSpPr/>
            <p:nvPr/>
          </p:nvSpPr>
          <p:spPr>
            <a:xfrm>
              <a:off x="2946981" y="4376465"/>
              <a:ext cx="97685" cy="31062"/>
            </a:xfrm>
            <a:custGeom>
              <a:avLst/>
              <a:gdLst/>
              <a:ahLst/>
              <a:cxnLst/>
              <a:rect l="l" t="t" r="r" b="b"/>
              <a:pathLst>
                <a:path w="3041" h="967" extrusionOk="0">
                  <a:moveTo>
                    <a:pt x="228" y="1"/>
                  </a:moveTo>
                  <a:lnTo>
                    <a:pt x="0" y="743"/>
                  </a:lnTo>
                  <a:lnTo>
                    <a:pt x="1520" y="966"/>
                  </a:lnTo>
                  <a:lnTo>
                    <a:pt x="3040" y="743"/>
                  </a:lnTo>
                  <a:lnTo>
                    <a:pt x="27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2946821" y="4376465"/>
              <a:ext cx="97685" cy="25120"/>
            </a:xfrm>
            <a:custGeom>
              <a:avLst/>
              <a:gdLst/>
              <a:ahLst/>
              <a:cxnLst/>
              <a:rect l="l" t="t" r="r" b="b"/>
              <a:pathLst>
                <a:path w="3041" h="782" extrusionOk="0">
                  <a:moveTo>
                    <a:pt x="230" y="1"/>
                  </a:moveTo>
                  <a:lnTo>
                    <a:pt x="1" y="743"/>
                  </a:lnTo>
                  <a:lnTo>
                    <a:pt x="253" y="781"/>
                  </a:lnTo>
                  <a:lnTo>
                    <a:pt x="441" y="536"/>
                  </a:lnTo>
                  <a:cubicBezTo>
                    <a:pt x="477" y="492"/>
                    <a:pt x="531" y="464"/>
                    <a:pt x="589" y="464"/>
                  </a:cubicBezTo>
                  <a:lnTo>
                    <a:pt x="2456" y="464"/>
                  </a:lnTo>
                  <a:cubicBezTo>
                    <a:pt x="2514" y="464"/>
                    <a:pt x="2569" y="492"/>
                    <a:pt x="2605" y="536"/>
                  </a:cubicBezTo>
                  <a:lnTo>
                    <a:pt x="2789" y="781"/>
                  </a:lnTo>
                  <a:lnTo>
                    <a:pt x="3041" y="743"/>
                  </a:lnTo>
                  <a:lnTo>
                    <a:pt x="273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2930341" y="4363647"/>
              <a:ext cx="132505" cy="36716"/>
            </a:xfrm>
            <a:custGeom>
              <a:avLst/>
              <a:gdLst/>
              <a:ahLst/>
              <a:cxnLst/>
              <a:rect l="l" t="t" r="r" b="b"/>
              <a:pathLst>
                <a:path w="4125" h="1143" extrusionOk="0">
                  <a:moveTo>
                    <a:pt x="3794" y="0"/>
                  </a:moveTo>
                  <a:lnTo>
                    <a:pt x="167" y="22"/>
                  </a:lnTo>
                  <a:lnTo>
                    <a:pt x="4" y="48"/>
                  </a:lnTo>
                  <a:lnTo>
                    <a:pt x="0" y="935"/>
                  </a:lnTo>
                  <a:cubicBezTo>
                    <a:pt x="0" y="1038"/>
                    <a:pt x="28" y="1103"/>
                    <a:pt x="130" y="1103"/>
                  </a:cubicBezTo>
                  <a:lnTo>
                    <a:pt x="224" y="1142"/>
                  </a:lnTo>
                  <a:lnTo>
                    <a:pt x="514" y="1142"/>
                  </a:lnTo>
                  <a:lnTo>
                    <a:pt x="860" y="694"/>
                  </a:lnTo>
                  <a:cubicBezTo>
                    <a:pt x="896" y="647"/>
                    <a:pt x="950" y="621"/>
                    <a:pt x="1008" y="621"/>
                  </a:cubicBezTo>
                  <a:lnTo>
                    <a:pt x="3062" y="621"/>
                  </a:lnTo>
                  <a:cubicBezTo>
                    <a:pt x="3120" y="621"/>
                    <a:pt x="3176" y="647"/>
                    <a:pt x="3209" y="694"/>
                  </a:cubicBezTo>
                  <a:lnTo>
                    <a:pt x="3555" y="1142"/>
                  </a:lnTo>
                  <a:lnTo>
                    <a:pt x="3938" y="1142"/>
                  </a:lnTo>
                  <a:cubicBezTo>
                    <a:pt x="4040" y="1142"/>
                    <a:pt x="4124" y="1058"/>
                    <a:pt x="4119" y="956"/>
                  </a:cubicBezTo>
                  <a:lnTo>
                    <a:pt x="4119" y="340"/>
                  </a:lnTo>
                  <a:lnTo>
                    <a:pt x="4062" y="60"/>
                  </a:lnTo>
                  <a:lnTo>
                    <a:pt x="3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2928638" y="4363647"/>
              <a:ext cx="134208" cy="36716"/>
            </a:xfrm>
            <a:custGeom>
              <a:avLst/>
              <a:gdLst/>
              <a:ahLst/>
              <a:cxnLst/>
              <a:rect l="l" t="t" r="r" b="b"/>
              <a:pathLst>
                <a:path w="4178" h="1143" extrusionOk="0">
                  <a:moveTo>
                    <a:pt x="3853" y="0"/>
                  </a:moveTo>
                  <a:lnTo>
                    <a:pt x="225" y="22"/>
                  </a:lnTo>
                  <a:lnTo>
                    <a:pt x="1" y="60"/>
                  </a:lnTo>
                  <a:lnTo>
                    <a:pt x="1" y="956"/>
                  </a:lnTo>
                  <a:cubicBezTo>
                    <a:pt x="1" y="1058"/>
                    <a:pt x="83" y="1142"/>
                    <a:pt x="188" y="1142"/>
                  </a:cubicBezTo>
                  <a:lnTo>
                    <a:pt x="282" y="1142"/>
                  </a:lnTo>
                  <a:lnTo>
                    <a:pt x="282" y="435"/>
                  </a:lnTo>
                  <a:cubicBezTo>
                    <a:pt x="282" y="382"/>
                    <a:pt x="322" y="340"/>
                    <a:pt x="373" y="340"/>
                  </a:cubicBezTo>
                  <a:lnTo>
                    <a:pt x="4177" y="340"/>
                  </a:lnTo>
                  <a:lnTo>
                    <a:pt x="4177" y="60"/>
                  </a:lnTo>
                  <a:lnTo>
                    <a:pt x="385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2946981" y="4400333"/>
              <a:ext cx="41053" cy="24252"/>
            </a:xfrm>
            <a:custGeom>
              <a:avLst/>
              <a:gdLst/>
              <a:ahLst/>
              <a:cxnLst/>
              <a:rect l="l" t="t" r="r" b="b"/>
              <a:pathLst>
                <a:path w="1278" h="755" extrusionOk="0">
                  <a:moveTo>
                    <a:pt x="0" y="0"/>
                  </a:moveTo>
                  <a:lnTo>
                    <a:pt x="160" y="616"/>
                  </a:lnTo>
                  <a:cubicBezTo>
                    <a:pt x="181" y="697"/>
                    <a:pt x="255" y="755"/>
                    <a:pt x="340" y="755"/>
                  </a:cubicBezTo>
                  <a:lnTo>
                    <a:pt x="1239" y="755"/>
                  </a:lnTo>
                  <a:lnTo>
                    <a:pt x="1277" y="378"/>
                  </a:lnTo>
                  <a:lnTo>
                    <a:pt x="12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3003520" y="4400333"/>
              <a:ext cx="41053" cy="24252"/>
            </a:xfrm>
            <a:custGeom>
              <a:avLst/>
              <a:gdLst/>
              <a:ahLst/>
              <a:cxnLst/>
              <a:rect l="l" t="t" r="r" b="b"/>
              <a:pathLst>
                <a:path w="1278" h="755" extrusionOk="0">
                  <a:moveTo>
                    <a:pt x="38" y="0"/>
                  </a:moveTo>
                  <a:lnTo>
                    <a:pt x="1" y="378"/>
                  </a:lnTo>
                  <a:lnTo>
                    <a:pt x="38" y="755"/>
                  </a:lnTo>
                  <a:lnTo>
                    <a:pt x="937" y="755"/>
                  </a:lnTo>
                  <a:cubicBezTo>
                    <a:pt x="1023" y="755"/>
                    <a:pt x="1096" y="697"/>
                    <a:pt x="1118" y="616"/>
                  </a:cubicBezTo>
                  <a:lnTo>
                    <a:pt x="1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2986783" y="4400333"/>
              <a:ext cx="17989" cy="24252"/>
            </a:xfrm>
            <a:custGeom>
              <a:avLst/>
              <a:gdLst/>
              <a:ahLst/>
              <a:cxnLst/>
              <a:rect l="l" t="t" r="r" b="b"/>
              <a:pathLst>
                <a:path w="560" h="755" extrusionOk="0">
                  <a:moveTo>
                    <a:pt x="0" y="0"/>
                  </a:moveTo>
                  <a:lnTo>
                    <a:pt x="0" y="755"/>
                  </a:lnTo>
                  <a:lnTo>
                    <a:pt x="559" y="755"/>
                  </a:lnTo>
                  <a:lnTo>
                    <a:pt x="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2946981" y="4144016"/>
              <a:ext cx="97685" cy="31095"/>
            </a:xfrm>
            <a:custGeom>
              <a:avLst/>
              <a:gdLst/>
              <a:ahLst/>
              <a:cxnLst/>
              <a:rect l="l" t="t" r="r" b="b"/>
              <a:pathLst>
                <a:path w="3041" h="968" extrusionOk="0">
                  <a:moveTo>
                    <a:pt x="1520" y="0"/>
                  </a:moveTo>
                  <a:lnTo>
                    <a:pt x="0" y="224"/>
                  </a:lnTo>
                  <a:lnTo>
                    <a:pt x="228" y="967"/>
                  </a:lnTo>
                  <a:lnTo>
                    <a:pt x="2732" y="967"/>
                  </a:lnTo>
                  <a:lnTo>
                    <a:pt x="3040" y="224"/>
                  </a:lnTo>
                  <a:lnTo>
                    <a:pt x="1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2946821" y="4149991"/>
              <a:ext cx="97685" cy="25120"/>
            </a:xfrm>
            <a:custGeom>
              <a:avLst/>
              <a:gdLst/>
              <a:ahLst/>
              <a:cxnLst/>
              <a:rect l="l" t="t" r="r" b="b"/>
              <a:pathLst>
                <a:path w="3041" h="782" extrusionOk="0">
                  <a:moveTo>
                    <a:pt x="253" y="1"/>
                  </a:moveTo>
                  <a:lnTo>
                    <a:pt x="1" y="38"/>
                  </a:lnTo>
                  <a:lnTo>
                    <a:pt x="230" y="781"/>
                  </a:lnTo>
                  <a:lnTo>
                    <a:pt x="2734" y="781"/>
                  </a:lnTo>
                  <a:lnTo>
                    <a:pt x="3041" y="38"/>
                  </a:lnTo>
                  <a:lnTo>
                    <a:pt x="2789" y="1"/>
                  </a:lnTo>
                  <a:lnTo>
                    <a:pt x="2605" y="245"/>
                  </a:lnTo>
                  <a:cubicBezTo>
                    <a:pt x="2569" y="290"/>
                    <a:pt x="2514" y="318"/>
                    <a:pt x="2456" y="318"/>
                  </a:cubicBezTo>
                  <a:lnTo>
                    <a:pt x="589" y="318"/>
                  </a:lnTo>
                  <a:cubicBezTo>
                    <a:pt x="531" y="318"/>
                    <a:pt x="477" y="290"/>
                    <a:pt x="441" y="245"/>
                  </a:cubicBezTo>
                  <a:lnTo>
                    <a:pt x="25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2930341" y="4151211"/>
              <a:ext cx="132505" cy="36716"/>
            </a:xfrm>
            <a:custGeom>
              <a:avLst/>
              <a:gdLst/>
              <a:ahLst/>
              <a:cxnLst/>
              <a:rect l="l" t="t" r="r" b="b"/>
              <a:pathLst>
                <a:path w="4125" h="1143" extrusionOk="0">
                  <a:moveTo>
                    <a:pt x="224" y="0"/>
                  </a:moveTo>
                  <a:lnTo>
                    <a:pt x="130" y="39"/>
                  </a:lnTo>
                  <a:cubicBezTo>
                    <a:pt x="28" y="39"/>
                    <a:pt x="0" y="105"/>
                    <a:pt x="0" y="207"/>
                  </a:cubicBezTo>
                  <a:lnTo>
                    <a:pt x="4" y="1093"/>
                  </a:lnTo>
                  <a:lnTo>
                    <a:pt x="167" y="1121"/>
                  </a:lnTo>
                  <a:lnTo>
                    <a:pt x="3794" y="1143"/>
                  </a:lnTo>
                  <a:lnTo>
                    <a:pt x="4062" y="1083"/>
                  </a:lnTo>
                  <a:lnTo>
                    <a:pt x="4119" y="802"/>
                  </a:lnTo>
                  <a:lnTo>
                    <a:pt x="4119" y="187"/>
                  </a:lnTo>
                  <a:cubicBezTo>
                    <a:pt x="4124" y="84"/>
                    <a:pt x="4040" y="0"/>
                    <a:pt x="3938" y="0"/>
                  </a:cubicBezTo>
                  <a:lnTo>
                    <a:pt x="3555" y="0"/>
                  </a:lnTo>
                  <a:lnTo>
                    <a:pt x="3209" y="449"/>
                  </a:lnTo>
                  <a:cubicBezTo>
                    <a:pt x="3176" y="495"/>
                    <a:pt x="3120" y="522"/>
                    <a:pt x="3062" y="522"/>
                  </a:cubicBezTo>
                  <a:lnTo>
                    <a:pt x="1008" y="522"/>
                  </a:lnTo>
                  <a:cubicBezTo>
                    <a:pt x="950" y="522"/>
                    <a:pt x="896" y="495"/>
                    <a:pt x="860" y="449"/>
                  </a:cubicBezTo>
                  <a:lnTo>
                    <a:pt x="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2928638" y="4151211"/>
              <a:ext cx="134208" cy="36684"/>
            </a:xfrm>
            <a:custGeom>
              <a:avLst/>
              <a:gdLst/>
              <a:ahLst/>
              <a:cxnLst/>
              <a:rect l="l" t="t" r="r" b="b"/>
              <a:pathLst>
                <a:path w="4178" h="1142" extrusionOk="0">
                  <a:moveTo>
                    <a:pt x="188" y="0"/>
                  </a:moveTo>
                  <a:cubicBezTo>
                    <a:pt x="83" y="0"/>
                    <a:pt x="1" y="84"/>
                    <a:pt x="1" y="187"/>
                  </a:cubicBezTo>
                  <a:lnTo>
                    <a:pt x="1" y="1082"/>
                  </a:lnTo>
                  <a:lnTo>
                    <a:pt x="225" y="1119"/>
                  </a:lnTo>
                  <a:lnTo>
                    <a:pt x="3853" y="1141"/>
                  </a:lnTo>
                  <a:lnTo>
                    <a:pt x="4177" y="1082"/>
                  </a:lnTo>
                  <a:lnTo>
                    <a:pt x="4177" y="801"/>
                  </a:lnTo>
                  <a:lnTo>
                    <a:pt x="373" y="801"/>
                  </a:lnTo>
                  <a:cubicBezTo>
                    <a:pt x="372" y="801"/>
                    <a:pt x="371" y="801"/>
                    <a:pt x="370" y="801"/>
                  </a:cubicBezTo>
                  <a:cubicBezTo>
                    <a:pt x="321" y="801"/>
                    <a:pt x="282" y="760"/>
                    <a:pt x="282" y="708"/>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2946981" y="4126926"/>
              <a:ext cx="41053" cy="24252"/>
            </a:xfrm>
            <a:custGeom>
              <a:avLst/>
              <a:gdLst/>
              <a:ahLst/>
              <a:cxnLst/>
              <a:rect l="l" t="t" r="r" b="b"/>
              <a:pathLst>
                <a:path w="1278" h="755" extrusionOk="0">
                  <a:moveTo>
                    <a:pt x="340" y="1"/>
                  </a:moveTo>
                  <a:cubicBezTo>
                    <a:pt x="255" y="1"/>
                    <a:pt x="181" y="59"/>
                    <a:pt x="160" y="140"/>
                  </a:cubicBezTo>
                  <a:lnTo>
                    <a:pt x="0" y="755"/>
                  </a:lnTo>
                  <a:lnTo>
                    <a:pt x="1239" y="755"/>
                  </a:lnTo>
                  <a:lnTo>
                    <a:pt x="1277" y="377"/>
                  </a:lnTo>
                  <a:lnTo>
                    <a:pt x="12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3003520" y="4126926"/>
              <a:ext cx="41053" cy="24252"/>
            </a:xfrm>
            <a:custGeom>
              <a:avLst/>
              <a:gdLst/>
              <a:ahLst/>
              <a:cxnLst/>
              <a:rect l="l" t="t" r="r" b="b"/>
              <a:pathLst>
                <a:path w="1278" h="755" extrusionOk="0">
                  <a:moveTo>
                    <a:pt x="38" y="1"/>
                  </a:moveTo>
                  <a:lnTo>
                    <a:pt x="1" y="377"/>
                  </a:lnTo>
                  <a:lnTo>
                    <a:pt x="38" y="755"/>
                  </a:lnTo>
                  <a:lnTo>
                    <a:pt x="1277" y="755"/>
                  </a:lnTo>
                  <a:lnTo>
                    <a:pt x="1118" y="140"/>
                  </a:lnTo>
                  <a:cubicBezTo>
                    <a:pt x="1096" y="59"/>
                    <a:pt x="1023" y="1"/>
                    <a:pt x="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2986783" y="4126926"/>
              <a:ext cx="17989" cy="24252"/>
            </a:xfrm>
            <a:custGeom>
              <a:avLst/>
              <a:gdLst/>
              <a:ahLst/>
              <a:cxnLst/>
              <a:rect l="l" t="t" r="r" b="b"/>
              <a:pathLst>
                <a:path w="560" h="755" extrusionOk="0">
                  <a:moveTo>
                    <a:pt x="0" y="1"/>
                  </a:moveTo>
                  <a:lnTo>
                    <a:pt x="0" y="755"/>
                  </a:lnTo>
                  <a:lnTo>
                    <a:pt x="559" y="755"/>
                  </a:lnTo>
                  <a:lnTo>
                    <a:pt x="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2878043" y="4240901"/>
              <a:ext cx="19241" cy="20494"/>
            </a:xfrm>
            <a:custGeom>
              <a:avLst/>
              <a:gdLst/>
              <a:ahLst/>
              <a:cxnLst/>
              <a:rect l="l" t="t" r="r" b="b"/>
              <a:pathLst>
                <a:path w="599" h="638" extrusionOk="0">
                  <a:moveTo>
                    <a:pt x="208" y="1"/>
                  </a:moveTo>
                  <a:lnTo>
                    <a:pt x="95" y="39"/>
                  </a:lnTo>
                  <a:cubicBezTo>
                    <a:pt x="43" y="39"/>
                    <a:pt x="1" y="82"/>
                    <a:pt x="1" y="133"/>
                  </a:cubicBezTo>
                  <a:lnTo>
                    <a:pt x="1" y="544"/>
                  </a:lnTo>
                  <a:cubicBezTo>
                    <a:pt x="1" y="596"/>
                    <a:pt x="44" y="638"/>
                    <a:pt x="95" y="638"/>
                  </a:cubicBezTo>
                  <a:lnTo>
                    <a:pt x="599" y="638"/>
                  </a:lnTo>
                  <a:lnTo>
                    <a:pt x="5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2876854" y="4240966"/>
              <a:ext cx="20430" cy="21651"/>
            </a:xfrm>
            <a:custGeom>
              <a:avLst/>
              <a:gdLst/>
              <a:ahLst/>
              <a:cxnLst/>
              <a:rect l="l" t="t" r="r" b="b"/>
              <a:pathLst>
                <a:path w="636" h="674" extrusionOk="0">
                  <a:moveTo>
                    <a:pt x="94" y="0"/>
                  </a:moveTo>
                  <a:cubicBezTo>
                    <a:pt x="42" y="0"/>
                    <a:pt x="0" y="44"/>
                    <a:pt x="0" y="94"/>
                  </a:cubicBezTo>
                  <a:lnTo>
                    <a:pt x="0" y="579"/>
                  </a:lnTo>
                  <a:cubicBezTo>
                    <a:pt x="0" y="633"/>
                    <a:pt x="44" y="673"/>
                    <a:pt x="94" y="673"/>
                  </a:cubicBezTo>
                  <a:lnTo>
                    <a:pt x="636" y="673"/>
                  </a:lnTo>
                  <a:lnTo>
                    <a:pt x="636" y="432"/>
                  </a:lnTo>
                  <a:lnTo>
                    <a:pt x="636" y="430"/>
                  </a:lnTo>
                  <a:lnTo>
                    <a:pt x="281" y="430"/>
                  </a:lnTo>
                  <a:cubicBezTo>
                    <a:pt x="259" y="430"/>
                    <a:pt x="243" y="411"/>
                    <a:pt x="243" y="391"/>
                  </a:cubicBezTo>
                  <a:lnTo>
                    <a:pt x="24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2878043" y="4288863"/>
              <a:ext cx="19241" cy="20430"/>
            </a:xfrm>
            <a:custGeom>
              <a:avLst/>
              <a:gdLst/>
              <a:ahLst/>
              <a:cxnLst/>
              <a:rect l="l" t="t" r="r" b="b"/>
              <a:pathLst>
                <a:path w="599" h="636" extrusionOk="0">
                  <a:moveTo>
                    <a:pt x="208" y="0"/>
                  </a:moveTo>
                  <a:lnTo>
                    <a:pt x="95" y="39"/>
                  </a:lnTo>
                  <a:cubicBezTo>
                    <a:pt x="43" y="39"/>
                    <a:pt x="1" y="83"/>
                    <a:pt x="1" y="134"/>
                  </a:cubicBezTo>
                  <a:lnTo>
                    <a:pt x="1" y="524"/>
                  </a:lnTo>
                  <a:cubicBezTo>
                    <a:pt x="1" y="577"/>
                    <a:pt x="44" y="619"/>
                    <a:pt x="95" y="619"/>
                  </a:cubicBezTo>
                  <a:lnTo>
                    <a:pt x="599" y="636"/>
                  </a:lnTo>
                  <a:lnTo>
                    <a:pt x="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2876854" y="4288959"/>
              <a:ext cx="20430" cy="21554"/>
            </a:xfrm>
            <a:custGeom>
              <a:avLst/>
              <a:gdLst/>
              <a:ahLst/>
              <a:cxnLst/>
              <a:rect l="l" t="t" r="r" b="b"/>
              <a:pathLst>
                <a:path w="636" h="671" extrusionOk="0">
                  <a:moveTo>
                    <a:pt x="94" y="0"/>
                  </a:moveTo>
                  <a:cubicBezTo>
                    <a:pt x="42" y="0"/>
                    <a:pt x="0" y="44"/>
                    <a:pt x="0" y="94"/>
                  </a:cubicBezTo>
                  <a:lnTo>
                    <a:pt x="0" y="576"/>
                  </a:lnTo>
                  <a:cubicBezTo>
                    <a:pt x="0" y="630"/>
                    <a:pt x="44" y="671"/>
                    <a:pt x="94" y="671"/>
                  </a:cubicBezTo>
                  <a:lnTo>
                    <a:pt x="636" y="671"/>
                  </a:lnTo>
                  <a:lnTo>
                    <a:pt x="636" y="429"/>
                  </a:lnTo>
                  <a:lnTo>
                    <a:pt x="281" y="429"/>
                  </a:lnTo>
                  <a:cubicBezTo>
                    <a:pt x="259" y="429"/>
                    <a:pt x="243" y="410"/>
                    <a:pt x="243" y="391"/>
                  </a:cubicBezTo>
                  <a:lnTo>
                    <a:pt x="24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2897157" y="4186034"/>
              <a:ext cx="198935" cy="179565"/>
            </a:xfrm>
            <a:custGeom>
              <a:avLst/>
              <a:gdLst/>
              <a:ahLst/>
              <a:cxnLst/>
              <a:rect l="l" t="t" r="r" b="b"/>
              <a:pathLst>
                <a:path w="6193" h="5590" extrusionOk="0">
                  <a:moveTo>
                    <a:pt x="1380" y="1"/>
                  </a:moveTo>
                  <a:lnTo>
                    <a:pt x="981" y="103"/>
                  </a:lnTo>
                  <a:lnTo>
                    <a:pt x="188" y="963"/>
                  </a:lnTo>
                  <a:cubicBezTo>
                    <a:pt x="69" y="1099"/>
                    <a:pt x="1" y="1275"/>
                    <a:pt x="1" y="1456"/>
                  </a:cubicBezTo>
                  <a:lnTo>
                    <a:pt x="1" y="4135"/>
                  </a:lnTo>
                  <a:cubicBezTo>
                    <a:pt x="1" y="4316"/>
                    <a:pt x="69" y="4493"/>
                    <a:pt x="188" y="4627"/>
                  </a:cubicBezTo>
                  <a:lnTo>
                    <a:pt x="981" y="5484"/>
                  </a:lnTo>
                  <a:lnTo>
                    <a:pt x="1375" y="5590"/>
                  </a:lnTo>
                  <a:lnTo>
                    <a:pt x="5157" y="5590"/>
                  </a:lnTo>
                  <a:lnTo>
                    <a:pt x="6006" y="4627"/>
                  </a:lnTo>
                  <a:cubicBezTo>
                    <a:pt x="6126" y="4493"/>
                    <a:pt x="6192" y="4316"/>
                    <a:pt x="6192" y="4135"/>
                  </a:cubicBezTo>
                  <a:lnTo>
                    <a:pt x="6192" y="1456"/>
                  </a:lnTo>
                  <a:cubicBezTo>
                    <a:pt x="6192" y="1275"/>
                    <a:pt x="6126" y="1099"/>
                    <a:pt x="6006" y="963"/>
                  </a:cubicBezTo>
                  <a:lnTo>
                    <a:pt x="51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2895390" y="4186034"/>
              <a:ext cx="46128" cy="179565"/>
            </a:xfrm>
            <a:custGeom>
              <a:avLst/>
              <a:gdLst/>
              <a:ahLst/>
              <a:cxnLst/>
              <a:rect l="l" t="t" r="r" b="b"/>
              <a:pathLst>
                <a:path w="1436" h="5590" extrusionOk="0">
                  <a:moveTo>
                    <a:pt x="1036" y="1"/>
                  </a:moveTo>
                  <a:lnTo>
                    <a:pt x="188" y="963"/>
                  </a:lnTo>
                  <a:cubicBezTo>
                    <a:pt x="67" y="1099"/>
                    <a:pt x="1" y="1275"/>
                    <a:pt x="1" y="1456"/>
                  </a:cubicBezTo>
                  <a:lnTo>
                    <a:pt x="1" y="4135"/>
                  </a:lnTo>
                  <a:cubicBezTo>
                    <a:pt x="1" y="4316"/>
                    <a:pt x="67" y="4493"/>
                    <a:pt x="188" y="4627"/>
                  </a:cubicBezTo>
                  <a:lnTo>
                    <a:pt x="1036" y="5590"/>
                  </a:lnTo>
                  <a:lnTo>
                    <a:pt x="1430" y="5590"/>
                  </a:lnTo>
                  <a:lnTo>
                    <a:pt x="412" y="4430"/>
                  </a:lnTo>
                  <a:cubicBezTo>
                    <a:pt x="340" y="4349"/>
                    <a:pt x="299" y="4244"/>
                    <a:pt x="299" y="4135"/>
                  </a:cubicBezTo>
                  <a:lnTo>
                    <a:pt x="299" y="1456"/>
                  </a:lnTo>
                  <a:cubicBezTo>
                    <a:pt x="299" y="1347"/>
                    <a:pt x="340" y="1243"/>
                    <a:pt x="412" y="1160"/>
                  </a:cubicBezTo>
                  <a:lnTo>
                    <a:pt x="143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2913411" y="4203895"/>
              <a:ext cx="164724" cy="143780"/>
            </a:xfrm>
            <a:custGeom>
              <a:avLst/>
              <a:gdLst/>
              <a:ahLst/>
              <a:cxnLst/>
              <a:rect l="l" t="t" r="r" b="b"/>
              <a:pathLst>
                <a:path w="5128" h="4476" extrusionOk="0">
                  <a:moveTo>
                    <a:pt x="921" y="1"/>
                  </a:moveTo>
                  <a:cubicBezTo>
                    <a:pt x="817" y="1"/>
                    <a:pt x="715" y="45"/>
                    <a:pt x="644" y="124"/>
                  </a:cubicBezTo>
                  <a:lnTo>
                    <a:pt x="96" y="733"/>
                  </a:lnTo>
                  <a:cubicBezTo>
                    <a:pt x="35" y="803"/>
                    <a:pt x="0" y="891"/>
                    <a:pt x="0" y="984"/>
                  </a:cubicBezTo>
                  <a:lnTo>
                    <a:pt x="0" y="3492"/>
                  </a:lnTo>
                  <a:cubicBezTo>
                    <a:pt x="0" y="3585"/>
                    <a:pt x="35" y="3673"/>
                    <a:pt x="96" y="3743"/>
                  </a:cubicBezTo>
                  <a:lnTo>
                    <a:pt x="644" y="4352"/>
                  </a:lnTo>
                  <a:cubicBezTo>
                    <a:pt x="715" y="4430"/>
                    <a:pt x="817" y="4475"/>
                    <a:pt x="921" y="4475"/>
                  </a:cubicBezTo>
                  <a:lnTo>
                    <a:pt x="4205" y="4475"/>
                  </a:lnTo>
                  <a:cubicBezTo>
                    <a:pt x="4311" y="4475"/>
                    <a:pt x="4413" y="4430"/>
                    <a:pt x="4482" y="4352"/>
                  </a:cubicBezTo>
                  <a:lnTo>
                    <a:pt x="5031" y="3743"/>
                  </a:lnTo>
                  <a:cubicBezTo>
                    <a:pt x="5093" y="3673"/>
                    <a:pt x="5128" y="3585"/>
                    <a:pt x="5128" y="3492"/>
                  </a:cubicBezTo>
                  <a:lnTo>
                    <a:pt x="5128" y="984"/>
                  </a:lnTo>
                  <a:cubicBezTo>
                    <a:pt x="5128" y="891"/>
                    <a:pt x="5093" y="803"/>
                    <a:pt x="5031" y="733"/>
                  </a:cubicBezTo>
                  <a:lnTo>
                    <a:pt x="4482" y="124"/>
                  </a:lnTo>
                  <a:cubicBezTo>
                    <a:pt x="4413" y="45"/>
                    <a:pt x="4311" y="1"/>
                    <a:pt x="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2943351" y="4325227"/>
              <a:ext cx="104751" cy="8962"/>
            </a:xfrm>
            <a:custGeom>
              <a:avLst/>
              <a:gdLst/>
              <a:ahLst/>
              <a:cxnLst/>
              <a:rect l="l" t="t" r="r" b="b"/>
              <a:pathLst>
                <a:path w="3261" h="279" extrusionOk="0">
                  <a:moveTo>
                    <a:pt x="139" y="0"/>
                  </a:moveTo>
                  <a:cubicBezTo>
                    <a:pt x="64" y="0"/>
                    <a:pt x="0" y="63"/>
                    <a:pt x="0" y="139"/>
                  </a:cubicBezTo>
                  <a:cubicBezTo>
                    <a:pt x="0" y="215"/>
                    <a:pt x="61" y="278"/>
                    <a:pt x="139" y="278"/>
                  </a:cubicBezTo>
                  <a:lnTo>
                    <a:pt x="3121" y="278"/>
                  </a:lnTo>
                  <a:cubicBezTo>
                    <a:pt x="3200" y="278"/>
                    <a:pt x="3260" y="215"/>
                    <a:pt x="3260" y="139"/>
                  </a:cubicBezTo>
                  <a:cubicBezTo>
                    <a:pt x="3260" y="63"/>
                    <a:pt x="3200" y="0"/>
                    <a:pt x="312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2943351" y="4217419"/>
              <a:ext cx="68678" cy="9026"/>
            </a:xfrm>
            <a:custGeom>
              <a:avLst/>
              <a:gdLst/>
              <a:ahLst/>
              <a:cxnLst/>
              <a:rect l="l" t="t" r="r" b="b"/>
              <a:pathLst>
                <a:path w="2138" h="281" extrusionOk="0">
                  <a:moveTo>
                    <a:pt x="139" y="1"/>
                  </a:moveTo>
                  <a:cubicBezTo>
                    <a:pt x="64" y="1"/>
                    <a:pt x="0" y="65"/>
                    <a:pt x="0" y="140"/>
                  </a:cubicBezTo>
                  <a:cubicBezTo>
                    <a:pt x="0" y="217"/>
                    <a:pt x="63" y="280"/>
                    <a:pt x="139" y="280"/>
                  </a:cubicBezTo>
                  <a:lnTo>
                    <a:pt x="1998" y="280"/>
                  </a:lnTo>
                  <a:cubicBezTo>
                    <a:pt x="2076" y="280"/>
                    <a:pt x="2137" y="217"/>
                    <a:pt x="2137" y="140"/>
                  </a:cubicBezTo>
                  <a:cubicBezTo>
                    <a:pt x="2137" y="65"/>
                    <a:pt x="2076" y="1"/>
                    <a:pt x="19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3021252" y="4217419"/>
              <a:ext cx="26854" cy="9026"/>
            </a:xfrm>
            <a:custGeom>
              <a:avLst/>
              <a:gdLst/>
              <a:ahLst/>
              <a:cxnLst/>
              <a:rect l="l" t="t" r="r" b="b"/>
              <a:pathLst>
                <a:path w="836" h="281" extrusionOk="0">
                  <a:moveTo>
                    <a:pt x="139" y="1"/>
                  </a:moveTo>
                  <a:cubicBezTo>
                    <a:pt x="64" y="1"/>
                    <a:pt x="0" y="65"/>
                    <a:pt x="0" y="140"/>
                  </a:cubicBezTo>
                  <a:cubicBezTo>
                    <a:pt x="0" y="217"/>
                    <a:pt x="61" y="280"/>
                    <a:pt x="139" y="280"/>
                  </a:cubicBezTo>
                  <a:lnTo>
                    <a:pt x="696" y="280"/>
                  </a:lnTo>
                  <a:cubicBezTo>
                    <a:pt x="775" y="280"/>
                    <a:pt x="835" y="217"/>
                    <a:pt x="835" y="140"/>
                  </a:cubicBezTo>
                  <a:cubicBezTo>
                    <a:pt x="835" y="65"/>
                    <a:pt x="775" y="1"/>
                    <a:pt x="6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2937055" y="4239809"/>
              <a:ext cx="118564" cy="70702"/>
            </a:xfrm>
            <a:custGeom>
              <a:avLst/>
              <a:gdLst/>
              <a:ahLst/>
              <a:cxnLst/>
              <a:rect l="l" t="t" r="r" b="b"/>
              <a:pathLst>
                <a:path w="3691" h="2201" extrusionOk="0">
                  <a:moveTo>
                    <a:pt x="205" y="0"/>
                  </a:moveTo>
                  <a:lnTo>
                    <a:pt x="149" y="39"/>
                  </a:lnTo>
                  <a:cubicBezTo>
                    <a:pt x="49" y="39"/>
                    <a:pt x="1" y="122"/>
                    <a:pt x="1" y="225"/>
                  </a:cubicBezTo>
                  <a:lnTo>
                    <a:pt x="1" y="2015"/>
                  </a:lnTo>
                  <a:cubicBezTo>
                    <a:pt x="1" y="2118"/>
                    <a:pt x="85" y="2201"/>
                    <a:pt x="188" y="2201"/>
                  </a:cubicBezTo>
                  <a:lnTo>
                    <a:pt x="3468" y="2201"/>
                  </a:lnTo>
                  <a:cubicBezTo>
                    <a:pt x="3571" y="2201"/>
                    <a:pt x="3655" y="2154"/>
                    <a:pt x="3652" y="2051"/>
                  </a:cubicBezTo>
                  <a:lnTo>
                    <a:pt x="3691" y="1995"/>
                  </a:lnTo>
                  <a:lnTo>
                    <a:pt x="3691" y="187"/>
                  </a:lnTo>
                  <a:cubicBezTo>
                    <a:pt x="3691" y="84"/>
                    <a:pt x="3607" y="0"/>
                    <a:pt x="35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2935898" y="4239906"/>
              <a:ext cx="119785" cy="71858"/>
            </a:xfrm>
            <a:custGeom>
              <a:avLst/>
              <a:gdLst/>
              <a:ahLst/>
              <a:cxnLst/>
              <a:rect l="l" t="t" r="r" b="b"/>
              <a:pathLst>
                <a:path w="3729" h="2237" extrusionOk="0">
                  <a:moveTo>
                    <a:pt x="188" y="0"/>
                  </a:moveTo>
                  <a:cubicBezTo>
                    <a:pt x="85" y="0"/>
                    <a:pt x="1" y="83"/>
                    <a:pt x="1" y="185"/>
                  </a:cubicBezTo>
                  <a:lnTo>
                    <a:pt x="1" y="2050"/>
                  </a:lnTo>
                  <a:cubicBezTo>
                    <a:pt x="1" y="2153"/>
                    <a:pt x="85" y="2237"/>
                    <a:pt x="188" y="2237"/>
                  </a:cubicBezTo>
                  <a:lnTo>
                    <a:pt x="3542" y="2237"/>
                  </a:lnTo>
                  <a:cubicBezTo>
                    <a:pt x="3646" y="2237"/>
                    <a:pt x="3728" y="2153"/>
                    <a:pt x="3728" y="2050"/>
                  </a:cubicBezTo>
                  <a:lnTo>
                    <a:pt x="3728" y="1995"/>
                  </a:lnTo>
                  <a:lnTo>
                    <a:pt x="355" y="1995"/>
                  </a:lnTo>
                  <a:cubicBezTo>
                    <a:pt x="295" y="1995"/>
                    <a:pt x="244" y="1944"/>
                    <a:pt x="244" y="1883"/>
                  </a:cubicBezTo>
                  <a:lnTo>
                    <a:pt x="24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2985241" y="4253366"/>
              <a:ext cx="56921" cy="8962"/>
            </a:xfrm>
            <a:custGeom>
              <a:avLst/>
              <a:gdLst/>
              <a:ahLst/>
              <a:cxnLst/>
              <a:rect l="l" t="t" r="r" b="b"/>
              <a:pathLst>
                <a:path w="1772" h="279" extrusionOk="0">
                  <a:moveTo>
                    <a:pt x="141" y="1"/>
                  </a:moveTo>
                  <a:cubicBezTo>
                    <a:pt x="64" y="1"/>
                    <a:pt x="1" y="63"/>
                    <a:pt x="1" y="140"/>
                  </a:cubicBezTo>
                  <a:cubicBezTo>
                    <a:pt x="1" y="215"/>
                    <a:pt x="63" y="279"/>
                    <a:pt x="141" y="279"/>
                  </a:cubicBezTo>
                  <a:lnTo>
                    <a:pt x="1632" y="279"/>
                  </a:lnTo>
                  <a:cubicBezTo>
                    <a:pt x="1709" y="279"/>
                    <a:pt x="1771" y="215"/>
                    <a:pt x="1771" y="140"/>
                  </a:cubicBezTo>
                  <a:cubicBezTo>
                    <a:pt x="1771" y="63"/>
                    <a:pt x="1709" y="1"/>
                    <a:pt x="16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2953824" y="4275788"/>
              <a:ext cx="83872" cy="17989"/>
            </a:xfrm>
            <a:custGeom>
              <a:avLst/>
              <a:gdLst/>
              <a:ahLst/>
              <a:cxnLst/>
              <a:rect l="l" t="t" r="r" b="b"/>
              <a:pathLst>
                <a:path w="2611" h="560" extrusionOk="0">
                  <a:moveTo>
                    <a:pt x="74" y="1"/>
                  </a:moveTo>
                  <a:cubicBezTo>
                    <a:pt x="33" y="1"/>
                    <a:pt x="0" y="34"/>
                    <a:pt x="0" y="74"/>
                  </a:cubicBezTo>
                  <a:lnTo>
                    <a:pt x="0" y="486"/>
                  </a:lnTo>
                  <a:cubicBezTo>
                    <a:pt x="0" y="528"/>
                    <a:pt x="33" y="559"/>
                    <a:pt x="74" y="559"/>
                  </a:cubicBezTo>
                  <a:lnTo>
                    <a:pt x="2535" y="559"/>
                  </a:lnTo>
                  <a:cubicBezTo>
                    <a:pt x="2577" y="559"/>
                    <a:pt x="2610" y="526"/>
                    <a:pt x="2610" y="486"/>
                  </a:cubicBezTo>
                  <a:lnTo>
                    <a:pt x="2610" y="74"/>
                  </a:lnTo>
                  <a:cubicBezTo>
                    <a:pt x="2610" y="34"/>
                    <a:pt x="2577" y="1"/>
                    <a:pt x="25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8"/>
          <p:cNvGrpSpPr/>
          <p:nvPr/>
        </p:nvGrpSpPr>
        <p:grpSpPr>
          <a:xfrm>
            <a:off x="2246708" y="4126926"/>
            <a:ext cx="209668" cy="297723"/>
            <a:chOff x="2246708" y="4126926"/>
            <a:chExt cx="209668" cy="297723"/>
          </a:xfrm>
        </p:grpSpPr>
        <p:sp>
          <p:nvSpPr>
            <p:cNvPr id="2890" name="Google Shape;2890;p58"/>
            <p:cNvSpPr/>
            <p:nvPr/>
          </p:nvSpPr>
          <p:spPr>
            <a:xfrm>
              <a:off x="2286895" y="4126926"/>
              <a:ext cx="43751" cy="35945"/>
            </a:xfrm>
            <a:custGeom>
              <a:avLst/>
              <a:gdLst/>
              <a:ahLst/>
              <a:cxnLst/>
              <a:rect l="l" t="t" r="r" b="b"/>
              <a:pathLst>
                <a:path w="1362" h="1119" extrusionOk="0">
                  <a:moveTo>
                    <a:pt x="225" y="1"/>
                  </a:moveTo>
                  <a:lnTo>
                    <a:pt x="187" y="38"/>
                  </a:lnTo>
                  <a:cubicBezTo>
                    <a:pt x="83" y="38"/>
                    <a:pt x="0" y="122"/>
                    <a:pt x="0" y="225"/>
                  </a:cubicBezTo>
                  <a:lnTo>
                    <a:pt x="0" y="1118"/>
                  </a:lnTo>
                  <a:lnTo>
                    <a:pt x="1324" y="1118"/>
                  </a:lnTo>
                  <a:lnTo>
                    <a:pt x="1361" y="858"/>
                  </a:lnTo>
                  <a:lnTo>
                    <a:pt x="1361" y="699"/>
                  </a:lnTo>
                  <a:lnTo>
                    <a:pt x="1324" y="560"/>
                  </a:lnTo>
                  <a:lnTo>
                    <a:pt x="1361" y="421"/>
                  </a:lnTo>
                  <a:lnTo>
                    <a:pt x="1361" y="187"/>
                  </a:lnTo>
                  <a:cubicBezTo>
                    <a:pt x="1361" y="83"/>
                    <a:pt x="1277"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2285675" y="4126926"/>
              <a:ext cx="44972" cy="37198"/>
            </a:xfrm>
            <a:custGeom>
              <a:avLst/>
              <a:gdLst/>
              <a:ahLst/>
              <a:cxnLst/>
              <a:rect l="l" t="t" r="r" b="b"/>
              <a:pathLst>
                <a:path w="1400" h="1158" extrusionOk="0">
                  <a:moveTo>
                    <a:pt x="186" y="1"/>
                  </a:moveTo>
                  <a:cubicBezTo>
                    <a:pt x="83" y="1"/>
                    <a:pt x="1" y="83"/>
                    <a:pt x="1" y="187"/>
                  </a:cubicBezTo>
                  <a:lnTo>
                    <a:pt x="1" y="1157"/>
                  </a:lnTo>
                  <a:lnTo>
                    <a:pt x="1399" y="1157"/>
                  </a:lnTo>
                  <a:lnTo>
                    <a:pt x="1399" y="858"/>
                  </a:lnTo>
                  <a:lnTo>
                    <a:pt x="335" y="858"/>
                  </a:lnTo>
                  <a:cubicBezTo>
                    <a:pt x="293" y="858"/>
                    <a:pt x="261" y="826"/>
                    <a:pt x="261" y="784"/>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2311759" y="4140482"/>
              <a:ext cx="18888" cy="8994"/>
            </a:xfrm>
            <a:custGeom>
              <a:avLst/>
              <a:gdLst/>
              <a:ahLst/>
              <a:cxnLst/>
              <a:rect l="l" t="t" r="r" b="b"/>
              <a:pathLst>
                <a:path w="588" h="280" extrusionOk="0">
                  <a:moveTo>
                    <a:pt x="140" y="0"/>
                  </a:moveTo>
                  <a:cubicBezTo>
                    <a:pt x="65" y="0"/>
                    <a:pt x="1" y="62"/>
                    <a:pt x="1" y="139"/>
                  </a:cubicBezTo>
                  <a:cubicBezTo>
                    <a:pt x="1" y="216"/>
                    <a:pt x="62" y="279"/>
                    <a:pt x="140" y="279"/>
                  </a:cubicBezTo>
                  <a:lnTo>
                    <a:pt x="587" y="279"/>
                  </a:lnTo>
                  <a:lnTo>
                    <a:pt x="58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2266850" y="4162840"/>
              <a:ext cx="83551" cy="29970"/>
            </a:xfrm>
            <a:custGeom>
              <a:avLst/>
              <a:gdLst/>
              <a:ahLst/>
              <a:cxnLst/>
              <a:rect l="l" t="t" r="r" b="b"/>
              <a:pathLst>
                <a:path w="2601" h="933" extrusionOk="0">
                  <a:moveTo>
                    <a:pt x="251" y="0"/>
                  </a:moveTo>
                  <a:cubicBezTo>
                    <a:pt x="98" y="0"/>
                    <a:pt x="1" y="251"/>
                    <a:pt x="1" y="406"/>
                  </a:cubicBezTo>
                  <a:lnTo>
                    <a:pt x="8" y="933"/>
                  </a:lnTo>
                  <a:lnTo>
                    <a:pt x="2544" y="933"/>
                  </a:lnTo>
                  <a:lnTo>
                    <a:pt x="2600" y="652"/>
                  </a:lnTo>
                  <a:lnTo>
                    <a:pt x="2600" y="280"/>
                  </a:lnTo>
                  <a:cubicBezTo>
                    <a:pt x="2600" y="128"/>
                    <a:pt x="2476" y="0"/>
                    <a:pt x="2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2265918" y="4162840"/>
              <a:ext cx="84482" cy="31801"/>
            </a:xfrm>
            <a:custGeom>
              <a:avLst/>
              <a:gdLst/>
              <a:ahLst/>
              <a:cxnLst/>
              <a:rect l="l" t="t" r="r" b="b"/>
              <a:pathLst>
                <a:path w="2630" h="990" extrusionOk="0">
                  <a:moveTo>
                    <a:pt x="280" y="0"/>
                  </a:moveTo>
                  <a:cubicBezTo>
                    <a:pt x="125" y="0"/>
                    <a:pt x="1" y="128"/>
                    <a:pt x="1" y="281"/>
                  </a:cubicBezTo>
                  <a:lnTo>
                    <a:pt x="1" y="989"/>
                  </a:lnTo>
                  <a:lnTo>
                    <a:pt x="2629" y="989"/>
                  </a:lnTo>
                  <a:lnTo>
                    <a:pt x="2629" y="655"/>
                  </a:lnTo>
                  <a:lnTo>
                    <a:pt x="336" y="655"/>
                  </a:lnTo>
                  <a:cubicBezTo>
                    <a:pt x="306" y="655"/>
                    <a:pt x="280" y="629"/>
                    <a:pt x="280" y="598"/>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2247640" y="4192844"/>
              <a:ext cx="121905" cy="31159"/>
            </a:xfrm>
            <a:custGeom>
              <a:avLst/>
              <a:gdLst/>
              <a:ahLst/>
              <a:cxnLst/>
              <a:rect l="l" t="t" r="r" b="b"/>
              <a:pathLst>
                <a:path w="3795" h="970" extrusionOk="0">
                  <a:moveTo>
                    <a:pt x="274" y="0"/>
                  </a:moveTo>
                  <a:lnTo>
                    <a:pt x="253" y="15"/>
                  </a:lnTo>
                  <a:cubicBezTo>
                    <a:pt x="96" y="15"/>
                    <a:pt x="1" y="195"/>
                    <a:pt x="1" y="350"/>
                  </a:cubicBezTo>
                  <a:lnTo>
                    <a:pt x="12" y="924"/>
                  </a:lnTo>
                  <a:lnTo>
                    <a:pt x="50" y="969"/>
                  </a:lnTo>
                  <a:lnTo>
                    <a:pt x="3692" y="970"/>
                  </a:lnTo>
                  <a:lnTo>
                    <a:pt x="3795" y="932"/>
                  </a:lnTo>
                  <a:lnTo>
                    <a:pt x="3795" y="279"/>
                  </a:lnTo>
                  <a:cubicBezTo>
                    <a:pt x="3795" y="126"/>
                    <a:pt x="3669" y="0"/>
                    <a:pt x="3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2246772" y="4192780"/>
              <a:ext cx="9637" cy="31833"/>
            </a:xfrm>
            <a:custGeom>
              <a:avLst/>
              <a:gdLst/>
              <a:ahLst/>
              <a:cxnLst/>
              <a:rect l="l" t="t" r="r" b="b"/>
              <a:pathLst>
                <a:path w="300" h="991" extrusionOk="0">
                  <a:moveTo>
                    <a:pt x="281" y="1"/>
                  </a:moveTo>
                  <a:cubicBezTo>
                    <a:pt x="126" y="1"/>
                    <a:pt x="0" y="128"/>
                    <a:pt x="0" y="281"/>
                  </a:cubicBezTo>
                  <a:lnTo>
                    <a:pt x="0" y="934"/>
                  </a:lnTo>
                  <a:lnTo>
                    <a:pt x="149" y="991"/>
                  </a:lnTo>
                  <a:lnTo>
                    <a:pt x="300" y="934"/>
                  </a:lnTo>
                  <a:lnTo>
                    <a:pt x="300" y="2"/>
                  </a:ln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2247929" y="4393362"/>
              <a:ext cx="121616" cy="30067"/>
            </a:xfrm>
            <a:custGeom>
              <a:avLst/>
              <a:gdLst/>
              <a:ahLst/>
              <a:cxnLst/>
              <a:rect l="l" t="t" r="r" b="b"/>
              <a:pathLst>
                <a:path w="3786" h="936" extrusionOk="0">
                  <a:moveTo>
                    <a:pt x="3661" y="0"/>
                  </a:moveTo>
                  <a:lnTo>
                    <a:pt x="44" y="2"/>
                  </a:lnTo>
                  <a:lnTo>
                    <a:pt x="0" y="39"/>
                  </a:lnTo>
                  <a:lnTo>
                    <a:pt x="0" y="655"/>
                  </a:lnTo>
                  <a:cubicBezTo>
                    <a:pt x="0" y="811"/>
                    <a:pt x="128" y="935"/>
                    <a:pt x="281" y="935"/>
                  </a:cubicBezTo>
                  <a:lnTo>
                    <a:pt x="3507" y="935"/>
                  </a:lnTo>
                  <a:cubicBezTo>
                    <a:pt x="3661" y="935"/>
                    <a:pt x="3786" y="847"/>
                    <a:pt x="3786" y="692"/>
                  </a:cubicBezTo>
                  <a:lnTo>
                    <a:pt x="3786" y="39"/>
                  </a:lnTo>
                  <a:lnTo>
                    <a:pt x="36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2246708" y="4393394"/>
              <a:ext cx="122836" cy="31255"/>
            </a:xfrm>
            <a:custGeom>
              <a:avLst/>
              <a:gdLst/>
              <a:ahLst/>
              <a:cxnLst/>
              <a:rect l="l" t="t" r="r" b="b"/>
              <a:pathLst>
                <a:path w="3824" h="973" extrusionOk="0">
                  <a:moveTo>
                    <a:pt x="145" y="1"/>
                  </a:moveTo>
                  <a:lnTo>
                    <a:pt x="1" y="38"/>
                  </a:lnTo>
                  <a:lnTo>
                    <a:pt x="1" y="691"/>
                  </a:lnTo>
                  <a:cubicBezTo>
                    <a:pt x="1" y="848"/>
                    <a:pt x="128" y="972"/>
                    <a:pt x="282" y="972"/>
                  </a:cubicBezTo>
                  <a:lnTo>
                    <a:pt x="2984" y="972"/>
                  </a:lnTo>
                  <a:lnTo>
                    <a:pt x="3545" y="916"/>
                  </a:lnTo>
                  <a:cubicBezTo>
                    <a:pt x="3699" y="916"/>
                    <a:pt x="3824" y="846"/>
                    <a:pt x="3824" y="691"/>
                  </a:cubicBezTo>
                  <a:lnTo>
                    <a:pt x="3824" y="674"/>
                  </a:lnTo>
                  <a:lnTo>
                    <a:pt x="393" y="674"/>
                  </a:lnTo>
                  <a:cubicBezTo>
                    <a:pt x="341" y="674"/>
                    <a:pt x="299" y="630"/>
                    <a:pt x="299" y="580"/>
                  </a:cubicBezTo>
                  <a:lnTo>
                    <a:pt x="299" y="38"/>
                  </a:lnTo>
                  <a:lnTo>
                    <a:pt x="14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2248025" y="4222719"/>
              <a:ext cx="121519" cy="171952"/>
            </a:xfrm>
            <a:custGeom>
              <a:avLst/>
              <a:gdLst/>
              <a:ahLst/>
              <a:cxnLst/>
              <a:rect l="l" t="t" r="r" b="b"/>
              <a:pathLst>
                <a:path w="3783" h="5353" extrusionOk="0">
                  <a:moveTo>
                    <a:pt x="261" y="1"/>
                  </a:moveTo>
                  <a:lnTo>
                    <a:pt x="0" y="39"/>
                  </a:lnTo>
                  <a:lnTo>
                    <a:pt x="0" y="5315"/>
                  </a:lnTo>
                  <a:lnTo>
                    <a:pt x="261" y="5353"/>
                  </a:lnTo>
                  <a:lnTo>
                    <a:pt x="3783" y="5353"/>
                  </a:lnTo>
                  <a:lnTo>
                    <a:pt x="3783" y="2"/>
                  </a:lnTo>
                  <a:lnTo>
                    <a:pt x="37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2246772" y="4222784"/>
              <a:ext cx="9637" cy="171887"/>
            </a:xfrm>
            <a:custGeom>
              <a:avLst/>
              <a:gdLst/>
              <a:ahLst/>
              <a:cxnLst/>
              <a:rect l="l" t="t" r="r" b="b"/>
              <a:pathLst>
                <a:path w="300" h="5351" extrusionOk="0">
                  <a:moveTo>
                    <a:pt x="0" y="0"/>
                  </a:moveTo>
                  <a:lnTo>
                    <a:pt x="0" y="5351"/>
                  </a:lnTo>
                  <a:lnTo>
                    <a:pt x="300" y="5351"/>
                  </a:lnTo>
                  <a:lnTo>
                    <a:pt x="30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2266850" y="4240741"/>
              <a:ext cx="83775" cy="134786"/>
            </a:xfrm>
            <a:custGeom>
              <a:avLst/>
              <a:gdLst/>
              <a:ahLst/>
              <a:cxnLst/>
              <a:rect l="l" t="t" r="r" b="b"/>
              <a:pathLst>
                <a:path w="2608" h="4196" extrusionOk="0">
                  <a:moveTo>
                    <a:pt x="222" y="0"/>
                  </a:moveTo>
                  <a:lnTo>
                    <a:pt x="74" y="38"/>
                  </a:lnTo>
                  <a:cubicBezTo>
                    <a:pt x="32" y="38"/>
                    <a:pt x="1" y="71"/>
                    <a:pt x="1" y="113"/>
                  </a:cubicBezTo>
                  <a:lnTo>
                    <a:pt x="1" y="4122"/>
                  </a:lnTo>
                  <a:cubicBezTo>
                    <a:pt x="1" y="4162"/>
                    <a:pt x="32" y="4195"/>
                    <a:pt x="74" y="4195"/>
                  </a:cubicBezTo>
                  <a:lnTo>
                    <a:pt x="2498" y="4195"/>
                  </a:lnTo>
                  <a:cubicBezTo>
                    <a:pt x="2538" y="4195"/>
                    <a:pt x="2573" y="4161"/>
                    <a:pt x="2569" y="4119"/>
                  </a:cubicBezTo>
                  <a:lnTo>
                    <a:pt x="2608" y="3971"/>
                  </a:lnTo>
                  <a:lnTo>
                    <a:pt x="2608" y="74"/>
                  </a:lnTo>
                  <a:cubicBezTo>
                    <a:pt x="2608" y="33"/>
                    <a:pt x="2574" y="0"/>
                    <a:pt x="2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2265693" y="4240741"/>
              <a:ext cx="84996" cy="135942"/>
            </a:xfrm>
            <a:custGeom>
              <a:avLst/>
              <a:gdLst/>
              <a:ahLst/>
              <a:cxnLst/>
              <a:rect l="l" t="t" r="r" b="b"/>
              <a:pathLst>
                <a:path w="2646" h="4232" extrusionOk="0">
                  <a:moveTo>
                    <a:pt x="74" y="0"/>
                  </a:moveTo>
                  <a:cubicBezTo>
                    <a:pt x="32" y="0"/>
                    <a:pt x="0" y="33"/>
                    <a:pt x="0" y="75"/>
                  </a:cubicBezTo>
                  <a:lnTo>
                    <a:pt x="0" y="4158"/>
                  </a:lnTo>
                  <a:cubicBezTo>
                    <a:pt x="0" y="4198"/>
                    <a:pt x="32" y="4232"/>
                    <a:pt x="74" y="4232"/>
                  </a:cubicBezTo>
                  <a:lnTo>
                    <a:pt x="2571" y="4232"/>
                  </a:lnTo>
                  <a:cubicBezTo>
                    <a:pt x="2613" y="4232"/>
                    <a:pt x="2645" y="4198"/>
                    <a:pt x="2645" y="4158"/>
                  </a:cubicBezTo>
                  <a:lnTo>
                    <a:pt x="2645" y="3971"/>
                  </a:lnTo>
                  <a:lnTo>
                    <a:pt x="335" y="3971"/>
                  </a:lnTo>
                  <a:cubicBezTo>
                    <a:pt x="293" y="3971"/>
                    <a:pt x="261" y="3938"/>
                    <a:pt x="261" y="389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2279732" y="4354203"/>
              <a:ext cx="69095" cy="8994"/>
            </a:xfrm>
            <a:custGeom>
              <a:avLst/>
              <a:gdLst/>
              <a:ahLst/>
              <a:cxnLst/>
              <a:rect l="l" t="t" r="r" b="b"/>
              <a:pathLst>
                <a:path w="2151" h="280" extrusionOk="0">
                  <a:moveTo>
                    <a:pt x="140" y="0"/>
                  </a:moveTo>
                  <a:cubicBezTo>
                    <a:pt x="64" y="0"/>
                    <a:pt x="1" y="63"/>
                    <a:pt x="1" y="141"/>
                  </a:cubicBezTo>
                  <a:cubicBezTo>
                    <a:pt x="1" y="216"/>
                    <a:pt x="63" y="280"/>
                    <a:pt x="140" y="280"/>
                  </a:cubicBezTo>
                  <a:lnTo>
                    <a:pt x="2011" y="280"/>
                  </a:lnTo>
                  <a:cubicBezTo>
                    <a:pt x="2089" y="280"/>
                    <a:pt x="2150" y="217"/>
                    <a:pt x="2150" y="141"/>
                  </a:cubicBezTo>
                  <a:cubicBezTo>
                    <a:pt x="2150" y="64"/>
                    <a:pt x="2089" y="0"/>
                    <a:pt x="20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2283651" y="4295609"/>
              <a:ext cx="33022" cy="32829"/>
            </a:xfrm>
            <a:custGeom>
              <a:avLst/>
              <a:gdLst/>
              <a:ahLst/>
              <a:cxnLst/>
              <a:rect l="l" t="t" r="r" b="b"/>
              <a:pathLst>
                <a:path w="1028" h="1022" extrusionOk="0">
                  <a:moveTo>
                    <a:pt x="514" y="1"/>
                  </a:moveTo>
                  <a:cubicBezTo>
                    <a:pt x="508" y="1"/>
                    <a:pt x="502" y="4"/>
                    <a:pt x="498" y="10"/>
                  </a:cubicBezTo>
                  <a:lnTo>
                    <a:pt x="492" y="19"/>
                  </a:lnTo>
                  <a:cubicBezTo>
                    <a:pt x="377" y="213"/>
                    <a:pt x="214" y="374"/>
                    <a:pt x="22" y="490"/>
                  </a:cubicBezTo>
                  <a:lnTo>
                    <a:pt x="13" y="495"/>
                  </a:lnTo>
                  <a:cubicBezTo>
                    <a:pt x="0" y="503"/>
                    <a:pt x="0" y="520"/>
                    <a:pt x="13" y="527"/>
                  </a:cubicBezTo>
                  <a:lnTo>
                    <a:pt x="22" y="533"/>
                  </a:lnTo>
                  <a:cubicBezTo>
                    <a:pt x="214" y="649"/>
                    <a:pt x="377" y="810"/>
                    <a:pt x="492" y="1004"/>
                  </a:cubicBezTo>
                  <a:lnTo>
                    <a:pt x="498" y="1012"/>
                  </a:lnTo>
                  <a:cubicBezTo>
                    <a:pt x="502" y="1019"/>
                    <a:pt x="508" y="1022"/>
                    <a:pt x="514" y="1022"/>
                  </a:cubicBezTo>
                  <a:cubicBezTo>
                    <a:pt x="520" y="1022"/>
                    <a:pt x="526" y="1019"/>
                    <a:pt x="530" y="1012"/>
                  </a:cubicBezTo>
                  <a:lnTo>
                    <a:pt x="536" y="1004"/>
                  </a:lnTo>
                  <a:cubicBezTo>
                    <a:pt x="652" y="810"/>
                    <a:pt x="812" y="649"/>
                    <a:pt x="1006" y="533"/>
                  </a:cubicBezTo>
                  <a:lnTo>
                    <a:pt x="1015" y="527"/>
                  </a:lnTo>
                  <a:cubicBezTo>
                    <a:pt x="1028" y="520"/>
                    <a:pt x="1028" y="503"/>
                    <a:pt x="1015" y="495"/>
                  </a:cubicBezTo>
                  <a:cubicBezTo>
                    <a:pt x="821" y="381"/>
                    <a:pt x="659" y="220"/>
                    <a:pt x="542" y="26"/>
                  </a:cubicBezTo>
                  <a:lnTo>
                    <a:pt x="530" y="10"/>
                  </a:lnTo>
                  <a:cubicBezTo>
                    <a:pt x="526" y="4"/>
                    <a:pt x="52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2308483" y="4258666"/>
              <a:ext cx="24124" cy="24028"/>
            </a:xfrm>
            <a:custGeom>
              <a:avLst/>
              <a:gdLst/>
              <a:ahLst/>
              <a:cxnLst/>
              <a:rect l="l" t="t" r="r" b="b"/>
              <a:pathLst>
                <a:path w="751" h="748" extrusionOk="0">
                  <a:moveTo>
                    <a:pt x="375" y="0"/>
                  </a:moveTo>
                  <a:cubicBezTo>
                    <a:pt x="371" y="0"/>
                    <a:pt x="366" y="2"/>
                    <a:pt x="364" y="7"/>
                  </a:cubicBezTo>
                  <a:lnTo>
                    <a:pt x="359" y="14"/>
                  </a:lnTo>
                  <a:cubicBezTo>
                    <a:pt x="275" y="156"/>
                    <a:pt x="157" y="273"/>
                    <a:pt x="16" y="358"/>
                  </a:cubicBezTo>
                  <a:lnTo>
                    <a:pt x="9" y="361"/>
                  </a:lnTo>
                  <a:cubicBezTo>
                    <a:pt x="0" y="367"/>
                    <a:pt x="0" y="380"/>
                    <a:pt x="9" y="386"/>
                  </a:cubicBezTo>
                  <a:lnTo>
                    <a:pt x="16" y="389"/>
                  </a:lnTo>
                  <a:cubicBezTo>
                    <a:pt x="157" y="474"/>
                    <a:pt x="275" y="592"/>
                    <a:pt x="359" y="733"/>
                  </a:cubicBezTo>
                  <a:lnTo>
                    <a:pt x="364" y="741"/>
                  </a:lnTo>
                  <a:cubicBezTo>
                    <a:pt x="366" y="745"/>
                    <a:pt x="371" y="747"/>
                    <a:pt x="375" y="747"/>
                  </a:cubicBezTo>
                  <a:cubicBezTo>
                    <a:pt x="379" y="747"/>
                    <a:pt x="384" y="745"/>
                    <a:pt x="387" y="741"/>
                  </a:cubicBezTo>
                  <a:lnTo>
                    <a:pt x="391" y="733"/>
                  </a:lnTo>
                  <a:cubicBezTo>
                    <a:pt x="475" y="592"/>
                    <a:pt x="592" y="474"/>
                    <a:pt x="734" y="389"/>
                  </a:cubicBezTo>
                  <a:lnTo>
                    <a:pt x="740" y="386"/>
                  </a:lnTo>
                  <a:cubicBezTo>
                    <a:pt x="750" y="380"/>
                    <a:pt x="750" y="367"/>
                    <a:pt x="741" y="361"/>
                  </a:cubicBezTo>
                  <a:cubicBezTo>
                    <a:pt x="599" y="279"/>
                    <a:pt x="481" y="162"/>
                    <a:pt x="394" y="20"/>
                  </a:cubicBezTo>
                  <a:lnTo>
                    <a:pt x="387" y="7"/>
                  </a:lnTo>
                  <a:cubicBezTo>
                    <a:pt x="384" y="2"/>
                    <a:pt x="379"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2334150" y="4322721"/>
              <a:ext cx="122226" cy="101250"/>
            </a:xfrm>
            <a:custGeom>
              <a:avLst/>
              <a:gdLst/>
              <a:ahLst/>
              <a:cxnLst/>
              <a:rect l="l" t="t" r="r" b="b"/>
              <a:pathLst>
                <a:path w="3805" h="3152" extrusionOk="0">
                  <a:moveTo>
                    <a:pt x="280" y="0"/>
                  </a:moveTo>
                  <a:lnTo>
                    <a:pt x="261" y="18"/>
                  </a:lnTo>
                  <a:cubicBezTo>
                    <a:pt x="107" y="18"/>
                    <a:pt x="0" y="145"/>
                    <a:pt x="0" y="299"/>
                  </a:cubicBezTo>
                  <a:lnTo>
                    <a:pt x="0" y="2872"/>
                  </a:lnTo>
                  <a:cubicBezTo>
                    <a:pt x="0" y="3027"/>
                    <a:pt x="128" y="3152"/>
                    <a:pt x="281" y="3152"/>
                  </a:cubicBezTo>
                  <a:lnTo>
                    <a:pt x="3488" y="3134"/>
                  </a:lnTo>
                  <a:cubicBezTo>
                    <a:pt x="3643" y="3134"/>
                    <a:pt x="3786" y="3046"/>
                    <a:pt x="3786" y="2890"/>
                  </a:cubicBezTo>
                  <a:lnTo>
                    <a:pt x="3805" y="2872"/>
                  </a:lnTo>
                  <a:lnTo>
                    <a:pt x="3805" y="281"/>
                  </a:lnTo>
                  <a:cubicBezTo>
                    <a:pt x="3805" y="125"/>
                    <a:pt x="3677" y="0"/>
                    <a:pt x="3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2333507" y="4322753"/>
              <a:ext cx="122869" cy="101893"/>
            </a:xfrm>
            <a:custGeom>
              <a:avLst/>
              <a:gdLst/>
              <a:ahLst/>
              <a:cxnLst/>
              <a:rect l="l" t="t" r="r" b="b"/>
              <a:pathLst>
                <a:path w="3825" h="3172" extrusionOk="0">
                  <a:moveTo>
                    <a:pt x="281" y="1"/>
                  </a:moveTo>
                  <a:cubicBezTo>
                    <a:pt x="126" y="1"/>
                    <a:pt x="0" y="128"/>
                    <a:pt x="0" y="282"/>
                  </a:cubicBezTo>
                  <a:lnTo>
                    <a:pt x="0" y="2890"/>
                  </a:lnTo>
                  <a:cubicBezTo>
                    <a:pt x="0" y="3047"/>
                    <a:pt x="127" y="3171"/>
                    <a:pt x="281" y="3171"/>
                  </a:cubicBezTo>
                  <a:lnTo>
                    <a:pt x="3544" y="3171"/>
                  </a:lnTo>
                  <a:cubicBezTo>
                    <a:pt x="3699" y="3171"/>
                    <a:pt x="3825" y="3045"/>
                    <a:pt x="3825" y="2890"/>
                  </a:cubicBezTo>
                  <a:lnTo>
                    <a:pt x="3825" y="2873"/>
                  </a:lnTo>
                  <a:lnTo>
                    <a:pt x="3825" y="2871"/>
                  </a:lnTo>
                  <a:lnTo>
                    <a:pt x="447" y="2871"/>
                  </a:lnTo>
                  <a:cubicBezTo>
                    <a:pt x="366" y="2871"/>
                    <a:pt x="300" y="2806"/>
                    <a:pt x="300" y="2722"/>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8" name="Google Shape;2908;p58"/>
          <p:cNvGrpSpPr/>
          <p:nvPr/>
        </p:nvGrpSpPr>
        <p:grpSpPr>
          <a:xfrm>
            <a:off x="1567797" y="4126926"/>
            <a:ext cx="297750" cy="297724"/>
            <a:chOff x="1567797" y="4126926"/>
            <a:chExt cx="297750" cy="297724"/>
          </a:xfrm>
        </p:grpSpPr>
        <p:sp>
          <p:nvSpPr>
            <p:cNvPr id="2909" name="Google Shape;2909;p58"/>
            <p:cNvSpPr/>
            <p:nvPr/>
          </p:nvSpPr>
          <p:spPr>
            <a:xfrm>
              <a:off x="1715183" y="4160238"/>
              <a:ext cx="144359" cy="231121"/>
            </a:xfrm>
            <a:custGeom>
              <a:avLst/>
              <a:gdLst/>
              <a:ahLst/>
              <a:cxnLst/>
              <a:rect l="l" t="t" r="r" b="b"/>
              <a:pathLst>
                <a:path w="4494" h="7195" extrusionOk="0">
                  <a:moveTo>
                    <a:pt x="0" y="0"/>
                  </a:moveTo>
                  <a:lnTo>
                    <a:pt x="0" y="7195"/>
                  </a:lnTo>
                  <a:lnTo>
                    <a:pt x="4363" y="7195"/>
                  </a:lnTo>
                  <a:lnTo>
                    <a:pt x="4494" y="6813"/>
                  </a:lnTo>
                  <a:lnTo>
                    <a:pt x="4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1712741" y="4160463"/>
              <a:ext cx="146768" cy="230575"/>
            </a:xfrm>
            <a:custGeom>
              <a:avLst/>
              <a:gdLst/>
              <a:ahLst/>
              <a:cxnLst/>
              <a:rect l="l" t="t" r="r" b="b"/>
              <a:pathLst>
                <a:path w="4569" h="7178" extrusionOk="0">
                  <a:moveTo>
                    <a:pt x="1" y="0"/>
                  </a:moveTo>
                  <a:lnTo>
                    <a:pt x="1" y="7178"/>
                  </a:lnTo>
                  <a:lnTo>
                    <a:pt x="4568" y="7178"/>
                  </a:lnTo>
                  <a:lnTo>
                    <a:pt x="4568" y="6804"/>
                  </a:lnTo>
                  <a:lnTo>
                    <a:pt x="373" y="6804"/>
                  </a:lnTo>
                  <a:cubicBezTo>
                    <a:pt x="322" y="6804"/>
                    <a:pt x="280" y="6762"/>
                    <a:pt x="280" y="6712"/>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1568954" y="4187447"/>
              <a:ext cx="218690" cy="175485"/>
            </a:xfrm>
            <a:custGeom>
              <a:avLst/>
              <a:gdLst/>
              <a:ahLst/>
              <a:cxnLst/>
              <a:rect l="l" t="t" r="r" b="b"/>
              <a:pathLst>
                <a:path w="6808" h="5463" extrusionOk="0">
                  <a:moveTo>
                    <a:pt x="1029" y="559"/>
                  </a:moveTo>
                  <a:cubicBezTo>
                    <a:pt x="1060" y="559"/>
                    <a:pt x="1085" y="585"/>
                    <a:pt x="1085" y="615"/>
                  </a:cubicBezTo>
                  <a:lnTo>
                    <a:pt x="1085" y="1249"/>
                  </a:lnTo>
                  <a:cubicBezTo>
                    <a:pt x="1085" y="1280"/>
                    <a:pt x="1060" y="1304"/>
                    <a:pt x="1029" y="1304"/>
                  </a:cubicBezTo>
                  <a:lnTo>
                    <a:pt x="583" y="1304"/>
                  </a:lnTo>
                  <a:cubicBezTo>
                    <a:pt x="551" y="1304"/>
                    <a:pt x="526" y="1280"/>
                    <a:pt x="526" y="1249"/>
                  </a:cubicBezTo>
                  <a:lnTo>
                    <a:pt x="526" y="615"/>
                  </a:lnTo>
                  <a:cubicBezTo>
                    <a:pt x="526" y="585"/>
                    <a:pt x="551" y="559"/>
                    <a:pt x="583" y="559"/>
                  </a:cubicBezTo>
                  <a:close/>
                  <a:moveTo>
                    <a:pt x="2148" y="559"/>
                  </a:moveTo>
                  <a:cubicBezTo>
                    <a:pt x="2178" y="559"/>
                    <a:pt x="2204" y="585"/>
                    <a:pt x="2204" y="615"/>
                  </a:cubicBezTo>
                  <a:lnTo>
                    <a:pt x="2204" y="1249"/>
                  </a:lnTo>
                  <a:cubicBezTo>
                    <a:pt x="2204" y="1280"/>
                    <a:pt x="2178" y="1304"/>
                    <a:pt x="2148" y="1304"/>
                  </a:cubicBezTo>
                  <a:lnTo>
                    <a:pt x="1700" y="1304"/>
                  </a:lnTo>
                  <a:cubicBezTo>
                    <a:pt x="1670" y="1304"/>
                    <a:pt x="1644" y="1280"/>
                    <a:pt x="1644" y="1249"/>
                  </a:cubicBezTo>
                  <a:lnTo>
                    <a:pt x="1644" y="615"/>
                  </a:lnTo>
                  <a:cubicBezTo>
                    <a:pt x="1644" y="585"/>
                    <a:pt x="1670" y="559"/>
                    <a:pt x="1700" y="559"/>
                  </a:cubicBezTo>
                  <a:close/>
                  <a:moveTo>
                    <a:pt x="3265" y="559"/>
                  </a:moveTo>
                  <a:cubicBezTo>
                    <a:pt x="3297" y="559"/>
                    <a:pt x="3322" y="585"/>
                    <a:pt x="3322" y="615"/>
                  </a:cubicBezTo>
                  <a:lnTo>
                    <a:pt x="3322" y="1249"/>
                  </a:lnTo>
                  <a:cubicBezTo>
                    <a:pt x="3322" y="1280"/>
                    <a:pt x="3297" y="1304"/>
                    <a:pt x="3265" y="1304"/>
                  </a:cubicBezTo>
                  <a:lnTo>
                    <a:pt x="2819" y="1304"/>
                  </a:lnTo>
                  <a:cubicBezTo>
                    <a:pt x="2787" y="1304"/>
                    <a:pt x="2763" y="1280"/>
                    <a:pt x="2763" y="1249"/>
                  </a:cubicBezTo>
                  <a:lnTo>
                    <a:pt x="2763" y="615"/>
                  </a:lnTo>
                  <a:cubicBezTo>
                    <a:pt x="2763" y="585"/>
                    <a:pt x="2787" y="559"/>
                    <a:pt x="2819" y="559"/>
                  </a:cubicBezTo>
                  <a:close/>
                  <a:moveTo>
                    <a:pt x="4384" y="559"/>
                  </a:moveTo>
                  <a:cubicBezTo>
                    <a:pt x="4415" y="559"/>
                    <a:pt x="4441" y="585"/>
                    <a:pt x="4441" y="615"/>
                  </a:cubicBezTo>
                  <a:lnTo>
                    <a:pt x="4441" y="1249"/>
                  </a:lnTo>
                  <a:cubicBezTo>
                    <a:pt x="4441" y="1280"/>
                    <a:pt x="4415" y="1304"/>
                    <a:pt x="4384" y="1304"/>
                  </a:cubicBezTo>
                  <a:lnTo>
                    <a:pt x="3937" y="1304"/>
                  </a:lnTo>
                  <a:cubicBezTo>
                    <a:pt x="3907" y="1304"/>
                    <a:pt x="3880" y="1280"/>
                    <a:pt x="3880" y="1249"/>
                  </a:cubicBezTo>
                  <a:lnTo>
                    <a:pt x="3880" y="615"/>
                  </a:lnTo>
                  <a:cubicBezTo>
                    <a:pt x="3880" y="585"/>
                    <a:pt x="3907" y="559"/>
                    <a:pt x="3937" y="559"/>
                  </a:cubicBezTo>
                  <a:close/>
                  <a:moveTo>
                    <a:pt x="5502" y="559"/>
                  </a:moveTo>
                  <a:cubicBezTo>
                    <a:pt x="5534" y="559"/>
                    <a:pt x="5558" y="585"/>
                    <a:pt x="5558" y="615"/>
                  </a:cubicBezTo>
                  <a:lnTo>
                    <a:pt x="5558" y="1249"/>
                  </a:lnTo>
                  <a:cubicBezTo>
                    <a:pt x="5558" y="1280"/>
                    <a:pt x="5534" y="1304"/>
                    <a:pt x="5502" y="1304"/>
                  </a:cubicBezTo>
                  <a:lnTo>
                    <a:pt x="5056" y="1304"/>
                  </a:lnTo>
                  <a:cubicBezTo>
                    <a:pt x="5024" y="1304"/>
                    <a:pt x="4999" y="1280"/>
                    <a:pt x="4999" y="1249"/>
                  </a:cubicBezTo>
                  <a:lnTo>
                    <a:pt x="4999" y="615"/>
                  </a:lnTo>
                  <a:cubicBezTo>
                    <a:pt x="4999" y="585"/>
                    <a:pt x="5024" y="559"/>
                    <a:pt x="5056" y="559"/>
                  </a:cubicBezTo>
                  <a:close/>
                  <a:moveTo>
                    <a:pt x="338" y="0"/>
                  </a:moveTo>
                  <a:cubicBezTo>
                    <a:pt x="305" y="0"/>
                    <a:pt x="274" y="6"/>
                    <a:pt x="244" y="13"/>
                  </a:cubicBezTo>
                  <a:cubicBezTo>
                    <a:pt x="83" y="55"/>
                    <a:pt x="1" y="238"/>
                    <a:pt x="1" y="411"/>
                  </a:cubicBezTo>
                  <a:lnTo>
                    <a:pt x="1" y="3280"/>
                  </a:lnTo>
                  <a:cubicBezTo>
                    <a:pt x="1" y="3487"/>
                    <a:pt x="167" y="3654"/>
                    <a:pt x="374" y="3654"/>
                  </a:cubicBezTo>
                  <a:lnTo>
                    <a:pt x="5211" y="3654"/>
                  </a:lnTo>
                  <a:cubicBezTo>
                    <a:pt x="5418" y="3654"/>
                    <a:pt x="5584" y="3820"/>
                    <a:pt x="5584" y="4026"/>
                  </a:cubicBezTo>
                  <a:lnTo>
                    <a:pt x="5584" y="5089"/>
                  </a:lnTo>
                  <a:cubicBezTo>
                    <a:pt x="5584" y="5296"/>
                    <a:pt x="5751" y="5462"/>
                    <a:pt x="5956" y="5462"/>
                  </a:cubicBezTo>
                  <a:lnTo>
                    <a:pt x="6805" y="5462"/>
                  </a:lnTo>
                  <a:lnTo>
                    <a:pt x="6805" y="4941"/>
                  </a:lnTo>
                  <a:lnTo>
                    <a:pt x="6172" y="4941"/>
                  </a:lnTo>
                  <a:cubicBezTo>
                    <a:pt x="6142" y="4941"/>
                    <a:pt x="6116" y="4915"/>
                    <a:pt x="6116" y="4884"/>
                  </a:cubicBezTo>
                  <a:lnTo>
                    <a:pt x="6116" y="4250"/>
                  </a:lnTo>
                  <a:cubicBezTo>
                    <a:pt x="6116" y="4220"/>
                    <a:pt x="6142" y="4195"/>
                    <a:pt x="6172" y="4195"/>
                  </a:cubicBezTo>
                  <a:lnTo>
                    <a:pt x="6805" y="4195"/>
                  </a:lnTo>
                  <a:lnTo>
                    <a:pt x="6805" y="1304"/>
                  </a:lnTo>
                  <a:lnTo>
                    <a:pt x="6172" y="1304"/>
                  </a:lnTo>
                  <a:cubicBezTo>
                    <a:pt x="6142" y="1304"/>
                    <a:pt x="6116" y="1280"/>
                    <a:pt x="6116" y="1249"/>
                  </a:cubicBezTo>
                  <a:lnTo>
                    <a:pt x="6116" y="615"/>
                  </a:lnTo>
                  <a:cubicBezTo>
                    <a:pt x="6116" y="585"/>
                    <a:pt x="6142" y="559"/>
                    <a:pt x="6172" y="559"/>
                  </a:cubicBezTo>
                  <a:lnTo>
                    <a:pt x="6808" y="559"/>
                  </a:lnTo>
                  <a:lnTo>
                    <a:pt x="68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1567797" y="4187768"/>
              <a:ext cx="219750" cy="176320"/>
            </a:xfrm>
            <a:custGeom>
              <a:avLst/>
              <a:gdLst/>
              <a:ahLst/>
              <a:cxnLst/>
              <a:rect l="l" t="t" r="r" b="b"/>
              <a:pathLst>
                <a:path w="6841" h="5489" extrusionOk="0">
                  <a:moveTo>
                    <a:pt x="281" y="0"/>
                  </a:moveTo>
                  <a:cubicBezTo>
                    <a:pt x="121" y="42"/>
                    <a:pt x="1" y="187"/>
                    <a:pt x="1" y="361"/>
                  </a:cubicBezTo>
                  <a:lnTo>
                    <a:pt x="1" y="3307"/>
                  </a:lnTo>
                  <a:cubicBezTo>
                    <a:pt x="1" y="3514"/>
                    <a:pt x="167" y="3680"/>
                    <a:pt x="374" y="3680"/>
                  </a:cubicBezTo>
                  <a:lnTo>
                    <a:pt x="5211" y="3680"/>
                  </a:lnTo>
                  <a:cubicBezTo>
                    <a:pt x="5418" y="3680"/>
                    <a:pt x="5584" y="3847"/>
                    <a:pt x="5584" y="4052"/>
                  </a:cubicBezTo>
                  <a:lnTo>
                    <a:pt x="5584" y="5115"/>
                  </a:lnTo>
                  <a:cubicBezTo>
                    <a:pt x="5584" y="5320"/>
                    <a:pt x="5751" y="5488"/>
                    <a:pt x="5956" y="5488"/>
                  </a:cubicBezTo>
                  <a:lnTo>
                    <a:pt x="6841" y="5488"/>
                  </a:lnTo>
                  <a:lnTo>
                    <a:pt x="6841" y="5207"/>
                  </a:lnTo>
                  <a:lnTo>
                    <a:pt x="5992" y="5207"/>
                  </a:lnTo>
                  <a:cubicBezTo>
                    <a:pt x="5992" y="5207"/>
                    <a:pt x="5991" y="5207"/>
                    <a:pt x="5990" y="5207"/>
                  </a:cubicBezTo>
                  <a:cubicBezTo>
                    <a:pt x="5923" y="5207"/>
                    <a:pt x="5866" y="5150"/>
                    <a:pt x="5866" y="5079"/>
                  </a:cubicBezTo>
                  <a:lnTo>
                    <a:pt x="5866" y="3997"/>
                  </a:lnTo>
                  <a:cubicBezTo>
                    <a:pt x="5866" y="3667"/>
                    <a:pt x="5597" y="3399"/>
                    <a:pt x="5269" y="3399"/>
                  </a:cubicBezTo>
                  <a:lnTo>
                    <a:pt x="412" y="3399"/>
                  </a:lnTo>
                  <a:cubicBezTo>
                    <a:pt x="339" y="3399"/>
                    <a:pt x="281" y="3341"/>
                    <a:pt x="281" y="3269"/>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1786466" y="4159917"/>
              <a:ext cx="50946" cy="231732"/>
            </a:xfrm>
            <a:custGeom>
              <a:avLst/>
              <a:gdLst/>
              <a:ahLst/>
              <a:cxnLst/>
              <a:rect l="l" t="t" r="r" b="b"/>
              <a:pathLst>
                <a:path w="1586" h="7214" extrusionOk="0">
                  <a:moveTo>
                    <a:pt x="0" y="0"/>
                  </a:moveTo>
                  <a:lnTo>
                    <a:pt x="0" y="7214"/>
                  </a:lnTo>
                  <a:lnTo>
                    <a:pt x="1491" y="7214"/>
                  </a:lnTo>
                  <a:lnTo>
                    <a:pt x="1586" y="6821"/>
                  </a:lnTo>
                  <a:lnTo>
                    <a:pt x="1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1783446" y="4158664"/>
              <a:ext cx="53869" cy="232952"/>
            </a:xfrm>
            <a:custGeom>
              <a:avLst/>
              <a:gdLst/>
              <a:ahLst/>
              <a:cxnLst/>
              <a:rect l="l" t="t" r="r" b="b"/>
              <a:pathLst>
                <a:path w="1677" h="7252" extrusionOk="0">
                  <a:moveTo>
                    <a:pt x="0" y="0"/>
                  </a:moveTo>
                  <a:lnTo>
                    <a:pt x="0" y="7251"/>
                  </a:lnTo>
                  <a:lnTo>
                    <a:pt x="1677" y="7251"/>
                  </a:lnTo>
                  <a:lnTo>
                    <a:pt x="1677" y="6860"/>
                  </a:lnTo>
                  <a:lnTo>
                    <a:pt x="372" y="6860"/>
                  </a:lnTo>
                  <a:cubicBezTo>
                    <a:pt x="322" y="6860"/>
                    <a:pt x="280" y="6818"/>
                    <a:pt x="280" y="6768"/>
                  </a:cubicBezTo>
                  <a:lnTo>
                    <a:pt x="280" y="0"/>
                  </a:ln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1802592" y="4181376"/>
              <a:ext cx="16832" cy="77929"/>
            </a:xfrm>
            <a:custGeom>
              <a:avLst/>
              <a:gdLst/>
              <a:ahLst/>
              <a:cxnLst/>
              <a:rect l="l" t="t" r="r" b="b"/>
              <a:pathLst>
                <a:path w="524" h="2426" extrusionOk="0">
                  <a:moveTo>
                    <a:pt x="244" y="1"/>
                  </a:moveTo>
                  <a:lnTo>
                    <a:pt x="57" y="39"/>
                  </a:lnTo>
                  <a:cubicBezTo>
                    <a:pt x="27" y="39"/>
                    <a:pt x="1" y="65"/>
                    <a:pt x="1" y="95"/>
                  </a:cubicBezTo>
                  <a:lnTo>
                    <a:pt x="1" y="2369"/>
                  </a:lnTo>
                  <a:cubicBezTo>
                    <a:pt x="1" y="2401"/>
                    <a:pt x="27" y="2426"/>
                    <a:pt x="57" y="2426"/>
                  </a:cubicBezTo>
                  <a:lnTo>
                    <a:pt x="429" y="2426"/>
                  </a:lnTo>
                  <a:cubicBezTo>
                    <a:pt x="461" y="2426"/>
                    <a:pt x="486" y="2401"/>
                    <a:pt x="486" y="2368"/>
                  </a:cubicBezTo>
                  <a:lnTo>
                    <a:pt x="523" y="2181"/>
                  </a:lnTo>
                  <a:lnTo>
                    <a:pt x="523" y="57"/>
                  </a:lnTo>
                  <a:cubicBezTo>
                    <a:pt x="523" y="26"/>
                    <a:pt x="499" y="1"/>
                    <a:pt x="46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1801404" y="4181440"/>
              <a:ext cx="17956" cy="79086"/>
            </a:xfrm>
            <a:custGeom>
              <a:avLst/>
              <a:gdLst/>
              <a:ahLst/>
              <a:cxnLst/>
              <a:rect l="l" t="t" r="r" b="b"/>
              <a:pathLst>
                <a:path w="559" h="2462" extrusionOk="0">
                  <a:moveTo>
                    <a:pt x="57" y="0"/>
                  </a:moveTo>
                  <a:cubicBezTo>
                    <a:pt x="25" y="0"/>
                    <a:pt x="0" y="26"/>
                    <a:pt x="0" y="57"/>
                  </a:cubicBezTo>
                  <a:lnTo>
                    <a:pt x="0" y="2406"/>
                  </a:lnTo>
                  <a:cubicBezTo>
                    <a:pt x="0" y="2437"/>
                    <a:pt x="25" y="2461"/>
                    <a:pt x="57" y="2461"/>
                  </a:cubicBezTo>
                  <a:lnTo>
                    <a:pt x="502" y="2461"/>
                  </a:lnTo>
                  <a:cubicBezTo>
                    <a:pt x="533" y="2461"/>
                    <a:pt x="559" y="2437"/>
                    <a:pt x="559" y="2406"/>
                  </a:cubicBezTo>
                  <a:lnTo>
                    <a:pt x="559" y="2182"/>
                  </a:lnTo>
                  <a:lnTo>
                    <a:pt x="336" y="2182"/>
                  </a:lnTo>
                  <a:cubicBezTo>
                    <a:pt x="306" y="2182"/>
                    <a:pt x="281" y="2156"/>
                    <a:pt x="281" y="2126"/>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1802592" y="4322111"/>
              <a:ext cx="16832" cy="46770"/>
            </a:xfrm>
            <a:custGeom>
              <a:avLst/>
              <a:gdLst/>
              <a:ahLst/>
              <a:cxnLst/>
              <a:rect l="l" t="t" r="r" b="b"/>
              <a:pathLst>
                <a:path w="524" h="1456" extrusionOk="0">
                  <a:moveTo>
                    <a:pt x="244" y="0"/>
                  </a:moveTo>
                  <a:lnTo>
                    <a:pt x="57" y="38"/>
                  </a:lnTo>
                  <a:cubicBezTo>
                    <a:pt x="27" y="38"/>
                    <a:pt x="1" y="64"/>
                    <a:pt x="1" y="95"/>
                  </a:cubicBezTo>
                  <a:lnTo>
                    <a:pt x="1" y="1400"/>
                  </a:lnTo>
                  <a:cubicBezTo>
                    <a:pt x="1" y="1431"/>
                    <a:pt x="27" y="1455"/>
                    <a:pt x="57" y="1455"/>
                  </a:cubicBezTo>
                  <a:lnTo>
                    <a:pt x="429" y="1455"/>
                  </a:lnTo>
                  <a:cubicBezTo>
                    <a:pt x="461" y="1455"/>
                    <a:pt x="486" y="1431"/>
                    <a:pt x="486" y="1399"/>
                  </a:cubicBezTo>
                  <a:lnTo>
                    <a:pt x="523" y="1214"/>
                  </a:lnTo>
                  <a:lnTo>
                    <a:pt x="523" y="57"/>
                  </a:lnTo>
                  <a:cubicBezTo>
                    <a:pt x="523" y="27"/>
                    <a:pt x="499" y="0"/>
                    <a:pt x="4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1801404" y="4322207"/>
              <a:ext cx="17956" cy="47927"/>
            </a:xfrm>
            <a:custGeom>
              <a:avLst/>
              <a:gdLst/>
              <a:ahLst/>
              <a:cxnLst/>
              <a:rect l="l" t="t" r="r" b="b"/>
              <a:pathLst>
                <a:path w="559" h="1492" extrusionOk="0">
                  <a:moveTo>
                    <a:pt x="57" y="0"/>
                  </a:moveTo>
                  <a:cubicBezTo>
                    <a:pt x="25" y="0"/>
                    <a:pt x="0" y="25"/>
                    <a:pt x="0" y="55"/>
                  </a:cubicBezTo>
                  <a:lnTo>
                    <a:pt x="0" y="1435"/>
                  </a:lnTo>
                  <a:cubicBezTo>
                    <a:pt x="0" y="1465"/>
                    <a:pt x="25" y="1491"/>
                    <a:pt x="57" y="1491"/>
                  </a:cubicBezTo>
                  <a:lnTo>
                    <a:pt x="502" y="1491"/>
                  </a:lnTo>
                  <a:cubicBezTo>
                    <a:pt x="533" y="1491"/>
                    <a:pt x="559" y="1465"/>
                    <a:pt x="559" y="1435"/>
                  </a:cubicBezTo>
                  <a:lnTo>
                    <a:pt x="559" y="1211"/>
                  </a:lnTo>
                  <a:lnTo>
                    <a:pt x="336" y="1211"/>
                  </a:lnTo>
                  <a:cubicBezTo>
                    <a:pt x="306" y="1211"/>
                    <a:pt x="281" y="1185"/>
                    <a:pt x="281" y="1154"/>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1748367" y="4126926"/>
              <a:ext cx="76676" cy="18631"/>
            </a:xfrm>
            <a:custGeom>
              <a:avLst/>
              <a:gdLst/>
              <a:ahLst/>
              <a:cxnLst/>
              <a:rect l="l" t="t" r="r" b="b"/>
              <a:pathLst>
                <a:path w="2387" h="580" extrusionOk="0">
                  <a:moveTo>
                    <a:pt x="243" y="1"/>
                  </a:moveTo>
                  <a:lnTo>
                    <a:pt x="95" y="38"/>
                  </a:lnTo>
                  <a:cubicBezTo>
                    <a:pt x="43" y="38"/>
                    <a:pt x="1" y="82"/>
                    <a:pt x="1" y="132"/>
                  </a:cubicBezTo>
                  <a:lnTo>
                    <a:pt x="1" y="580"/>
                  </a:lnTo>
                  <a:lnTo>
                    <a:pt x="2331" y="580"/>
                  </a:lnTo>
                  <a:lnTo>
                    <a:pt x="2386" y="299"/>
                  </a:lnTo>
                  <a:lnTo>
                    <a:pt x="2386" y="95"/>
                  </a:lnTo>
                  <a:cubicBezTo>
                    <a:pt x="2386" y="43"/>
                    <a:pt x="2345" y="1"/>
                    <a:pt x="2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1747210" y="4126926"/>
              <a:ext cx="77865" cy="21618"/>
            </a:xfrm>
            <a:custGeom>
              <a:avLst/>
              <a:gdLst/>
              <a:ahLst/>
              <a:cxnLst/>
              <a:rect l="l" t="t" r="r" b="b"/>
              <a:pathLst>
                <a:path w="2424" h="673" extrusionOk="0">
                  <a:moveTo>
                    <a:pt x="95" y="1"/>
                  </a:moveTo>
                  <a:cubicBezTo>
                    <a:pt x="44" y="1"/>
                    <a:pt x="1" y="43"/>
                    <a:pt x="1" y="95"/>
                  </a:cubicBezTo>
                  <a:lnTo>
                    <a:pt x="1" y="672"/>
                  </a:lnTo>
                  <a:lnTo>
                    <a:pt x="2424" y="672"/>
                  </a:lnTo>
                  <a:lnTo>
                    <a:pt x="2424" y="299"/>
                  </a:lnTo>
                  <a:lnTo>
                    <a:pt x="335" y="299"/>
                  </a:lnTo>
                  <a:cubicBezTo>
                    <a:pt x="305" y="299"/>
                    <a:pt x="281" y="274"/>
                    <a:pt x="281" y="24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1707955" y="4145397"/>
              <a:ext cx="157593" cy="16896"/>
            </a:xfrm>
            <a:custGeom>
              <a:avLst/>
              <a:gdLst/>
              <a:ahLst/>
              <a:cxnLst/>
              <a:rect l="l" t="t" r="r" b="b"/>
              <a:pathLst>
                <a:path w="4906" h="526" extrusionOk="0">
                  <a:moveTo>
                    <a:pt x="244" y="0"/>
                  </a:moveTo>
                  <a:lnTo>
                    <a:pt x="95" y="40"/>
                  </a:lnTo>
                  <a:cubicBezTo>
                    <a:pt x="43" y="40"/>
                    <a:pt x="1" y="83"/>
                    <a:pt x="1" y="134"/>
                  </a:cubicBezTo>
                  <a:lnTo>
                    <a:pt x="1" y="432"/>
                  </a:lnTo>
                  <a:cubicBezTo>
                    <a:pt x="1" y="484"/>
                    <a:pt x="44" y="526"/>
                    <a:pt x="95" y="526"/>
                  </a:cubicBezTo>
                  <a:lnTo>
                    <a:pt x="4775" y="526"/>
                  </a:lnTo>
                  <a:cubicBezTo>
                    <a:pt x="4826" y="526"/>
                    <a:pt x="4866" y="484"/>
                    <a:pt x="4866" y="430"/>
                  </a:cubicBezTo>
                  <a:lnTo>
                    <a:pt x="4905" y="281"/>
                  </a:lnTo>
                  <a:lnTo>
                    <a:pt x="4905" y="95"/>
                  </a:lnTo>
                  <a:cubicBezTo>
                    <a:pt x="4905" y="42"/>
                    <a:pt x="4862" y="0"/>
                    <a:pt x="4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1706766" y="4145493"/>
              <a:ext cx="158782" cy="18021"/>
            </a:xfrm>
            <a:custGeom>
              <a:avLst/>
              <a:gdLst/>
              <a:ahLst/>
              <a:cxnLst/>
              <a:rect l="l" t="t" r="r" b="b"/>
              <a:pathLst>
                <a:path w="4943" h="561" extrusionOk="0">
                  <a:moveTo>
                    <a:pt x="94" y="0"/>
                  </a:moveTo>
                  <a:cubicBezTo>
                    <a:pt x="44" y="0"/>
                    <a:pt x="0" y="41"/>
                    <a:pt x="0" y="94"/>
                  </a:cubicBezTo>
                  <a:lnTo>
                    <a:pt x="0" y="466"/>
                  </a:lnTo>
                  <a:cubicBezTo>
                    <a:pt x="0" y="517"/>
                    <a:pt x="42" y="561"/>
                    <a:pt x="94" y="561"/>
                  </a:cubicBezTo>
                  <a:lnTo>
                    <a:pt x="4848" y="561"/>
                  </a:lnTo>
                  <a:cubicBezTo>
                    <a:pt x="4899" y="561"/>
                    <a:pt x="4942" y="519"/>
                    <a:pt x="4942" y="466"/>
                  </a:cubicBezTo>
                  <a:lnTo>
                    <a:pt x="4942" y="280"/>
                  </a:lnTo>
                  <a:lnTo>
                    <a:pt x="336" y="280"/>
                  </a:lnTo>
                  <a:cubicBezTo>
                    <a:pt x="306" y="280"/>
                    <a:pt x="281" y="255"/>
                    <a:pt x="281" y="22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1748945" y="4403641"/>
              <a:ext cx="76066" cy="19787"/>
            </a:xfrm>
            <a:custGeom>
              <a:avLst/>
              <a:gdLst/>
              <a:ahLst/>
              <a:cxnLst/>
              <a:rect l="l" t="t" r="r" b="b"/>
              <a:pathLst>
                <a:path w="2368" h="616" extrusionOk="0">
                  <a:moveTo>
                    <a:pt x="0" y="0"/>
                  </a:moveTo>
                  <a:lnTo>
                    <a:pt x="0" y="521"/>
                  </a:lnTo>
                  <a:cubicBezTo>
                    <a:pt x="0" y="573"/>
                    <a:pt x="44" y="615"/>
                    <a:pt x="94" y="615"/>
                  </a:cubicBezTo>
                  <a:lnTo>
                    <a:pt x="2240" y="615"/>
                  </a:lnTo>
                  <a:cubicBezTo>
                    <a:pt x="2292" y="615"/>
                    <a:pt x="2334" y="573"/>
                    <a:pt x="2329" y="521"/>
                  </a:cubicBezTo>
                  <a:lnTo>
                    <a:pt x="2367" y="372"/>
                  </a:lnTo>
                  <a:lnTo>
                    <a:pt x="2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1747178" y="4403641"/>
              <a:ext cx="77865" cy="21008"/>
            </a:xfrm>
            <a:custGeom>
              <a:avLst/>
              <a:gdLst/>
              <a:ahLst/>
              <a:cxnLst/>
              <a:rect l="l" t="t" r="r" b="b"/>
              <a:pathLst>
                <a:path w="2424" h="654" extrusionOk="0">
                  <a:moveTo>
                    <a:pt x="0" y="0"/>
                  </a:moveTo>
                  <a:lnTo>
                    <a:pt x="0" y="559"/>
                  </a:lnTo>
                  <a:cubicBezTo>
                    <a:pt x="0" y="610"/>
                    <a:pt x="41" y="653"/>
                    <a:pt x="94" y="653"/>
                  </a:cubicBezTo>
                  <a:lnTo>
                    <a:pt x="2329" y="653"/>
                  </a:lnTo>
                  <a:cubicBezTo>
                    <a:pt x="2382" y="653"/>
                    <a:pt x="2423" y="611"/>
                    <a:pt x="2423" y="559"/>
                  </a:cubicBezTo>
                  <a:lnTo>
                    <a:pt x="2423" y="372"/>
                  </a:lnTo>
                  <a:lnTo>
                    <a:pt x="336" y="372"/>
                  </a:lnTo>
                  <a:cubicBezTo>
                    <a:pt x="306" y="372"/>
                    <a:pt x="280" y="348"/>
                    <a:pt x="280" y="317"/>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1707955" y="4387901"/>
              <a:ext cx="157593" cy="16929"/>
            </a:xfrm>
            <a:custGeom>
              <a:avLst/>
              <a:gdLst/>
              <a:ahLst/>
              <a:cxnLst/>
              <a:rect l="l" t="t" r="r" b="b"/>
              <a:pathLst>
                <a:path w="4906" h="527" extrusionOk="0">
                  <a:moveTo>
                    <a:pt x="244" y="1"/>
                  </a:moveTo>
                  <a:lnTo>
                    <a:pt x="95" y="40"/>
                  </a:lnTo>
                  <a:cubicBezTo>
                    <a:pt x="43" y="40"/>
                    <a:pt x="1" y="83"/>
                    <a:pt x="1" y="134"/>
                  </a:cubicBezTo>
                  <a:lnTo>
                    <a:pt x="1" y="432"/>
                  </a:lnTo>
                  <a:cubicBezTo>
                    <a:pt x="1" y="484"/>
                    <a:pt x="44" y="526"/>
                    <a:pt x="95" y="526"/>
                  </a:cubicBezTo>
                  <a:lnTo>
                    <a:pt x="4775" y="526"/>
                  </a:lnTo>
                  <a:cubicBezTo>
                    <a:pt x="4826" y="526"/>
                    <a:pt x="4866" y="484"/>
                    <a:pt x="4866" y="431"/>
                  </a:cubicBezTo>
                  <a:lnTo>
                    <a:pt x="4905" y="282"/>
                  </a:lnTo>
                  <a:lnTo>
                    <a:pt x="4905" y="95"/>
                  </a:lnTo>
                  <a:cubicBezTo>
                    <a:pt x="4905" y="43"/>
                    <a:pt x="4862" y="1"/>
                    <a:pt x="4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1706766" y="4388061"/>
              <a:ext cx="158782" cy="18021"/>
            </a:xfrm>
            <a:custGeom>
              <a:avLst/>
              <a:gdLst/>
              <a:ahLst/>
              <a:cxnLst/>
              <a:rect l="l" t="t" r="r" b="b"/>
              <a:pathLst>
                <a:path w="4943" h="561" extrusionOk="0">
                  <a:moveTo>
                    <a:pt x="94" y="0"/>
                  </a:moveTo>
                  <a:cubicBezTo>
                    <a:pt x="44" y="0"/>
                    <a:pt x="0" y="42"/>
                    <a:pt x="0" y="94"/>
                  </a:cubicBezTo>
                  <a:lnTo>
                    <a:pt x="0" y="466"/>
                  </a:lnTo>
                  <a:cubicBezTo>
                    <a:pt x="0" y="517"/>
                    <a:pt x="42" y="560"/>
                    <a:pt x="94" y="560"/>
                  </a:cubicBezTo>
                  <a:lnTo>
                    <a:pt x="4848" y="560"/>
                  </a:lnTo>
                  <a:cubicBezTo>
                    <a:pt x="4899" y="560"/>
                    <a:pt x="4942" y="520"/>
                    <a:pt x="4942" y="466"/>
                  </a:cubicBezTo>
                  <a:lnTo>
                    <a:pt x="4942" y="281"/>
                  </a:lnTo>
                  <a:lnTo>
                    <a:pt x="336" y="281"/>
                  </a:lnTo>
                  <a:cubicBezTo>
                    <a:pt x="306" y="281"/>
                    <a:pt x="281" y="255"/>
                    <a:pt x="281" y="22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58"/>
          <p:cNvGrpSpPr/>
          <p:nvPr/>
        </p:nvGrpSpPr>
        <p:grpSpPr>
          <a:xfrm>
            <a:off x="7281967" y="3528071"/>
            <a:ext cx="297647" cy="203592"/>
            <a:chOff x="7281967" y="3528071"/>
            <a:chExt cx="297647" cy="203592"/>
          </a:xfrm>
        </p:grpSpPr>
        <p:sp>
          <p:nvSpPr>
            <p:cNvPr id="2928" name="Google Shape;2928;p58"/>
            <p:cNvSpPr/>
            <p:nvPr/>
          </p:nvSpPr>
          <p:spPr>
            <a:xfrm>
              <a:off x="7282899" y="3528071"/>
              <a:ext cx="296716" cy="202532"/>
            </a:xfrm>
            <a:custGeom>
              <a:avLst/>
              <a:gdLst/>
              <a:ahLst/>
              <a:cxnLst/>
              <a:rect l="l" t="t" r="r" b="b"/>
              <a:pathLst>
                <a:path w="9237" h="6305" extrusionOk="0">
                  <a:moveTo>
                    <a:pt x="345" y="0"/>
                  </a:moveTo>
                  <a:cubicBezTo>
                    <a:pt x="304" y="0"/>
                    <a:pt x="268" y="6"/>
                    <a:pt x="232" y="17"/>
                  </a:cubicBezTo>
                  <a:cubicBezTo>
                    <a:pt x="232" y="17"/>
                    <a:pt x="182" y="72"/>
                    <a:pt x="151" y="97"/>
                  </a:cubicBezTo>
                  <a:cubicBezTo>
                    <a:pt x="57" y="164"/>
                    <a:pt x="0" y="246"/>
                    <a:pt x="0" y="372"/>
                  </a:cubicBezTo>
                  <a:lnTo>
                    <a:pt x="42" y="5917"/>
                  </a:lnTo>
                  <a:cubicBezTo>
                    <a:pt x="42" y="6122"/>
                    <a:pt x="209" y="6289"/>
                    <a:pt x="414" y="6289"/>
                  </a:cubicBezTo>
                  <a:lnTo>
                    <a:pt x="8832" y="6305"/>
                  </a:lnTo>
                  <a:cubicBezTo>
                    <a:pt x="8965" y="6305"/>
                    <a:pt x="9083" y="6261"/>
                    <a:pt x="9151" y="6160"/>
                  </a:cubicBezTo>
                  <a:cubicBezTo>
                    <a:pt x="9168" y="6135"/>
                    <a:pt x="9220" y="6079"/>
                    <a:pt x="9220" y="6079"/>
                  </a:cubicBezTo>
                  <a:lnTo>
                    <a:pt x="9220" y="6077"/>
                  </a:lnTo>
                  <a:cubicBezTo>
                    <a:pt x="9230" y="6043"/>
                    <a:pt x="9236" y="6005"/>
                    <a:pt x="9236" y="5967"/>
                  </a:cubicBezTo>
                  <a:lnTo>
                    <a:pt x="9236" y="374"/>
                  </a:lnTo>
                  <a:cubicBezTo>
                    <a:pt x="9236" y="167"/>
                    <a:pt x="9070" y="0"/>
                    <a:pt x="8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7293628" y="3539668"/>
              <a:ext cx="8994" cy="9026"/>
            </a:xfrm>
            <a:custGeom>
              <a:avLst/>
              <a:gdLst/>
              <a:ahLst/>
              <a:cxnLst/>
              <a:rect l="l" t="t" r="r" b="b"/>
              <a:pathLst>
                <a:path w="280" h="281" extrusionOk="0">
                  <a:moveTo>
                    <a:pt x="139" y="1"/>
                  </a:moveTo>
                  <a:cubicBezTo>
                    <a:pt x="63" y="1"/>
                    <a:pt x="0" y="63"/>
                    <a:pt x="0" y="141"/>
                  </a:cubicBezTo>
                  <a:cubicBezTo>
                    <a:pt x="0" y="218"/>
                    <a:pt x="63" y="280"/>
                    <a:pt x="139" y="280"/>
                  </a:cubicBezTo>
                  <a:cubicBezTo>
                    <a:pt x="218" y="280"/>
                    <a:pt x="280" y="218"/>
                    <a:pt x="280" y="141"/>
                  </a:cubicBezTo>
                  <a:cubicBezTo>
                    <a:pt x="280" y="63"/>
                    <a:pt x="218"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7293628" y="3710342"/>
              <a:ext cx="8994" cy="9026"/>
            </a:xfrm>
            <a:custGeom>
              <a:avLst/>
              <a:gdLst/>
              <a:ahLst/>
              <a:cxnLst/>
              <a:rect l="l" t="t" r="r" b="b"/>
              <a:pathLst>
                <a:path w="280" h="281" extrusionOk="0">
                  <a:moveTo>
                    <a:pt x="139" y="1"/>
                  </a:moveTo>
                  <a:cubicBezTo>
                    <a:pt x="63" y="1"/>
                    <a:pt x="0" y="63"/>
                    <a:pt x="0" y="141"/>
                  </a:cubicBezTo>
                  <a:cubicBezTo>
                    <a:pt x="0" y="218"/>
                    <a:pt x="63" y="280"/>
                    <a:pt x="139" y="280"/>
                  </a:cubicBezTo>
                  <a:cubicBezTo>
                    <a:pt x="218" y="280"/>
                    <a:pt x="280" y="218"/>
                    <a:pt x="280" y="141"/>
                  </a:cubicBezTo>
                  <a:cubicBezTo>
                    <a:pt x="280" y="63"/>
                    <a:pt x="218"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7310044" y="3555216"/>
              <a:ext cx="242364" cy="105812"/>
            </a:xfrm>
            <a:custGeom>
              <a:avLst/>
              <a:gdLst/>
              <a:ahLst/>
              <a:cxnLst/>
              <a:rect l="l" t="t" r="r" b="b"/>
              <a:pathLst>
                <a:path w="7545" h="3294" extrusionOk="0">
                  <a:moveTo>
                    <a:pt x="255" y="1"/>
                  </a:moveTo>
                  <a:lnTo>
                    <a:pt x="187" y="16"/>
                  </a:lnTo>
                  <a:cubicBezTo>
                    <a:pt x="83" y="16"/>
                    <a:pt x="0" y="100"/>
                    <a:pt x="0" y="203"/>
                  </a:cubicBezTo>
                  <a:lnTo>
                    <a:pt x="44" y="3107"/>
                  </a:lnTo>
                  <a:cubicBezTo>
                    <a:pt x="44" y="3211"/>
                    <a:pt x="126" y="3294"/>
                    <a:pt x="231" y="3294"/>
                  </a:cubicBezTo>
                  <a:lnTo>
                    <a:pt x="7318" y="3288"/>
                  </a:lnTo>
                  <a:cubicBezTo>
                    <a:pt x="7421" y="3288"/>
                    <a:pt x="7508" y="3258"/>
                    <a:pt x="7509" y="3155"/>
                  </a:cubicBezTo>
                  <a:lnTo>
                    <a:pt x="7544" y="3077"/>
                  </a:lnTo>
                  <a:lnTo>
                    <a:pt x="7544" y="187"/>
                  </a:lnTo>
                  <a:cubicBezTo>
                    <a:pt x="7544" y="84"/>
                    <a:pt x="7462" y="1"/>
                    <a:pt x="7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7309209" y="3555248"/>
              <a:ext cx="243135" cy="107835"/>
            </a:xfrm>
            <a:custGeom>
              <a:avLst/>
              <a:gdLst/>
              <a:ahLst/>
              <a:cxnLst/>
              <a:rect l="l" t="t" r="r" b="b"/>
              <a:pathLst>
                <a:path w="7569" h="3357" extrusionOk="0">
                  <a:moveTo>
                    <a:pt x="187" y="1"/>
                  </a:moveTo>
                  <a:cubicBezTo>
                    <a:pt x="84" y="1"/>
                    <a:pt x="0" y="85"/>
                    <a:pt x="0" y="188"/>
                  </a:cubicBezTo>
                  <a:lnTo>
                    <a:pt x="0" y="3170"/>
                  </a:lnTo>
                  <a:cubicBezTo>
                    <a:pt x="0" y="3273"/>
                    <a:pt x="84" y="3357"/>
                    <a:pt x="187" y="3357"/>
                  </a:cubicBezTo>
                  <a:lnTo>
                    <a:pt x="569" y="3357"/>
                  </a:lnTo>
                  <a:lnTo>
                    <a:pt x="3971" y="3218"/>
                  </a:lnTo>
                  <a:lnTo>
                    <a:pt x="7000" y="3357"/>
                  </a:lnTo>
                  <a:lnTo>
                    <a:pt x="7382" y="3357"/>
                  </a:lnTo>
                  <a:cubicBezTo>
                    <a:pt x="7485" y="3357"/>
                    <a:pt x="7569" y="3273"/>
                    <a:pt x="7569" y="3170"/>
                  </a:cubicBezTo>
                  <a:lnTo>
                    <a:pt x="7569" y="3077"/>
                  </a:lnTo>
                  <a:lnTo>
                    <a:pt x="338" y="3077"/>
                  </a:lnTo>
                  <a:cubicBezTo>
                    <a:pt x="307" y="3077"/>
                    <a:pt x="281" y="3053"/>
                    <a:pt x="281" y="302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7327487" y="3590841"/>
              <a:ext cx="206580" cy="68806"/>
            </a:xfrm>
            <a:custGeom>
              <a:avLst/>
              <a:gdLst/>
              <a:ahLst/>
              <a:cxnLst/>
              <a:rect l="l" t="t" r="r" b="b"/>
              <a:pathLst>
                <a:path w="6431" h="2142" extrusionOk="0">
                  <a:moveTo>
                    <a:pt x="57" y="0"/>
                  </a:moveTo>
                  <a:cubicBezTo>
                    <a:pt x="25" y="0"/>
                    <a:pt x="0" y="26"/>
                    <a:pt x="0" y="57"/>
                  </a:cubicBezTo>
                  <a:lnTo>
                    <a:pt x="0" y="1968"/>
                  </a:lnTo>
                  <a:lnTo>
                    <a:pt x="45" y="2107"/>
                  </a:lnTo>
                  <a:lnTo>
                    <a:pt x="3372" y="2141"/>
                  </a:lnTo>
                  <a:lnTo>
                    <a:pt x="6328" y="2107"/>
                  </a:lnTo>
                  <a:lnTo>
                    <a:pt x="6431" y="1968"/>
                  </a:lnTo>
                  <a:lnTo>
                    <a:pt x="6431" y="57"/>
                  </a:lnTo>
                  <a:cubicBezTo>
                    <a:pt x="6431" y="26"/>
                    <a:pt x="6406" y="3"/>
                    <a:pt x="6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7327487" y="3654029"/>
              <a:ext cx="206580" cy="9059"/>
            </a:xfrm>
            <a:custGeom>
              <a:avLst/>
              <a:gdLst/>
              <a:ahLst/>
              <a:cxnLst/>
              <a:rect l="l" t="t" r="r" b="b"/>
              <a:pathLst>
                <a:path w="6431" h="282" extrusionOk="0">
                  <a:moveTo>
                    <a:pt x="0" y="1"/>
                  </a:moveTo>
                  <a:lnTo>
                    <a:pt x="0" y="282"/>
                  </a:lnTo>
                  <a:lnTo>
                    <a:pt x="6431" y="282"/>
                  </a:lnTo>
                  <a:lnTo>
                    <a:pt x="6431" y="1"/>
                  </a:ln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7338281" y="3681302"/>
              <a:ext cx="185058" cy="50336"/>
            </a:xfrm>
            <a:custGeom>
              <a:avLst/>
              <a:gdLst/>
              <a:ahLst/>
              <a:cxnLst/>
              <a:rect l="l" t="t" r="r" b="b"/>
              <a:pathLst>
                <a:path w="5761" h="1567" extrusionOk="0">
                  <a:moveTo>
                    <a:pt x="520" y="0"/>
                  </a:moveTo>
                  <a:cubicBezTo>
                    <a:pt x="433" y="0"/>
                    <a:pt x="359" y="61"/>
                    <a:pt x="339" y="143"/>
                  </a:cubicBezTo>
                  <a:lnTo>
                    <a:pt x="0" y="1566"/>
                  </a:lnTo>
                  <a:lnTo>
                    <a:pt x="5760" y="1566"/>
                  </a:lnTo>
                  <a:lnTo>
                    <a:pt x="5422" y="143"/>
                  </a:lnTo>
                  <a:cubicBezTo>
                    <a:pt x="5400" y="61"/>
                    <a:pt x="5326" y="0"/>
                    <a:pt x="5239" y="0"/>
                  </a:cubicBezTo>
                  <a:close/>
                </a:path>
              </a:pathLst>
            </a:custGeom>
            <a:solidFill>
              <a:srgbClr val="FA5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7281967" y="3528521"/>
              <a:ext cx="297069" cy="203143"/>
            </a:xfrm>
            <a:custGeom>
              <a:avLst/>
              <a:gdLst/>
              <a:ahLst/>
              <a:cxnLst/>
              <a:rect l="l" t="t" r="r" b="b"/>
              <a:pathLst>
                <a:path w="9248" h="6324" extrusionOk="0">
                  <a:moveTo>
                    <a:pt x="261" y="1"/>
                  </a:moveTo>
                  <a:cubicBezTo>
                    <a:pt x="109" y="48"/>
                    <a:pt x="0" y="189"/>
                    <a:pt x="0" y="358"/>
                  </a:cubicBezTo>
                  <a:lnTo>
                    <a:pt x="0" y="5950"/>
                  </a:lnTo>
                  <a:cubicBezTo>
                    <a:pt x="0" y="6157"/>
                    <a:pt x="167" y="6324"/>
                    <a:pt x="374" y="6324"/>
                  </a:cubicBezTo>
                  <a:lnTo>
                    <a:pt x="1752" y="6324"/>
                  </a:lnTo>
                  <a:lnTo>
                    <a:pt x="4624" y="6224"/>
                  </a:lnTo>
                  <a:lnTo>
                    <a:pt x="7512" y="6324"/>
                  </a:lnTo>
                  <a:lnTo>
                    <a:pt x="8890" y="6324"/>
                  </a:lnTo>
                  <a:cubicBezTo>
                    <a:pt x="9057" y="6324"/>
                    <a:pt x="9198" y="6214"/>
                    <a:pt x="9248" y="6063"/>
                  </a:cubicBezTo>
                  <a:lnTo>
                    <a:pt x="7778" y="6063"/>
                  </a:lnTo>
                  <a:lnTo>
                    <a:pt x="7778" y="6062"/>
                  </a:lnTo>
                  <a:cubicBezTo>
                    <a:pt x="7744" y="6062"/>
                    <a:pt x="7713" y="6037"/>
                    <a:pt x="7706" y="6004"/>
                  </a:cubicBezTo>
                  <a:lnTo>
                    <a:pt x="7428" y="4839"/>
                  </a:lnTo>
                  <a:cubicBezTo>
                    <a:pt x="7380" y="4636"/>
                    <a:pt x="7201" y="4494"/>
                    <a:pt x="6992" y="4494"/>
                  </a:cubicBezTo>
                  <a:lnTo>
                    <a:pt x="2273" y="4494"/>
                  </a:lnTo>
                  <a:cubicBezTo>
                    <a:pt x="2064" y="4494"/>
                    <a:pt x="1886" y="4636"/>
                    <a:pt x="1837" y="4839"/>
                  </a:cubicBezTo>
                  <a:lnTo>
                    <a:pt x="1561" y="6004"/>
                  </a:lnTo>
                  <a:cubicBezTo>
                    <a:pt x="1553" y="6037"/>
                    <a:pt x="1522" y="6062"/>
                    <a:pt x="1488" y="6062"/>
                  </a:cubicBezTo>
                  <a:lnTo>
                    <a:pt x="429" y="6062"/>
                  </a:lnTo>
                  <a:cubicBezTo>
                    <a:pt x="337" y="6062"/>
                    <a:pt x="261" y="5985"/>
                    <a:pt x="261" y="589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7340048" y="3681302"/>
              <a:ext cx="182167" cy="49308"/>
            </a:xfrm>
            <a:custGeom>
              <a:avLst/>
              <a:gdLst/>
              <a:ahLst/>
              <a:cxnLst/>
              <a:rect l="l" t="t" r="r" b="b"/>
              <a:pathLst>
                <a:path w="5671" h="1535" extrusionOk="0">
                  <a:moveTo>
                    <a:pt x="465" y="0"/>
                  </a:moveTo>
                  <a:cubicBezTo>
                    <a:pt x="378" y="0"/>
                    <a:pt x="304" y="61"/>
                    <a:pt x="284" y="143"/>
                  </a:cubicBezTo>
                  <a:lnTo>
                    <a:pt x="7" y="1306"/>
                  </a:lnTo>
                  <a:lnTo>
                    <a:pt x="0" y="1516"/>
                  </a:lnTo>
                  <a:lnTo>
                    <a:pt x="2897" y="1465"/>
                  </a:lnTo>
                  <a:lnTo>
                    <a:pt x="5671" y="1535"/>
                  </a:lnTo>
                  <a:lnTo>
                    <a:pt x="5645" y="1307"/>
                  </a:lnTo>
                  <a:lnTo>
                    <a:pt x="5367" y="145"/>
                  </a:lnTo>
                  <a:cubicBezTo>
                    <a:pt x="5345" y="61"/>
                    <a:pt x="5271" y="0"/>
                    <a:pt x="5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7338217" y="3723224"/>
              <a:ext cx="185058" cy="8416"/>
            </a:xfrm>
            <a:custGeom>
              <a:avLst/>
              <a:gdLst/>
              <a:ahLst/>
              <a:cxnLst/>
              <a:rect l="l" t="t" r="r" b="b"/>
              <a:pathLst>
                <a:path w="5761" h="262" extrusionOk="0">
                  <a:moveTo>
                    <a:pt x="63" y="1"/>
                  </a:moveTo>
                  <a:lnTo>
                    <a:pt x="1" y="261"/>
                  </a:lnTo>
                  <a:lnTo>
                    <a:pt x="5761" y="261"/>
                  </a:lnTo>
                  <a:lnTo>
                    <a:pt x="5699" y="1"/>
                  </a:lnTo>
                  <a:close/>
                </a:path>
              </a:pathLst>
            </a:custGeom>
            <a:solidFill>
              <a:srgbClr val="D94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7413933" y="3608895"/>
              <a:ext cx="33664" cy="35913"/>
            </a:xfrm>
            <a:custGeom>
              <a:avLst/>
              <a:gdLst/>
              <a:ahLst/>
              <a:cxnLst/>
              <a:rect l="l" t="t" r="r" b="b"/>
              <a:pathLst>
                <a:path w="1048" h="1118" extrusionOk="0">
                  <a:moveTo>
                    <a:pt x="1" y="0"/>
                  </a:moveTo>
                  <a:cubicBezTo>
                    <a:pt x="61" y="175"/>
                    <a:pt x="1" y="363"/>
                    <a:pt x="1" y="559"/>
                  </a:cubicBezTo>
                  <a:cubicBezTo>
                    <a:pt x="1" y="754"/>
                    <a:pt x="61" y="942"/>
                    <a:pt x="1" y="1118"/>
                  </a:cubicBezTo>
                  <a:lnTo>
                    <a:pt x="1047" y="1118"/>
                  </a:lnTo>
                  <a:cubicBezTo>
                    <a:pt x="986" y="942"/>
                    <a:pt x="1047" y="754"/>
                    <a:pt x="1047" y="559"/>
                  </a:cubicBezTo>
                  <a:cubicBezTo>
                    <a:pt x="1047" y="362"/>
                    <a:pt x="986" y="174"/>
                    <a:pt x="104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7360350" y="3698071"/>
              <a:ext cx="16768" cy="16768"/>
            </a:xfrm>
            <a:custGeom>
              <a:avLst/>
              <a:gdLst/>
              <a:ahLst/>
              <a:cxnLst/>
              <a:rect l="l" t="t" r="r" b="b"/>
              <a:pathLst>
                <a:path w="522" h="522" extrusionOk="0">
                  <a:moveTo>
                    <a:pt x="261" y="1"/>
                  </a:moveTo>
                  <a:cubicBezTo>
                    <a:pt x="118" y="1"/>
                    <a:pt x="1" y="118"/>
                    <a:pt x="1" y="261"/>
                  </a:cubicBezTo>
                  <a:cubicBezTo>
                    <a:pt x="1" y="406"/>
                    <a:pt x="118" y="522"/>
                    <a:pt x="261" y="522"/>
                  </a:cubicBezTo>
                  <a:cubicBezTo>
                    <a:pt x="406" y="522"/>
                    <a:pt x="522" y="406"/>
                    <a:pt x="522" y="261"/>
                  </a:cubicBezTo>
                  <a:cubicBezTo>
                    <a:pt x="522" y="118"/>
                    <a:pt x="406" y="1"/>
                    <a:pt x="2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7484349" y="3698071"/>
              <a:ext cx="16768" cy="16768"/>
            </a:xfrm>
            <a:custGeom>
              <a:avLst/>
              <a:gdLst/>
              <a:ahLst/>
              <a:cxnLst/>
              <a:rect l="l" t="t" r="r" b="b"/>
              <a:pathLst>
                <a:path w="522" h="522" extrusionOk="0">
                  <a:moveTo>
                    <a:pt x="261" y="1"/>
                  </a:moveTo>
                  <a:cubicBezTo>
                    <a:pt x="118" y="1"/>
                    <a:pt x="0" y="118"/>
                    <a:pt x="0" y="261"/>
                  </a:cubicBezTo>
                  <a:cubicBezTo>
                    <a:pt x="0" y="406"/>
                    <a:pt x="118" y="522"/>
                    <a:pt x="261" y="522"/>
                  </a:cubicBezTo>
                  <a:cubicBezTo>
                    <a:pt x="406" y="522"/>
                    <a:pt x="521" y="406"/>
                    <a:pt x="521" y="261"/>
                  </a:cubicBezTo>
                  <a:cubicBezTo>
                    <a:pt x="521" y="118"/>
                    <a:pt x="406" y="1"/>
                    <a:pt x="2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7462055" y="3701990"/>
              <a:ext cx="8962" cy="8994"/>
            </a:xfrm>
            <a:custGeom>
              <a:avLst/>
              <a:gdLst/>
              <a:ahLst/>
              <a:cxnLst/>
              <a:rect l="l" t="t" r="r" b="b"/>
              <a:pathLst>
                <a:path w="279" h="280" extrusionOk="0">
                  <a:moveTo>
                    <a:pt x="140" y="0"/>
                  </a:moveTo>
                  <a:cubicBezTo>
                    <a:pt x="63" y="0"/>
                    <a:pt x="1" y="62"/>
                    <a:pt x="1" y="139"/>
                  </a:cubicBezTo>
                  <a:cubicBezTo>
                    <a:pt x="1" y="217"/>
                    <a:pt x="63" y="280"/>
                    <a:pt x="140" y="280"/>
                  </a:cubicBezTo>
                  <a:cubicBezTo>
                    <a:pt x="217" y="280"/>
                    <a:pt x="279" y="217"/>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7390483" y="3701990"/>
              <a:ext cx="8962" cy="8994"/>
            </a:xfrm>
            <a:custGeom>
              <a:avLst/>
              <a:gdLst/>
              <a:ahLst/>
              <a:cxnLst/>
              <a:rect l="l" t="t" r="r" b="b"/>
              <a:pathLst>
                <a:path w="279" h="280" extrusionOk="0">
                  <a:moveTo>
                    <a:pt x="140" y="0"/>
                  </a:moveTo>
                  <a:cubicBezTo>
                    <a:pt x="63" y="0"/>
                    <a:pt x="1" y="62"/>
                    <a:pt x="1" y="139"/>
                  </a:cubicBezTo>
                  <a:cubicBezTo>
                    <a:pt x="1" y="217"/>
                    <a:pt x="63" y="280"/>
                    <a:pt x="140" y="280"/>
                  </a:cubicBezTo>
                  <a:cubicBezTo>
                    <a:pt x="217" y="280"/>
                    <a:pt x="279" y="217"/>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7408344" y="3701990"/>
              <a:ext cx="44907" cy="8994"/>
            </a:xfrm>
            <a:custGeom>
              <a:avLst/>
              <a:gdLst/>
              <a:ahLst/>
              <a:cxnLst/>
              <a:rect l="l" t="t" r="r" b="b"/>
              <a:pathLst>
                <a:path w="1398" h="280" extrusionOk="0">
                  <a:moveTo>
                    <a:pt x="140" y="0"/>
                  </a:moveTo>
                  <a:cubicBezTo>
                    <a:pt x="63" y="0"/>
                    <a:pt x="1" y="62"/>
                    <a:pt x="1" y="141"/>
                  </a:cubicBezTo>
                  <a:cubicBezTo>
                    <a:pt x="1" y="216"/>
                    <a:pt x="62" y="280"/>
                    <a:pt x="140" y="280"/>
                  </a:cubicBezTo>
                  <a:lnTo>
                    <a:pt x="1257" y="280"/>
                  </a:lnTo>
                  <a:cubicBezTo>
                    <a:pt x="1334" y="280"/>
                    <a:pt x="1398" y="216"/>
                    <a:pt x="1398" y="141"/>
                  </a:cubicBezTo>
                  <a:cubicBezTo>
                    <a:pt x="1398" y="64"/>
                    <a:pt x="1336" y="0"/>
                    <a:pt x="125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7340690" y="3604333"/>
              <a:ext cx="44907" cy="44907"/>
            </a:xfrm>
            <a:custGeom>
              <a:avLst/>
              <a:gdLst/>
              <a:ahLst/>
              <a:cxnLst/>
              <a:rect l="l" t="t" r="r" b="b"/>
              <a:pathLst>
                <a:path w="1398" h="1398" extrusionOk="0">
                  <a:moveTo>
                    <a:pt x="698" y="280"/>
                  </a:moveTo>
                  <a:cubicBezTo>
                    <a:pt x="804" y="280"/>
                    <a:pt x="897" y="317"/>
                    <a:pt x="972" y="381"/>
                  </a:cubicBezTo>
                  <a:lnTo>
                    <a:pt x="873" y="439"/>
                  </a:lnTo>
                  <a:cubicBezTo>
                    <a:pt x="807" y="478"/>
                    <a:pt x="785" y="563"/>
                    <a:pt x="823" y="630"/>
                  </a:cubicBezTo>
                  <a:cubicBezTo>
                    <a:pt x="849" y="676"/>
                    <a:pt x="895" y="699"/>
                    <a:pt x="944" y="699"/>
                  </a:cubicBezTo>
                  <a:cubicBezTo>
                    <a:pt x="968" y="699"/>
                    <a:pt x="994" y="694"/>
                    <a:pt x="1015" y="679"/>
                  </a:cubicBezTo>
                  <a:lnTo>
                    <a:pt x="1112" y="623"/>
                  </a:lnTo>
                  <a:cubicBezTo>
                    <a:pt x="1117" y="649"/>
                    <a:pt x="1120" y="673"/>
                    <a:pt x="1120" y="699"/>
                  </a:cubicBezTo>
                  <a:cubicBezTo>
                    <a:pt x="1117" y="882"/>
                    <a:pt x="1001" y="1038"/>
                    <a:pt x="837" y="1096"/>
                  </a:cubicBezTo>
                  <a:lnTo>
                    <a:pt x="837" y="980"/>
                  </a:lnTo>
                  <a:cubicBezTo>
                    <a:pt x="837" y="902"/>
                    <a:pt x="775" y="840"/>
                    <a:pt x="698" y="840"/>
                  </a:cubicBezTo>
                  <a:cubicBezTo>
                    <a:pt x="622" y="840"/>
                    <a:pt x="559" y="904"/>
                    <a:pt x="559" y="980"/>
                  </a:cubicBezTo>
                  <a:lnTo>
                    <a:pt x="559" y="1096"/>
                  </a:lnTo>
                  <a:cubicBezTo>
                    <a:pt x="396" y="1038"/>
                    <a:pt x="278" y="882"/>
                    <a:pt x="278" y="699"/>
                  </a:cubicBezTo>
                  <a:cubicBezTo>
                    <a:pt x="278" y="673"/>
                    <a:pt x="280" y="649"/>
                    <a:pt x="286" y="623"/>
                  </a:cubicBezTo>
                  <a:lnTo>
                    <a:pt x="381" y="679"/>
                  </a:lnTo>
                  <a:cubicBezTo>
                    <a:pt x="403" y="692"/>
                    <a:pt x="429" y="699"/>
                    <a:pt x="452" y="699"/>
                  </a:cubicBezTo>
                  <a:cubicBezTo>
                    <a:pt x="501" y="699"/>
                    <a:pt x="546" y="673"/>
                    <a:pt x="574" y="630"/>
                  </a:cubicBezTo>
                  <a:cubicBezTo>
                    <a:pt x="613" y="563"/>
                    <a:pt x="590" y="478"/>
                    <a:pt x="523" y="439"/>
                  </a:cubicBezTo>
                  <a:lnTo>
                    <a:pt x="425" y="381"/>
                  </a:lnTo>
                  <a:cubicBezTo>
                    <a:pt x="498" y="317"/>
                    <a:pt x="593" y="280"/>
                    <a:pt x="698" y="280"/>
                  </a:cubicBezTo>
                  <a:close/>
                  <a:moveTo>
                    <a:pt x="698" y="0"/>
                  </a:moveTo>
                  <a:cubicBezTo>
                    <a:pt x="313" y="0"/>
                    <a:pt x="0" y="314"/>
                    <a:pt x="0" y="699"/>
                  </a:cubicBezTo>
                  <a:cubicBezTo>
                    <a:pt x="0" y="1084"/>
                    <a:pt x="313" y="1397"/>
                    <a:pt x="698" y="1397"/>
                  </a:cubicBezTo>
                  <a:cubicBezTo>
                    <a:pt x="1083" y="1397"/>
                    <a:pt x="1397" y="1084"/>
                    <a:pt x="1397" y="699"/>
                  </a:cubicBezTo>
                  <a:cubicBezTo>
                    <a:pt x="1397" y="316"/>
                    <a:pt x="1083"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7476029" y="3604333"/>
              <a:ext cx="44907" cy="44907"/>
            </a:xfrm>
            <a:custGeom>
              <a:avLst/>
              <a:gdLst/>
              <a:ahLst/>
              <a:cxnLst/>
              <a:rect l="l" t="t" r="r" b="b"/>
              <a:pathLst>
                <a:path w="1398" h="1398" extrusionOk="0">
                  <a:moveTo>
                    <a:pt x="698" y="281"/>
                  </a:moveTo>
                  <a:cubicBezTo>
                    <a:pt x="804" y="281"/>
                    <a:pt x="898" y="319"/>
                    <a:pt x="971" y="382"/>
                  </a:cubicBezTo>
                  <a:lnTo>
                    <a:pt x="873" y="439"/>
                  </a:lnTo>
                  <a:cubicBezTo>
                    <a:pt x="806" y="478"/>
                    <a:pt x="785" y="563"/>
                    <a:pt x="822" y="630"/>
                  </a:cubicBezTo>
                  <a:cubicBezTo>
                    <a:pt x="848" y="676"/>
                    <a:pt x="895" y="699"/>
                    <a:pt x="944" y="699"/>
                  </a:cubicBezTo>
                  <a:cubicBezTo>
                    <a:pt x="967" y="699"/>
                    <a:pt x="993" y="694"/>
                    <a:pt x="1015" y="679"/>
                  </a:cubicBezTo>
                  <a:lnTo>
                    <a:pt x="1110" y="623"/>
                  </a:lnTo>
                  <a:cubicBezTo>
                    <a:pt x="1115" y="649"/>
                    <a:pt x="1118" y="673"/>
                    <a:pt x="1118" y="699"/>
                  </a:cubicBezTo>
                  <a:cubicBezTo>
                    <a:pt x="1118" y="882"/>
                    <a:pt x="1000" y="1038"/>
                    <a:pt x="837" y="1096"/>
                  </a:cubicBezTo>
                  <a:lnTo>
                    <a:pt x="837" y="980"/>
                  </a:lnTo>
                  <a:cubicBezTo>
                    <a:pt x="837" y="902"/>
                    <a:pt x="775" y="840"/>
                    <a:pt x="698" y="840"/>
                  </a:cubicBezTo>
                  <a:cubicBezTo>
                    <a:pt x="620" y="840"/>
                    <a:pt x="559" y="904"/>
                    <a:pt x="559" y="980"/>
                  </a:cubicBezTo>
                  <a:lnTo>
                    <a:pt x="559" y="1096"/>
                  </a:lnTo>
                  <a:cubicBezTo>
                    <a:pt x="395" y="1038"/>
                    <a:pt x="278" y="882"/>
                    <a:pt x="278" y="699"/>
                  </a:cubicBezTo>
                  <a:cubicBezTo>
                    <a:pt x="278" y="673"/>
                    <a:pt x="280" y="649"/>
                    <a:pt x="285" y="623"/>
                  </a:cubicBezTo>
                  <a:lnTo>
                    <a:pt x="379" y="679"/>
                  </a:lnTo>
                  <a:cubicBezTo>
                    <a:pt x="401" y="692"/>
                    <a:pt x="427" y="699"/>
                    <a:pt x="450" y="699"/>
                  </a:cubicBezTo>
                  <a:cubicBezTo>
                    <a:pt x="500" y="699"/>
                    <a:pt x="544" y="673"/>
                    <a:pt x="572" y="630"/>
                  </a:cubicBezTo>
                  <a:cubicBezTo>
                    <a:pt x="611" y="563"/>
                    <a:pt x="588" y="478"/>
                    <a:pt x="521" y="439"/>
                  </a:cubicBezTo>
                  <a:lnTo>
                    <a:pt x="424" y="382"/>
                  </a:lnTo>
                  <a:cubicBezTo>
                    <a:pt x="500" y="319"/>
                    <a:pt x="594" y="281"/>
                    <a:pt x="698" y="281"/>
                  </a:cubicBezTo>
                  <a:close/>
                  <a:moveTo>
                    <a:pt x="698" y="0"/>
                  </a:moveTo>
                  <a:cubicBezTo>
                    <a:pt x="313" y="0"/>
                    <a:pt x="0" y="314"/>
                    <a:pt x="0" y="699"/>
                  </a:cubicBezTo>
                  <a:cubicBezTo>
                    <a:pt x="0" y="1084"/>
                    <a:pt x="313" y="1397"/>
                    <a:pt x="698" y="1397"/>
                  </a:cubicBezTo>
                  <a:cubicBezTo>
                    <a:pt x="1083" y="1397"/>
                    <a:pt x="1397" y="1084"/>
                    <a:pt x="1397" y="699"/>
                  </a:cubicBezTo>
                  <a:cubicBezTo>
                    <a:pt x="1397" y="316"/>
                    <a:pt x="1083"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7340979" y="3568483"/>
              <a:ext cx="179597" cy="8994"/>
            </a:xfrm>
            <a:custGeom>
              <a:avLst/>
              <a:gdLst/>
              <a:ahLst/>
              <a:cxnLst/>
              <a:rect l="l" t="t" r="r" b="b"/>
              <a:pathLst>
                <a:path w="5591" h="280" extrusionOk="0">
                  <a:moveTo>
                    <a:pt x="139" y="0"/>
                  </a:moveTo>
                  <a:cubicBezTo>
                    <a:pt x="62" y="0"/>
                    <a:pt x="0" y="62"/>
                    <a:pt x="0" y="139"/>
                  </a:cubicBezTo>
                  <a:cubicBezTo>
                    <a:pt x="0" y="216"/>
                    <a:pt x="61" y="279"/>
                    <a:pt x="139" y="279"/>
                  </a:cubicBezTo>
                  <a:lnTo>
                    <a:pt x="5452" y="279"/>
                  </a:lnTo>
                  <a:cubicBezTo>
                    <a:pt x="5529" y="279"/>
                    <a:pt x="5591" y="216"/>
                    <a:pt x="5591" y="139"/>
                  </a:cubicBezTo>
                  <a:cubicBezTo>
                    <a:pt x="5591" y="64"/>
                    <a:pt x="5530" y="0"/>
                    <a:pt x="545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7558941" y="3539668"/>
              <a:ext cx="8994" cy="9026"/>
            </a:xfrm>
            <a:custGeom>
              <a:avLst/>
              <a:gdLst/>
              <a:ahLst/>
              <a:cxnLst/>
              <a:rect l="l" t="t" r="r" b="b"/>
              <a:pathLst>
                <a:path w="280" h="281" extrusionOk="0">
                  <a:moveTo>
                    <a:pt x="141" y="1"/>
                  </a:moveTo>
                  <a:cubicBezTo>
                    <a:pt x="63" y="1"/>
                    <a:pt x="0" y="63"/>
                    <a:pt x="0" y="141"/>
                  </a:cubicBezTo>
                  <a:cubicBezTo>
                    <a:pt x="0" y="218"/>
                    <a:pt x="63" y="280"/>
                    <a:pt x="141" y="280"/>
                  </a:cubicBezTo>
                  <a:cubicBezTo>
                    <a:pt x="217" y="280"/>
                    <a:pt x="280" y="218"/>
                    <a:pt x="280" y="141"/>
                  </a:cubicBezTo>
                  <a:cubicBezTo>
                    <a:pt x="280"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7558941" y="3710342"/>
              <a:ext cx="8994" cy="9026"/>
            </a:xfrm>
            <a:custGeom>
              <a:avLst/>
              <a:gdLst/>
              <a:ahLst/>
              <a:cxnLst/>
              <a:rect l="l" t="t" r="r" b="b"/>
              <a:pathLst>
                <a:path w="280" h="281" extrusionOk="0">
                  <a:moveTo>
                    <a:pt x="141" y="1"/>
                  </a:moveTo>
                  <a:cubicBezTo>
                    <a:pt x="63" y="1"/>
                    <a:pt x="0" y="63"/>
                    <a:pt x="0" y="141"/>
                  </a:cubicBezTo>
                  <a:cubicBezTo>
                    <a:pt x="0" y="218"/>
                    <a:pt x="63" y="280"/>
                    <a:pt x="141" y="280"/>
                  </a:cubicBezTo>
                  <a:cubicBezTo>
                    <a:pt x="217" y="280"/>
                    <a:pt x="280" y="218"/>
                    <a:pt x="280" y="141"/>
                  </a:cubicBezTo>
                  <a:cubicBezTo>
                    <a:pt x="280"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7399060" y="3608895"/>
              <a:ext cx="17989" cy="35913"/>
            </a:xfrm>
            <a:custGeom>
              <a:avLst/>
              <a:gdLst/>
              <a:ahLst/>
              <a:cxnLst/>
              <a:rect l="l" t="t" r="r" b="b"/>
              <a:pathLst>
                <a:path w="560" h="1118" extrusionOk="0">
                  <a:moveTo>
                    <a:pt x="186" y="0"/>
                  </a:moveTo>
                  <a:cubicBezTo>
                    <a:pt x="83" y="0"/>
                    <a:pt x="0" y="83"/>
                    <a:pt x="0" y="187"/>
                  </a:cubicBezTo>
                  <a:lnTo>
                    <a:pt x="0" y="932"/>
                  </a:lnTo>
                  <a:cubicBezTo>
                    <a:pt x="0" y="1035"/>
                    <a:pt x="83" y="1118"/>
                    <a:pt x="186" y="1118"/>
                  </a:cubicBezTo>
                  <a:lnTo>
                    <a:pt x="464" y="1118"/>
                  </a:lnTo>
                  <a:cubicBezTo>
                    <a:pt x="524" y="942"/>
                    <a:pt x="559" y="754"/>
                    <a:pt x="559" y="559"/>
                  </a:cubicBezTo>
                  <a:cubicBezTo>
                    <a:pt x="559" y="362"/>
                    <a:pt x="524" y="174"/>
                    <a:pt x="4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7444547" y="3608895"/>
              <a:ext cx="18021" cy="35913"/>
            </a:xfrm>
            <a:custGeom>
              <a:avLst/>
              <a:gdLst/>
              <a:ahLst/>
              <a:cxnLst/>
              <a:rect l="l" t="t" r="r" b="b"/>
              <a:pathLst>
                <a:path w="561" h="1118" extrusionOk="0">
                  <a:moveTo>
                    <a:pt x="97" y="0"/>
                  </a:moveTo>
                  <a:cubicBezTo>
                    <a:pt x="35" y="175"/>
                    <a:pt x="0" y="363"/>
                    <a:pt x="0" y="559"/>
                  </a:cubicBezTo>
                  <a:cubicBezTo>
                    <a:pt x="0" y="754"/>
                    <a:pt x="35" y="942"/>
                    <a:pt x="97" y="1118"/>
                  </a:cubicBezTo>
                  <a:lnTo>
                    <a:pt x="374" y="1118"/>
                  </a:lnTo>
                  <a:cubicBezTo>
                    <a:pt x="476" y="1118"/>
                    <a:pt x="560" y="1035"/>
                    <a:pt x="560" y="932"/>
                  </a:cubicBezTo>
                  <a:lnTo>
                    <a:pt x="560" y="187"/>
                  </a:lnTo>
                  <a:cubicBezTo>
                    <a:pt x="560" y="83"/>
                    <a:pt x="476" y="0"/>
                    <a:pt x="3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58"/>
          <p:cNvGrpSpPr/>
          <p:nvPr/>
        </p:nvGrpSpPr>
        <p:grpSpPr>
          <a:xfrm>
            <a:off x="6645974" y="3480945"/>
            <a:ext cx="299767" cy="297679"/>
            <a:chOff x="6645974" y="3480945"/>
            <a:chExt cx="299767" cy="297679"/>
          </a:xfrm>
        </p:grpSpPr>
        <p:sp>
          <p:nvSpPr>
            <p:cNvPr id="2953" name="Google Shape;2953;p58"/>
            <p:cNvSpPr/>
            <p:nvPr/>
          </p:nvSpPr>
          <p:spPr>
            <a:xfrm>
              <a:off x="6648577" y="3481845"/>
              <a:ext cx="297165" cy="296137"/>
            </a:xfrm>
            <a:custGeom>
              <a:avLst/>
              <a:gdLst/>
              <a:ahLst/>
              <a:cxnLst/>
              <a:rect l="l" t="t" r="r" b="b"/>
              <a:pathLst>
                <a:path w="9251" h="9219" extrusionOk="0">
                  <a:moveTo>
                    <a:pt x="6487" y="1"/>
                  </a:moveTo>
                  <a:cubicBezTo>
                    <a:pt x="6303" y="1"/>
                    <a:pt x="5941" y="264"/>
                    <a:pt x="5827" y="378"/>
                  </a:cubicBezTo>
                  <a:lnTo>
                    <a:pt x="154" y="6089"/>
                  </a:lnTo>
                  <a:cubicBezTo>
                    <a:pt x="122" y="6121"/>
                    <a:pt x="96" y="6157"/>
                    <a:pt x="77" y="6195"/>
                  </a:cubicBezTo>
                  <a:cubicBezTo>
                    <a:pt x="0" y="6349"/>
                    <a:pt x="26" y="6539"/>
                    <a:pt x="154" y="6668"/>
                  </a:cubicBezTo>
                  <a:lnTo>
                    <a:pt x="2495" y="9038"/>
                  </a:lnTo>
                  <a:cubicBezTo>
                    <a:pt x="2591" y="9136"/>
                    <a:pt x="2741" y="9219"/>
                    <a:pt x="2875" y="9219"/>
                  </a:cubicBezTo>
                  <a:cubicBezTo>
                    <a:pt x="2916" y="9219"/>
                    <a:pt x="2955" y="9211"/>
                    <a:pt x="2991" y="9194"/>
                  </a:cubicBezTo>
                  <a:cubicBezTo>
                    <a:pt x="3032" y="9175"/>
                    <a:pt x="3069" y="9148"/>
                    <a:pt x="3103" y="9116"/>
                  </a:cubicBezTo>
                  <a:lnTo>
                    <a:pt x="3394" y="8825"/>
                  </a:lnTo>
                  <a:lnTo>
                    <a:pt x="3460" y="8699"/>
                  </a:lnTo>
                  <a:lnTo>
                    <a:pt x="8644" y="3499"/>
                  </a:lnTo>
                  <a:lnTo>
                    <a:pt x="8806" y="3412"/>
                  </a:lnTo>
                  <a:lnTo>
                    <a:pt x="9097" y="3121"/>
                  </a:lnTo>
                  <a:cubicBezTo>
                    <a:pt x="9226" y="2994"/>
                    <a:pt x="9251" y="2803"/>
                    <a:pt x="9177" y="2644"/>
                  </a:cubicBezTo>
                  <a:cubicBezTo>
                    <a:pt x="9157" y="2604"/>
                    <a:pt x="9132" y="2568"/>
                    <a:pt x="9099" y="2536"/>
                  </a:cubicBezTo>
                  <a:lnTo>
                    <a:pt x="6652" y="90"/>
                  </a:lnTo>
                  <a:cubicBezTo>
                    <a:pt x="6617" y="57"/>
                    <a:pt x="6581" y="32"/>
                    <a:pt x="6542" y="12"/>
                  </a:cubicBezTo>
                  <a:cubicBezTo>
                    <a:pt x="6526" y="4"/>
                    <a:pt x="6508" y="1"/>
                    <a:pt x="6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6645974" y="3480945"/>
              <a:ext cx="212715" cy="297679"/>
            </a:xfrm>
            <a:custGeom>
              <a:avLst/>
              <a:gdLst/>
              <a:ahLst/>
              <a:cxnLst/>
              <a:rect l="l" t="t" r="r" b="b"/>
              <a:pathLst>
                <a:path w="6622" h="9267" extrusionOk="0">
                  <a:moveTo>
                    <a:pt x="6442" y="0"/>
                  </a:moveTo>
                  <a:cubicBezTo>
                    <a:pt x="6356" y="0"/>
                    <a:pt x="6291" y="28"/>
                    <a:pt x="6271" y="37"/>
                  </a:cubicBezTo>
                  <a:cubicBezTo>
                    <a:pt x="6242" y="48"/>
                    <a:pt x="6196" y="74"/>
                    <a:pt x="6150" y="119"/>
                  </a:cubicBezTo>
                  <a:lnTo>
                    <a:pt x="154" y="6117"/>
                  </a:lnTo>
                  <a:cubicBezTo>
                    <a:pt x="120" y="6149"/>
                    <a:pt x="96" y="6185"/>
                    <a:pt x="75" y="6223"/>
                  </a:cubicBezTo>
                  <a:cubicBezTo>
                    <a:pt x="0" y="6377"/>
                    <a:pt x="25" y="6569"/>
                    <a:pt x="154" y="6696"/>
                  </a:cubicBezTo>
                  <a:lnTo>
                    <a:pt x="2600" y="9142"/>
                  </a:lnTo>
                  <a:cubicBezTo>
                    <a:pt x="2683" y="9227"/>
                    <a:pt x="2791" y="9266"/>
                    <a:pt x="2895" y="9266"/>
                  </a:cubicBezTo>
                  <a:cubicBezTo>
                    <a:pt x="2957" y="9266"/>
                    <a:pt x="3018" y="9252"/>
                    <a:pt x="3071" y="9225"/>
                  </a:cubicBezTo>
                  <a:lnTo>
                    <a:pt x="362" y="6512"/>
                  </a:lnTo>
                  <a:cubicBezTo>
                    <a:pt x="304" y="6454"/>
                    <a:pt x="304" y="6360"/>
                    <a:pt x="362" y="6301"/>
                  </a:cubicBezTo>
                  <a:lnTo>
                    <a:pt x="6622" y="41"/>
                  </a:lnTo>
                  <a:cubicBezTo>
                    <a:pt x="6599" y="31"/>
                    <a:pt x="6567" y="18"/>
                    <a:pt x="6526" y="9"/>
                  </a:cubicBezTo>
                  <a:cubicBezTo>
                    <a:pt x="6496" y="3"/>
                    <a:pt x="6468" y="0"/>
                    <a:pt x="64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6701613" y="3538672"/>
              <a:ext cx="229772" cy="225082"/>
            </a:xfrm>
            <a:custGeom>
              <a:avLst/>
              <a:gdLst/>
              <a:ahLst/>
              <a:cxnLst/>
              <a:rect l="l" t="t" r="r" b="b"/>
              <a:pathLst>
                <a:path w="7153" h="7007" extrusionOk="0">
                  <a:moveTo>
                    <a:pt x="5511" y="1"/>
                  </a:moveTo>
                  <a:cubicBezTo>
                    <a:pt x="5368" y="1"/>
                    <a:pt x="0" y="5264"/>
                    <a:pt x="73" y="5338"/>
                  </a:cubicBezTo>
                  <a:lnTo>
                    <a:pt x="1743" y="7007"/>
                  </a:lnTo>
                  <a:lnTo>
                    <a:pt x="1939" y="6862"/>
                  </a:lnTo>
                  <a:lnTo>
                    <a:pt x="2284" y="6517"/>
                  </a:lnTo>
                  <a:lnTo>
                    <a:pt x="2336" y="6386"/>
                  </a:lnTo>
                  <a:lnTo>
                    <a:pt x="2481" y="6319"/>
                  </a:lnTo>
                  <a:lnTo>
                    <a:pt x="2725" y="6074"/>
                  </a:lnTo>
                  <a:lnTo>
                    <a:pt x="2809" y="5937"/>
                  </a:lnTo>
                  <a:lnTo>
                    <a:pt x="2922" y="5878"/>
                  </a:lnTo>
                  <a:lnTo>
                    <a:pt x="3365" y="5433"/>
                  </a:lnTo>
                  <a:lnTo>
                    <a:pt x="3454" y="5293"/>
                  </a:lnTo>
                  <a:lnTo>
                    <a:pt x="3562" y="5236"/>
                  </a:lnTo>
                  <a:lnTo>
                    <a:pt x="3807" y="4992"/>
                  </a:lnTo>
                  <a:lnTo>
                    <a:pt x="3879" y="4867"/>
                  </a:lnTo>
                  <a:lnTo>
                    <a:pt x="4004" y="4795"/>
                  </a:lnTo>
                  <a:lnTo>
                    <a:pt x="4448" y="4352"/>
                  </a:lnTo>
                  <a:lnTo>
                    <a:pt x="4521" y="4227"/>
                  </a:lnTo>
                  <a:lnTo>
                    <a:pt x="4645" y="4155"/>
                  </a:lnTo>
                  <a:lnTo>
                    <a:pt x="4890" y="3910"/>
                  </a:lnTo>
                  <a:lnTo>
                    <a:pt x="4949" y="3773"/>
                  </a:lnTo>
                  <a:lnTo>
                    <a:pt x="5087" y="3713"/>
                  </a:lnTo>
                  <a:lnTo>
                    <a:pt x="5530" y="3269"/>
                  </a:lnTo>
                  <a:lnTo>
                    <a:pt x="5602" y="3144"/>
                  </a:lnTo>
                  <a:lnTo>
                    <a:pt x="5726" y="3072"/>
                  </a:lnTo>
                  <a:lnTo>
                    <a:pt x="5971" y="2827"/>
                  </a:lnTo>
                  <a:lnTo>
                    <a:pt x="6043" y="2703"/>
                  </a:lnTo>
                  <a:lnTo>
                    <a:pt x="6168" y="2630"/>
                  </a:lnTo>
                  <a:lnTo>
                    <a:pt x="6611" y="2188"/>
                  </a:lnTo>
                  <a:lnTo>
                    <a:pt x="6672" y="2050"/>
                  </a:lnTo>
                  <a:lnTo>
                    <a:pt x="6809" y="1991"/>
                  </a:lnTo>
                  <a:lnTo>
                    <a:pt x="7152" y="1646"/>
                  </a:lnTo>
                  <a:lnTo>
                    <a:pt x="6955" y="1449"/>
                  </a:lnTo>
                  <a:lnTo>
                    <a:pt x="5514" y="2"/>
                  </a:lnTo>
                  <a:cubicBezTo>
                    <a:pt x="5513" y="1"/>
                    <a:pt x="5512" y="1"/>
                    <a:pt x="5511"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6700361" y="3534881"/>
              <a:ext cx="178344" cy="230511"/>
            </a:xfrm>
            <a:custGeom>
              <a:avLst/>
              <a:gdLst/>
              <a:ahLst/>
              <a:cxnLst/>
              <a:rect l="l" t="t" r="r" b="b"/>
              <a:pathLst>
                <a:path w="5552" h="7176" extrusionOk="0">
                  <a:moveTo>
                    <a:pt x="5354" y="0"/>
                  </a:moveTo>
                  <a:cubicBezTo>
                    <a:pt x="5307" y="0"/>
                    <a:pt x="5259" y="18"/>
                    <a:pt x="5223" y="54"/>
                  </a:cubicBezTo>
                  <a:lnTo>
                    <a:pt x="5011" y="266"/>
                  </a:lnTo>
                  <a:lnTo>
                    <a:pt x="4939" y="392"/>
                  </a:lnTo>
                  <a:lnTo>
                    <a:pt x="4814" y="464"/>
                  </a:lnTo>
                  <a:lnTo>
                    <a:pt x="4458" y="820"/>
                  </a:lnTo>
                  <a:lnTo>
                    <a:pt x="4313" y="1017"/>
                  </a:lnTo>
                  <a:lnTo>
                    <a:pt x="4089" y="1189"/>
                  </a:lnTo>
                  <a:lnTo>
                    <a:pt x="3930" y="1349"/>
                  </a:lnTo>
                  <a:lnTo>
                    <a:pt x="3852" y="1479"/>
                  </a:lnTo>
                  <a:lnTo>
                    <a:pt x="3731" y="1546"/>
                  </a:lnTo>
                  <a:lnTo>
                    <a:pt x="3375" y="1902"/>
                  </a:lnTo>
                  <a:lnTo>
                    <a:pt x="3216" y="2113"/>
                  </a:lnTo>
                  <a:lnTo>
                    <a:pt x="3005" y="2272"/>
                  </a:lnTo>
                  <a:lnTo>
                    <a:pt x="2846" y="2431"/>
                  </a:lnTo>
                  <a:lnTo>
                    <a:pt x="2773" y="2557"/>
                  </a:lnTo>
                  <a:lnTo>
                    <a:pt x="2649" y="2630"/>
                  </a:lnTo>
                  <a:lnTo>
                    <a:pt x="2291" y="2986"/>
                  </a:lnTo>
                  <a:lnTo>
                    <a:pt x="2125" y="3205"/>
                  </a:lnTo>
                  <a:lnTo>
                    <a:pt x="1922" y="3355"/>
                  </a:lnTo>
                  <a:lnTo>
                    <a:pt x="1763" y="3514"/>
                  </a:lnTo>
                  <a:lnTo>
                    <a:pt x="1682" y="3647"/>
                  </a:lnTo>
                  <a:lnTo>
                    <a:pt x="1564" y="3713"/>
                  </a:lnTo>
                  <a:lnTo>
                    <a:pt x="1208" y="4070"/>
                  </a:lnTo>
                  <a:lnTo>
                    <a:pt x="1056" y="4274"/>
                  </a:lnTo>
                  <a:lnTo>
                    <a:pt x="839" y="4439"/>
                  </a:lnTo>
                  <a:lnTo>
                    <a:pt x="680" y="4599"/>
                  </a:lnTo>
                  <a:lnTo>
                    <a:pt x="607" y="4723"/>
                  </a:lnTo>
                  <a:lnTo>
                    <a:pt x="482" y="4795"/>
                  </a:lnTo>
                  <a:lnTo>
                    <a:pt x="138" y="5140"/>
                  </a:lnTo>
                  <a:lnTo>
                    <a:pt x="73" y="5205"/>
                  </a:lnTo>
                  <a:cubicBezTo>
                    <a:pt x="1" y="5278"/>
                    <a:pt x="1" y="5396"/>
                    <a:pt x="73" y="5469"/>
                  </a:cubicBezTo>
                  <a:lnTo>
                    <a:pt x="1582" y="6978"/>
                  </a:lnTo>
                  <a:lnTo>
                    <a:pt x="1780" y="7175"/>
                  </a:lnTo>
                  <a:lnTo>
                    <a:pt x="1977" y="6978"/>
                  </a:lnTo>
                  <a:lnTo>
                    <a:pt x="1780" y="6780"/>
                  </a:lnTo>
                  <a:lnTo>
                    <a:pt x="400" y="5402"/>
                  </a:lnTo>
                  <a:cubicBezTo>
                    <a:pt x="364" y="5366"/>
                    <a:pt x="364" y="5306"/>
                    <a:pt x="400" y="5270"/>
                  </a:cubicBezTo>
                  <a:lnTo>
                    <a:pt x="5551" y="120"/>
                  </a:lnTo>
                  <a:lnTo>
                    <a:pt x="5485" y="54"/>
                  </a:lnTo>
                  <a:cubicBezTo>
                    <a:pt x="5449" y="18"/>
                    <a:pt x="5402" y="0"/>
                    <a:pt x="53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6764769" y="3633566"/>
              <a:ext cx="12688" cy="12721"/>
            </a:xfrm>
            <a:custGeom>
              <a:avLst/>
              <a:gdLst/>
              <a:ahLst/>
              <a:cxnLst/>
              <a:rect l="l" t="t" r="r" b="b"/>
              <a:pathLst>
                <a:path w="395" h="396" extrusionOk="0">
                  <a:moveTo>
                    <a:pt x="198" y="1"/>
                  </a:moveTo>
                  <a:lnTo>
                    <a:pt x="1" y="198"/>
                  </a:lnTo>
                  <a:lnTo>
                    <a:pt x="198" y="396"/>
                  </a:lnTo>
                  <a:lnTo>
                    <a:pt x="395" y="198"/>
                  </a:lnTo>
                  <a:lnTo>
                    <a:pt x="198"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6799624" y="3598744"/>
              <a:ext cx="12656" cy="12721"/>
            </a:xfrm>
            <a:custGeom>
              <a:avLst/>
              <a:gdLst/>
              <a:ahLst/>
              <a:cxnLst/>
              <a:rect l="l" t="t" r="r" b="b"/>
              <a:pathLst>
                <a:path w="394" h="396" extrusionOk="0">
                  <a:moveTo>
                    <a:pt x="197" y="0"/>
                  </a:moveTo>
                  <a:lnTo>
                    <a:pt x="0" y="199"/>
                  </a:lnTo>
                  <a:lnTo>
                    <a:pt x="197" y="396"/>
                  </a:lnTo>
                  <a:lnTo>
                    <a:pt x="394" y="199"/>
                  </a:lnTo>
                  <a:lnTo>
                    <a:pt x="197"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6834350" y="3564018"/>
              <a:ext cx="12721" cy="12656"/>
            </a:xfrm>
            <a:custGeom>
              <a:avLst/>
              <a:gdLst/>
              <a:ahLst/>
              <a:cxnLst/>
              <a:rect l="l" t="t" r="r" b="b"/>
              <a:pathLst>
                <a:path w="396" h="394" extrusionOk="0">
                  <a:moveTo>
                    <a:pt x="197" y="0"/>
                  </a:moveTo>
                  <a:lnTo>
                    <a:pt x="1" y="197"/>
                  </a:lnTo>
                  <a:lnTo>
                    <a:pt x="197" y="394"/>
                  </a:lnTo>
                  <a:lnTo>
                    <a:pt x="396" y="197"/>
                  </a:lnTo>
                  <a:lnTo>
                    <a:pt x="197"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6730011" y="3668356"/>
              <a:ext cx="12721" cy="12688"/>
            </a:xfrm>
            <a:custGeom>
              <a:avLst/>
              <a:gdLst/>
              <a:ahLst/>
              <a:cxnLst/>
              <a:rect l="l" t="t" r="r" b="b"/>
              <a:pathLst>
                <a:path w="396" h="395" extrusionOk="0">
                  <a:moveTo>
                    <a:pt x="198" y="1"/>
                  </a:moveTo>
                  <a:lnTo>
                    <a:pt x="0" y="197"/>
                  </a:lnTo>
                  <a:lnTo>
                    <a:pt x="198" y="394"/>
                  </a:lnTo>
                  <a:lnTo>
                    <a:pt x="395" y="197"/>
                  </a:lnTo>
                  <a:lnTo>
                    <a:pt x="198"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6761493" y="3699838"/>
              <a:ext cx="33953" cy="33986"/>
            </a:xfrm>
            <a:custGeom>
              <a:avLst/>
              <a:gdLst/>
              <a:ahLst/>
              <a:cxnLst/>
              <a:rect l="l" t="t" r="r" b="b"/>
              <a:pathLst>
                <a:path w="1057" h="1058" extrusionOk="0">
                  <a:moveTo>
                    <a:pt x="197" y="1"/>
                  </a:moveTo>
                  <a:lnTo>
                    <a:pt x="0" y="198"/>
                  </a:lnTo>
                  <a:lnTo>
                    <a:pt x="859" y="1057"/>
                  </a:lnTo>
                  <a:lnTo>
                    <a:pt x="1057" y="861"/>
                  </a:lnTo>
                  <a:lnTo>
                    <a:pt x="19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6796251" y="3665015"/>
              <a:ext cx="33986" cy="33986"/>
            </a:xfrm>
            <a:custGeom>
              <a:avLst/>
              <a:gdLst/>
              <a:ahLst/>
              <a:cxnLst/>
              <a:rect l="l" t="t" r="r" b="b"/>
              <a:pathLst>
                <a:path w="1058" h="1058" extrusionOk="0">
                  <a:moveTo>
                    <a:pt x="199" y="0"/>
                  </a:moveTo>
                  <a:lnTo>
                    <a:pt x="1" y="199"/>
                  </a:lnTo>
                  <a:lnTo>
                    <a:pt x="861" y="1057"/>
                  </a:lnTo>
                  <a:lnTo>
                    <a:pt x="1058" y="860"/>
                  </a:lnTo>
                  <a:lnTo>
                    <a:pt x="1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6831041" y="3630257"/>
              <a:ext cx="33986" cy="33986"/>
            </a:xfrm>
            <a:custGeom>
              <a:avLst/>
              <a:gdLst/>
              <a:ahLst/>
              <a:cxnLst/>
              <a:rect l="l" t="t" r="r" b="b"/>
              <a:pathLst>
                <a:path w="1058" h="1058" extrusionOk="0">
                  <a:moveTo>
                    <a:pt x="198" y="1"/>
                  </a:moveTo>
                  <a:lnTo>
                    <a:pt x="1" y="198"/>
                  </a:lnTo>
                  <a:lnTo>
                    <a:pt x="861" y="1058"/>
                  </a:lnTo>
                  <a:lnTo>
                    <a:pt x="1058" y="861"/>
                  </a:lnTo>
                  <a:lnTo>
                    <a:pt x="19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6865800" y="3595499"/>
              <a:ext cx="33953" cy="33953"/>
            </a:xfrm>
            <a:custGeom>
              <a:avLst/>
              <a:gdLst/>
              <a:ahLst/>
              <a:cxnLst/>
              <a:rect l="l" t="t" r="r" b="b"/>
              <a:pathLst>
                <a:path w="1057" h="1057" extrusionOk="0">
                  <a:moveTo>
                    <a:pt x="198" y="0"/>
                  </a:moveTo>
                  <a:lnTo>
                    <a:pt x="0" y="198"/>
                  </a:lnTo>
                  <a:lnTo>
                    <a:pt x="860" y="1057"/>
                  </a:lnTo>
                  <a:lnTo>
                    <a:pt x="1057" y="860"/>
                  </a:lnTo>
                  <a:lnTo>
                    <a:pt x="1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6717579" y="3684258"/>
              <a:ext cx="63731" cy="63731"/>
            </a:xfrm>
            <a:custGeom>
              <a:avLst/>
              <a:gdLst/>
              <a:ahLst/>
              <a:cxnLst/>
              <a:rect l="l" t="t" r="r" b="b"/>
              <a:pathLst>
                <a:path w="1984" h="1984" extrusionOk="0">
                  <a:moveTo>
                    <a:pt x="145" y="1"/>
                  </a:moveTo>
                  <a:lnTo>
                    <a:pt x="1" y="145"/>
                  </a:lnTo>
                  <a:lnTo>
                    <a:pt x="145" y="342"/>
                  </a:lnTo>
                  <a:lnTo>
                    <a:pt x="1787" y="1984"/>
                  </a:lnTo>
                  <a:lnTo>
                    <a:pt x="1984" y="1787"/>
                  </a:lnTo>
                  <a:lnTo>
                    <a:pt x="342" y="145"/>
                  </a:lnTo>
                  <a:lnTo>
                    <a:pt x="14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6715780" y="3682555"/>
              <a:ext cx="12721" cy="12656"/>
            </a:xfrm>
            <a:custGeom>
              <a:avLst/>
              <a:gdLst/>
              <a:ahLst/>
              <a:cxnLst/>
              <a:rect l="l" t="t" r="r" b="b"/>
              <a:pathLst>
                <a:path w="396" h="394" extrusionOk="0">
                  <a:moveTo>
                    <a:pt x="197" y="0"/>
                  </a:moveTo>
                  <a:lnTo>
                    <a:pt x="0" y="197"/>
                  </a:lnTo>
                  <a:lnTo>
                    <a:pt x="197" y="394"/>
                  </a:lnTo>
                  <a:lnTo>
                    <a:pt x="395" y="197"/>
                  </a:lnTo>
                  <a:lnTo>
                    <a:pt x="197"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6752305" y="3649532"/>
              <a:ext cx="63763" cy="63731"/>
            </a:xfrm>
            <a:custGeom>
              <a:avLst/>
              <a:gdLst/>
              <a:ahLst/>
              <a:cxnLst/>
              <a:rect l="l" t="t" r="r" b="b"/>
              <a:pathLst>
                <a:path w="1985" h="1984" extrusionOk="0">
                  <a:moveTo>
                    <a:pt x="146" y="0"/>
                  </a:moveTo>
                  <a:lnTo>
                    <a:pt x="1" y="145"/>
                  </a:lnTo>
                  <a:lnTo>
                    <a:pt x="146" y="342"/>
                  </a:lnTo>
                  <a:lnTo>
                    <a:pt x="1787" y="1984"/>
                  </a:lnTo>
                  <a:lnTo>
                    <a:pt x="1984" y="1785"/>
                  </a:lnTo>
                  <a:lnTo>
                    <a:pt x="344" y="145"/>
                  </a:lnTo>
                  <a:lnTo>
                    <a:pt x="14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6750603" y="3647765"/>
              <a:ext cx="12688" cy="12721"/>
            </a:xfrm>
            <a:custGeom>
              <a:avLst/>
              <a:gdLst/>
              <a:ahLst/>
              <a:cxnLst/>
              <a:rect l="l" t="t" r="r" b="b"/>
              <a:pathLst>
                <a:path w="395" h="396" extrusionOk="0">
                  <a:moveTo>
                    <a:pt x="197" y="0"/>
                  </a:moveTo>
                  <a:lnTo>
                    <a:pt x="0" y="197"/>
                  </a:lnTo>
                  <a:lnTo>
                    <a:pt x="197" y="396"/>
                  </a:lnTo>
                  <a:lnTo>
                    <a:pt x="394" y="197"/>
                  </a:lnTo>
                  <a:lnTo>
                    <a:pt x="197"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6787096" y="3614709"/>
              <a:ext cx="63763" cy="63731"/>
            </a:xfrm>
            <a:custGeom>
              <a:avLst/>
              <a:gdLst/>
              <a:ahLst/>
              <a:cxnLst/>
              <a:rect l="l" t="t" r="r" b="b"/>
              <a:pathLst>
                <a:path w="1985" h="1984" extrusionOk="0">
                  <a:moveTo>
                    <a:pt x="146" y="0"/>
                  </a:moveTo>
                  <a:lnTo>
                    <a:pt x="1" y="145"/>
                  </a:lnTo>
                  <a:lnTo>
                    <a:pt x="146" y="342"/>
                  </a:lnTo>
                  <a:lnTo>
                    <a:pt x="1787" y="1983"/>
                  </a:lnTo>
                  <a:lnTo>
                    <a:pt x="1984" y="1786"/>
                  </a:lnTo>
                  <a:lnTo>
                    <a:pt x="342" y="145"/>
                  </a:lnTo>
                  <a:lnTo>
                    <a:pt x="14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6785329" y="3613007"/>
              <a:ext cx="12721" cy="12688"/>
            </a:xfrm>
            <a:custGeom>
              <a:avLst/>
              <a:gdLst/>
              <a:ahLst/>
              <a:cxnLst/>
              <a:rect l="l" t="t" r="r" b="b"/>
              <a:pathLst>
                <a:path w="396" h="395" extrusionOk="0">
                  <a:moveTo>
                    <a:pt x="199" y="1"/>
                  </a:moveTo>
                  <a:lnTo>
                    <a:pt x="1" y="198"/>
                  </a:lnTo>
                  <a:lnTo>
                    <a:pt x="199" y="395"/>
                  </a:lnTo>
                  <a:lnTo>
                    <a:pt x="396" y="198"/>
                  </a:lnTo>
                  <a:lnTo>
                    <a:pt x="199"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6821950" y="3579919"/>
              <a:ext cx="63731" cy="63731"/>
            </a:xfrm>
            <a:custGeom>
              <a:avLst/>
              <a:gdLst/>
              <a:ahLst/>
              <a:cxnLst/>
              <a:rect l="l" t="t" r="r" b="b"/>
              <a:pathLst>
                <a:path w="1984" h="1984" extrusionOk="0">
                  <a:moveTo>
                    <a:pt x="145" y="0"/>
                  </a:moveTo>
                  <a:lnTo>
                    <a:pt x="0" y="145"/>
                  </a:lnTo>
                  <a:lnTo>
                    <a:pt x="145" y="343"/>
                  </a:lnTo>
                  <a:lnTo>
                    <a:pt x="1785" y="1983"/>
                  </a:lnTo>
                  <a:lnTo>
                    <a:pt x="1983" y="1787"/>
                  </a:lnTo>
                  <a:lnTo>
                    <a:pt x="342" y="145"/>
                  </a:lnTo>
                  <a:lnTo>
                    <a:pt x="14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6820119" y="3578249"/>
              <a:ext cx="12688" cy="12721"/>
            </a:xfrm>
            <a:custGeom>
              <a:avLst/>
              <a:gdLst/>
              <a:ahLst/>
              <a:cxnLst/>
              <a:rect l="l" t="t" r="r" b="b"/>
              <a:pathLst>
                <a:path w="395" h="396" extrusionOk="0">
                  <a:moveTo>
                    <a:pt x="197" y="0"/>
                  </a:moveTo>
                  <a:lnTo>
                    <a:pt x="1" y="197"/>
                  </a:lnTo>
                  <a:lnTo>
                    <a:pt x="197" y="395"/>
                  </a:lnTo>
                  <a:lnTo>
                    <a:pt x="394" y="197"/>
                  </a:lnTo>
                  <a:lnTo>
                    <a:pt x="197"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6856676" y="3545129"/>
              <a:ext cx="63731" cy="63699"/>
            </a:xfrm>
            <a:custGeom>
              <a:avLst/>
              <a:gdLst/>
              <a:ahLst/>
              <a:cxnLst/>
              <a:rect l="l" t="t" r="r" b="b"/>
              <a:pathLst>
                <a:path w="1984" h="1983" extrusionOk="0">
                  <a:moveTo>
                    <a:pt x="145" y="0"/>
                  </a:moveTo>
                  <a:lnTo>
                    <a:pt x="0" y="145"/>
                  </a:lnTo>
                  <a:lnTo>
                    <a:pt x="145" y="342"/>
                  </a:lnTo>
                  <a:lnTo>
                    <a:pt x="1787" y="1982"/>
                  </a:lnTo>
                  <a:lnTo>
                    <a:pt x="1984" y="1785"/>
                  </a:lnTo>
                  <a:lnTo>
                    <a:pt x="342" y="145"/>
                  </a:lnTo>
                  <a:lnTo>
                    <a:pt x="14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6854942" y="3543394"/>
              <a:ext cx="12688" cy="12721"/>
            </a:xfrm>
            <a:custGeom>
              <a:avLst/>
              <a:gdLst/>
              <a:ahLst/>
              <a:cxnLst/>
              <a:rect l="l" t="t" r="r" b="b"/>
              <a:pathLst>
                <a:path w="395" h="396" extrusionOk="0">
                  <a:moveTo>
                    <a:pt x="198" y="1"/>
                  </a:moveTo>
                  <a:lnTo>
                    <a:pt x="1" y="199"/>
                  </a:lnTo>
                  <a:lnTo>
                    <a:pt x="198" y="396"/>
                  </a:lnTo>
                  <a:lnTo>
                    <a:pt x="395" y="199"/>
                  </a:lnTo>
                  <a:lnTo>
                    <a:pt x="198"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6764737" y="3633662"/>
              <a:ext cx="45710" cy="44715"/>
            </a:xfrm>
            <a:custGeom>
              <a:avLst/>
              <a:gdLst/>
              <a:ahLst/>
              <a:cxnLst/>
              <a:rect l="l" t="t" r="r" b="b"/>
              <a:pathLst>
                <a:path w="1423" h="1392" extrusionOk="0">
                  <a:moveTo>
                    <a:pt x="287" y="1"/>
                  </a:moveTo>
                  <a:cubicBezTo>
                    <a:pt x="263" y="1"/>
                    <a:pt x="239" y="10"/>
                    <a:pt x="220" y="28"/>
                  </a:cubicBezTo>
                  <a:lnTo>
                    <a:pt x="37" y="213"/>
                  </a:lnTo>
                  <a:cubicBezTo>
                    <a:pt x="0" y="250"/>
                    <a:pt x="0" y="309"/>
                    <a:pt x="37" y="345"/>
                  </a:cubicBezTo>
                  <a:lnTo>
                    <a:pt x="1082" y="1392"/>
                  </a:lnTo>
                  <a:lnTo>
                    <a:pt x="1254" y="1272"/>
                  </a:lnTo>
                  <a:lnTo>
                    <a:pt x="1386" y="1140"/>
                  </a:lnTo>
                  <a:cubicBezTo>
                    <a:pt x="1422" y="1104"/>
                    <a:pt x="1422" y="1044"/>
                    <a:pt x="1386" y="1008"/>
                  </a:cubicBezTo>
                  <a:lnTo>
                    <a:pt x="484" y="106"/>
                  </a:lnTo>
                  <a:lnTo>
                    <a:pt x="352" y="27"/>
                  </a:lnTo>
                  <a:cubicBezTo>
                    <a:pt x="334" y="10"/>
                    <a:pt x="311"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6762039" y="3630771"/>
              <a:ext cx="42948" cy="48055"/>
            </a:xfrm>
            <a:custGeom>
              <a:avLst/>
              <a:gdLst/>
              <a:ahLst/>
              <a:cxnLst/>
              <a:rect l="l" t="t" r="r" b="b"/>
              <a:pathLst>
                <a:path w="1337" h="1496" extrusionOk="0">
                  <a:moveTo>
                    <a:pt x="370" y="1"/>
                  </a:moveTo>
                  <a:lnTo>
                    <a:pt x="0" y="370"/>
                  </a:lnTo>
                  <a:lnTo>
                    <a:pt x="1099" y="1469"/>
                  </a:lnTo>
                  <a:cubicBezTo>
                    <a:pt x="1117" y="1487"/>
                    <a:pt x="1141" y="1496"/>
                    <a:pt x="1165" y="1496"/>
                  </a:cubicBezTo>
                  <a:cubicBezTo>
                    <a:pt x="1189" y="1496"/>
                    <a:pt x="1213" y="1487"/>
                    <a:pt x="1231" y="1469"/>
                  </a:cubicBezTo>
                  <a:lnTo>
                    <a:pt x="1337" y="1363"/>
                  </a:lnTo>
                  <a:lnTo>
                    <a:pt x="410" y="437"/>
                  </a:lnTo>
                  <a:cubicBezTo>
                    <a:pt x="388" y="415"/>
                    <a:pt x="388" y="379"/>
                    <a:pt x="410" y="357"/>
                  </a:cubicBezTo>
                  <a:lnTo>
                    <a:pt x="567" y="198"/>
                  </a:lnTo>
                  <a:lnTo>
                    <a:pt x="3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6799463" y="3598936"/>
              <a:ext cx="45710" cy="44650"/>
            </a:xfrm>
            <a:custGeom>
              <a:avLst/>
              <a:gdLst/>
              <a:ahLst/>
              <a:cxnLst/>
              <a:rect l="l" t="t" r="r" b="b"/>
              <a:pathLst>
                <a:path w="1423" h="1390" extrusionOk="0">
                  <a:moveTo>
                    <a:pt x="289" y="0"/>
                  </a:moveTo>
                  <a:cubicBezTo>
                    <a:pt x="266" y="0"/>
                    <a:pt x="241" y="10"/>
                    <a:pt x="222" y="28"/>
                  </a:cubicBezTo>
                  <a:lnTo>
                    <a:pt x="37" y="212"/>
                  </a:lnTo>
                  <a:cubicBezTo>
                    <a:pt x="1" y="248"/>
                    <a:pt x="1" y="309"/>
                    <a:pt x="37" y="345"/>
                  </a:cubicBezTo>
                  <a:lnTo>
                    <a:pt x="1084" y="1390"/>
                  </a:lnTo>
                  <a:lnTo>
                    <a:pt x="1254" y="1271"/>
                  </a:lnTo>
                  <a:lnTo>
                    <a:pt x="1386" y="1138"/>
                  </a:lnTo>
                  <a:cubicBezTo>
                    <a:pt x="1422" y="1102"/>
                    <a:pt x="1422" y="1043"/>
                    <a:pt x="1386" y="1006"/>
                  </a:cubicBezTo>
                  <a:lnTo>
                    <a:pt x="486" y="106"/>
                  </a:lnTo>
                  <a:lnTo>
                    <a:pt x="354" y="26"/>
                  </a:lnTo>
                  <a:cubicBezTo>
                    <a:pt x="336" y="9"/>
                    <a:pt x="313"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6796829" y="3596045"/>
              <a:ext cx="42916" cy="48023"/>
            </a:xfrm>
            <a:custGeom>
              <a:avLst/>
              <a:gdLst/>
              <a:ahLst/>
              <a:cxnLst/>
              <a:rect l="l" t="t" r="r" b="b"/>
              <a:pathLst>
                <a:path w="1336" h="1495" extrusionOk="0">
                  <a:moveTo>
                    <a:pt x="369" y="1"/>
                  </a:moveTo>
                  <a:lnTo>
                    <a:pt x="0" y="370"/>
                  </a:lnTo>
                  <a:lnTo>
                    <a:pt x="1098" y="1467"/>
                  </a:lnTo>
                  <a:cubicBezTo>
                    <a:pt x="1116" y="1485"/>
                    <a:pt x="1140" y="1494"/>
                    <a:pt x="1164" y="1494"/>
                  </a:cubicBezTo>
                  <a:cubicBezTo>
                    <a:pt x="1188" y="1494"/>
                    <a:pt x="1213" y="1485"/>
                    <a:pt x="1231" y="1467"/>
                  </a:cubicBezTo>
                  <a:lnTo>
                    <a:pt x="1335" y="1363"/>
                  </a:lnTo>
                  <a:lnTo>
                    <a:pt x="409" y="436"/>
                  </a:lnTo>
                  <a:cubicBezTo>
                    <a:pt x="387" y="415"/>
                    <a:pt x="387" y="378"/>
                    <a:pt x="409" y="357"/>
                  </a:cubicBezTo>
                  <a:lnTo>
                    <a:pt x="566" y="197"/>
                  </a:lnTo>
                  <a:lnTo>
                    <a:pt x="36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6834318" y="3564146"/>
              <a:ext cx="45678" cy="44715"/>
            </a:xfrm>
            <a:custGeom>
              <a:avLst/>
              <a:gdLst/>
              <a:ahLst/>
              <a:cxnLst/>
              <a:rect l="l" t="t" r="r" b="b"/>
              <a:pathLst>
                <a:path w="1422" h="1392" extrusionOk="0">
                  <a:moveTo>
                    <a:pt x="287" y="1"/>
                  </a:moveTo>
                  <a:cubicBezTo>
                    <a:pt x="263" y="1"/>
                    <a:pt x="238" y="10"/>
                    <a:pt x="220" y="28"/>
                  </a:cubicBezTo>
                  <a:lnTo>
                    <a:pt x="36" y="213"/>
                  </a:lnTo>
                  <a:cubicBezTo>
                    <a:pt x="0" y="249"/>
                    <a:pt x="0" y="309"/>
                    <a:pt x="36" y="345"/>
                  </a:cubicBezTo>
                  <a:lnTo>
                    <a:pt x="1082" y="1392"/>
                  </a:lnTo>
                  <a:lnTo>
                    <a:pt x="1254" y="1271"/>
                  </a:lnTo>
                  <a:lnTo>
                    <a:pt x="1386" y="1140"/>
                  </a:lnTo>
                  <a:cubicBezTo>
                    <a:pt x="1422" y="1104"/>
                    <a:pt x="1422" y="1044"/>
                    <a:pt x="1386" y="1008"/>
                  </a:cubicBezTo>
                  <a:lnTo>
                    <a:pt x="485" y="106"/>
                  </a:lnTo>
                  <a:lnTo>
                    <a:pt x="353" y="27"/>
                  </a:lnTo>
                  <a:cubicBezTo>
                    <a:pt x="335" y="9"/>
                    <a:pt x="311"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6831620" y="3561223"/>
              <a:ext cx="42948" cy="48055"/>
            </a:xfrm>
            <a:custGeom>
              <a:avLst/>
              <a:gdLst/>
              <a:ahLst/>
              <a:cxnLst/>
              <a:rect l="l" t="t" r="r" b="b"/>
              <a:pathLst>
                <a:path w="1337" h="1496" extrusionOk="0">
                  <a:moveTo>
                    <a:pt x="369" y="0"/>
                  </a:moveTo>
                  <a:lnTo>
                    <a:pt x="0" y="369"/>
                  </a:lnTo>
                  <a:lnTo>
                    <a:pt x="1099" y="1468"/>
                  </a:lnTo>
                  <a:cubicBezTo>
                    <a:pt x="1117" y="1486"/>
                    <a:pt x="1141" y="1495"/>
                    <a:pt x="1165" y="1495"/>
                  </a:cubicBezTo>
                  <a:cubicBezTo>
                    <a:pt x="1189" y="1495"/>
                    <a:pt x="1213" y="1486"/>
                    <a:pt x="1231" y="1468"/>
                  </a:cubicBezTo>
                  <a:lnTo>
                    <a:pt x="1336" y="1362"/>
                  </a:lnTo>
                  <a:lnTo>
                    <a:pt x="410" y="436"/>
                  </a:lnTo>
                  <a:cubicBezTo>
                    <a:pt x="388" y="414"/>
                    <a:pt x="388" y="378"/>
                    <a:pt x="410" y="356"/>
                  </a:cubicBezTo>
                  <a:lnTo>
                    <a:pt x="568" y="197"/>
                  </a:lnTo>
                  <a:lnTo>
                    <a:pt x="36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6729947" y="3668517"/>
              <a:ext cx="45710" cy="43815"/>
            </a:xfrm>
            <a:custGeom>
              <a:avLst/>
              <a:gdLst/>
              <a:ahLst/>
              <a:cxnLst/>
              <a:rect l="l" t="t" r="r" b="b"/>
              <a:pathLst>
                <a:path w="1423" h="1364" extrusionOk="0">
                  <a:moveTo>
                    <a:pt x="288" y="0"/>
                  </a:moveTo>
                  <a:cubicBezTo>
                    <a:pt x="264" y="0"/>
                    <a:pt x="240" y="9"/>
                    <a:pt x="222" y="27"/>
                  </a:cubicBezTo>
                  <a:lnTo>
                    <a:pt x="37" y="213"/>
                  </a:lnTo>
                  <a:cubicBezTo>
                    <a:pt x="1" y="249"/>
                    <a:pt x="1" y="308"/>
                    <a:pt x="37" y="344"/>
                  </a:cubicBezTo>
                  <a:lnTo>
                    <a:pt x="1083" y="1364"/>
                  </a:lnTo>
                  <a:lnTo>
                    <a:pt x="1254" y="1271"/>
                  </a:lnTo>
                  <a:lnTo>
                    <a:pt x="1386" y="1139"/>
                  </a:lnTo>
                  <a:cubicBezTo>
                    <a:pt x="1422" y="1103"/>
                    <a:pt x="1422" y="1042"/>
                    <a:pt x="1386" y="1006"/>
                  </a:cubicBezTo>
                  <a:lnTo>
                    <a:pt x="486" y="106"/>
                  </a:lnTo>
                  <a:lnTo>
                    <a:pt x="354" y="26"/>
                  </a:lnTo>
                  <a:cubicBezTo>
                    <a:pt x="335" y="9"/>
                    <a:pt x="312" y="0"/>
                    <a:pt x="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6727313" y="3665562"/>
              <a:ext cx="42884" cy="48023"/>
            </a:xfrm>
            <a:custGeom>
              <a:avLst/>
              <a:gdLst/>
              <a:ahLst/>
              <a:cxnLst/>
              <a:rect l="l" t="t" r="r" b="b"/>
              <a:pathLst>
                <a:path w="1335" h="1495" extrusionOk="0">
                  <a:moveTo>
                    <a:pt x="369" y="1"/>
                  </a:moveTo>
                  <a:lnTo>
                    <a:pt x="0" y="370"/>
                  </a:lnTo>
                  <a:lnTo>
                    <a:pt x="1097" y="1467"/>
                  </a:lnTo>
                  <a:cubicBezTo>
                    <a:pt x="1116" y="1485"/>
                    <a:pt x="1140" y="1494"/>
                    <a:pt x="1164" y="1494"/>
                  </a:cubicBezTo>
                  <a:cubicBezTo>
                    <a:pt x="1188" y="1494"/>
                    <a:pt x="1212" y="1485"/>
                    <a:pt x="1231" y="1467"/>
                  </a:cubicBezTo>
                  <a:lnTo>
                    <a:pt x="1335" y="1363"/>
                  </a:lnTo>
                  <a:lnTo>
                    <a:pt x="408" y="436"/>
                  </a:lnTo>
                  <a:cubicBezTo>
                    <a:pt x="387" y="415"/>
                    <a:pt x="387" y="379"/>
                    <a:pt x="408" y="357"/>
                  </a:cubicBezTo>
                  <a:lnTo>
                    <a:pt x="566" y="198"/>
                  </a:lnTo>
                  <a:lnTo>
                    <a:pt x="36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6814498" y="3535267"/>
              <a:ext cx="16832" cy="16864"/>
            </a:xfrm>
            <a:custGeom>
              <a:avLst/>
              <a:gdLst/>
              <a:ahLst/>
              <a:cxnLst/>
              <a:rect l="l" t="t" r="r" b="b"/>
              <a:pathLst>
                <a:path w="524" h="525" extrusionOk="0">
                  <a:moveTo>
                    <a:pt x="242" y="0"/>
                  </a:moveTo>
                  <a:cubicBezTo>
                    <a:pt x="213" y="0"/>
                    <a:pt x="186" y="5"/>
                    <a:pt x="161" y="13"/>
                  </a:cubicBezTo>
                  <a:cubicBezTo>
                    <a:pt x="47" y="48"/>
                    <a:pt x="0" y="264"/>
                    <a:pt x="0" y="281"/>
                  </a:cubicBezTo>
                  <a:cubicBezTo>
                    <a:pt x="0" y="435"/>
                    <a:pt x="89" y="525"/>
                    <a:pt x="242" y="525"/>
                  </a:cubicBezTo>
                  <a:cubicBezTo>
                    <a:pt x="261" y="525"/>
                    <a:pt x="475" y="477"/>
                    <a:pt x="510" y="362"/>
                  </a:cubicBezTo>
                  <a:cubicBezTo>
                    <a:pt x="519" y="338"/>
                    <a:pt x="523" y="310"/>
                    <a:pt x="523" y="281"/>
                  </a:cubicBezTo>
                  <a:cubicBezTo>
                    <a:pt x="523" y="128"/>
                    <a:pt x="399"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6813245" y="3535684"/>
              <a:ext cx="17635" cy="17667"/>
            </a:xfrm>
            <a:custGeom>
              <a:avLst/>
              <a:gdLst/>
              <a:ahLst/>
              <a:cxnLst/>
              <a:rect l="l" t="t" r="r" b="b"/>
              <a:pathLst>
                <a:path w="549" h="550" extrusionOk="0">
                  <a:moveTo>
                    <a:pt x="200" y="0"/>
                  </a:moveTo>
                  <a:lnTo>
                    <a:pt x="200" y="0"/>
                  </a:lnTo>
                  <a:cubicBezTo>
                    <a:pt x="86" y="35"/>
                    <a:pt x="0" y="142"/>
                    <a:pt x="0" y="268"/>
                  </a:cubicBezTo>
                  <a:cubicBezTo>
                    <a:pt x="0" y="422"/>
                    <a:pt x="126" y="549"/>
                    <a:pt x="281" y="549"/>
                  </a:cubicBezTo>
                  <a:cubicBezTo>
                    <a:pt x="409" y="549"/>
                    <a:pt x="514" y="465"/>
                    <a:pt x="549" y="349"/>
                  </a:cubicBezTo>
                  <a:lnTo>
                    <a:pt x="549" y="349"/>
                  </a:lnTo>
                  <a:cubicBezTo>
                    <a:pt x="524" y="360"/>
                    <a:pt x="497" y="362"/>
                    <a:pt x="468" y="362"/>
                  </a:cubicBezTo>
                  <a:cubicBezTo>
                    <a:pt x="314" y="362"/>
                    <a:pt x="187" y="238"/>
                    <a:pt x="187" y="82"/>
                  </a:cubicBezTo>
                  <a:cubicBezTo>
                    <a:pt x="187" y="53"/>
                    <a:pt x="191" y="27"/>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6789858" y="3559906"/>
              <a:ext cx="16800" cy="16864"/>
            </a:xfrm>
            <a:custGeom>
              <a:avLst/>
              <a:gdLst/>
              <a:ahLst/>
              <a:cxnLst/>
              <a:rect l="l" t="t" r="r" b="b"/>
              <a:pathLst>
                <a:path w="523" h="525" extrusionOk="0">
                  <a:moveTo>
                    <a:pt x="242" y="1"/>
                  </a:moveTo>
                  <a:cubicBezTo>
                    <a:pt x="213" y="1"/>
                    <a:pt x="185" y="5"/>
                    <a:pt x="161" y="14"/>
                  </a:cubicBezTo>
                  <a:cubicBezTo>
                    <a:pt x="46" y="48"/>
                    <a:pt x="0" y="235"/>
                    <a:pt x="0" y="282"/>
                  </a:cubicBezTo>
                  <a:cubicBezTo>
                    <a:pt x="0" y="435"/>
                    <a:pt x="88" y="525"/>
                    <a:pt x="242" y="525"/>
                  </a:cubicBezTo>
                  <a:cubicBezTo>
                    <a:pt x="293" y="525"/>
                    <a:pt x="475" y="477"/>
                    <a:pt x="510" y="363"/>
                  </a:cubicBezTo>
                  <a:cubicBezTo>
                    <a:pt x="518" y="338"/>
                    <a:pt x="523" y="311"/>
                    <a:pt x="523" y="282"/>
                  </a:cubicBezTo>
                  <a:cubicBezTo>
                    <a:pt x="523" y="128"/>
                    <a:pt x="398"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6788605" y="3560323"/>
              <a:ext cx="17635" cy="17667"/>
            </a:xfrm>
            <a:custGeom>
              <a:avLst/>
              <a:gdLst/>
              <a:ahLst/>
              <a:cxnLst/>
              <a:rect l="l" t="t" r="r" b="b"/>
              <a:pathLst>
                <a:path w="549" h="550" extrusionOk="0">
                  <a:moveTo>
                    <a:pt x="200" y="1"/>
                  </a:moveTo>
                  <a:lnTo>
                    <a:pt x="200" y="1"/>
                  </a:lnTo>
                  <a:cubicBezTo>
                    <a:pt x="85" y="35"/>
                    <a:pt x="0" y="143"/>
                    <a:pt x="0" y="269"/>
                  </a:cubicBezTo>
                  <a:cubicBezTo>
                    <a:pt x="0" y="422"/>
                    <a:pt x="126" y="549"/>
                    <a:pt x="281" y="549"/>
                  </a:cubicBezTo>
                  <a:cubicBezTo>
                    <a:pt x="408" y="549"/>
                    <a:pt x="514" y="465"/>
                    <a:pt x="549" y="350"/>
                  </a:cubicBezTo>
                  <a:lnTo>
                    <a:pt x="549" y="350"/>
                  </a:lnTo>
                  <a:cubicBezTo>
                    <a:pt x="524" y="360"/>
                    <a:pt x="497" y="363"/>
                    <a:pt x="468" y="363"/>
                  </a:cubicBezTo>
                  <a:cubicBezTo>
                    <a:pt x="314" y="363"/>
                    <a:pt x="187" y="238"/>
                    <a:pt x="187" y="82"/>
                  </a:cubicBezTo>
                  <a:cubicBezTo>
                    <a:pt x="187" y="53"/>
                    <a:pt x="191" y="25"/>
                    <a:pt x="2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6839137" y="3510628"/>
              <a:ext cx="16832" cy="16832"/>
            </a:xfrm>
            <a:custGeom>
              <a:avLst/>
              <a:gdLst/>
              <a:ahLst/>
              <a:cxnLst/>
              <a:rect l="l" t="t" r="r" b="b"/>
              <a:pathLst>
                <a:path w="524" h="524" extrusionOk="0">
                  <a:moveTo>
                    <a:pt x="242" y="0"/>
                  </a:moveTo>
                  <a:cubicBezTo>
                    <a:pt x="213" y="0"/>
                    <a:pt x="186" y="5"/>
                    <a:pt x="161" y="13"/>
                  </a:cubicBezTo>
                  <a:cubicBezTo>
                    <a:pt x="46" y="48"/>
                    <a:pt x="1" y="259"/>
                    <a:pt x="1" y="281"/>
                  </a:cubicBezTo>
                  <a:cubicBezTo>
                    <a:pt x="1" y="435"/>
                    <a:pt x="92" y="485"/>
                    <a:pt x="242" y="523"/>
                  </a:cubicBezTo>
                  <a:cubicBezTo>
                    <a:pt x="243" y="523"/>
                    <a:pt x="245" y="523"/>
                    <a:pt x="247" y="523"/>
                  </a:cubicBezTo>
                  <a:cubicBezTo>
                    <a:pt x="282" y="523"/>
                    <a:pt x="477" y="471"/>
                    <a:pt x="510" y="362"/>
                  </a:cubicBezTo>
                  <a:cubicBezTo>
                    <a:pt x="517" y="338"/>
                    <a:pt x="523" y="310"/>
                    <a:pt x="523" y="281"/>
                  </a:cubicBezTo>
                  <a:cubicBezTo>
                    <a:pt x="523" y="128"/>
                    <a:pt x="399"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6837884" y="3511045"/>
              <a:ext cx="17667" cy="17635"/>
            </a:xfrm>
            <a:custGeom>
              <a:avLst/>
              <a:gdLst/>
              <a:ahLst/>
              <a:cxnLst/>
              <a:rect l="l" t="t" r="r" b="b"/>
              <a:pathLst>
                <a:path w="550" h="549" extrusionOk="0">
                  <a:moveTo>
                    <a:pt x="200" y="0"/>
                  </a:moveTo>
                  <a:lnTo>
                    <a:pt x="200" y="0"/>
                  </a:lnTo>
                  <a:cubicBezTo>
                    <a:pt x="85" y="35"/>
                    <a:pt x="1" y="142"/>
                    <a:pt x="1" y="268"/>
                  </a:cubicBezTo>
                  <a:cubicBezTo>
                    <a:pt x="1" y="422"/>
                    <a:pt x="127" y="549"/>
                    <a:pt x="281" y="549"/>
                  </a:cubicBezTo>
                  <a:cubicBezTo>
                    <a:pt x="409" y="549"/>
                    <a:pt x="514" y="465"/>
                    <a:pt x="549" y="349"/>
                  </a:cubicBezTo>
                  <a:lnTo>
                    <a:pt x="549" y="349"/>
                  </a:lnTo>
                  <a:cubicBezTo>
                    <a:pt x="525" y="359"/>
                    <a:pt x="497" y="362"/>
                    <a:pt x="468" y="362"/>
                  </a:cubicBezTo>
                  <a:cubicBezTo>
                    <a:pt x="315" y="362"/>
                    <a:pt x="187" y="238"/>
                    <a:pt x="187" y="81"/>
                  </a:cubicBezTo>
                  <a:cubicBezTo>
                    <a:pt x="187" y="52"/>
                    <a:pt x="192" y="26"/>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6757670" y="3578345"/>
              <a:ext cx="18342" cy="17443"/>
            </a:xfrm>
            <a:custGeom>
              <a:avLst/>
              <a:gdLst/>
              <a:ahLst/>
              <a:cxnLst/>
              <a:rect l="l" t="t" r="r" b="b"/>
              <a:pathLst>
                <a:path w="571" h="543" extrusionOk="0">
                  <a:moveTo>
                    <a:pt x="418" y="0"/>
                  </a:moveTo>
                  <a:cubicBezTo>
                    <a:pt x="382" y="0"/>
                    <a:pt x="346" y="14"/>
                    <a:pt x="319" y="41"/>
                  </a:cubicBezTo>
                  <a:lnTo>
                    <a:pt x="55" y="305"/>
                  </a:lnTo>
                  <a:cubicBezTo>
                    <a:pt x="0" y="359"/>
                    <a:pt x="0" y="447"/>
                    <a:pt x="55" y="502"/>
                  </a:cubicBezTo>
                  <a:cubicBezTo>
                    <a:pt x="82" y="529"/>
                    <a:pt x="118" y="542"/>
                    <a:pt x="154" y="542"/>
                  </a:cubicBezTo>
                  <a:cubicBezTo>
                    <a:pt x="190" y="542"/>
                    <a:pt x="226" y="529"/>
                    <a:pt x="252" y="502"/>
                  </a:cubicBezTo>
                  <a:lnTo>
                    <a:pt x="517" y="237"/>
                  </a:lnTo>
                  <a:cubicBezTo>
                    <a:pt x="571" y="182"/>
                    <a:pt x="571" y="96"/>
                    <a:pt x="517" y="41"/>
                  </a:cubicBezTo>
                  <a:cubicBezTo>
                    <a:pt x="490" y="14"/>
                    <a:pt x="454" y="0"/>
                    <a:pt x="4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6770423" y="3591034"/>
              <a:ext cx="18342" cy="17507"/>
            </a:xfrm>
            <a:custGeom>
              <a:avLst/>
              <a:gdLst/>
              <a:ahLst/>
              <a:cxnLst/>
              <a:rect l="l" t="t" r="r" b="b"/>
              <a:pathLst>
                <a:path w="571" h="545" extrusionOk="0">
                  <a:moveTo>
                    <a:pt x="418" y="1"/>
                  </a:moveTo>
                  <a:cubicBezTo>
                    <a:pt x="382" y="1"/>
                    <a:pt x="346" y="15"/>
                    <a:pt x="319" y="42"/>
                  </a:cubicBezTo>
                  <a:lnTo>
                    <a:pt x="55" y="306"/>
                  </a:lnTo>
                  <a:cubicBezTo>
                    <a:pt x="0" y="361"/>
                    <a:pt x="0" y="449"/>
                    <a:pt x="55" y="504"/>
                  </a:cubicBezTo>
                  <a:cubicBezTo>
                    <a:pt x="82" y="531"/>
                    <a:pt x="117" y="544"/>
                    <a:pt x="153" y="544"/>
                  </a:cubicBezTo>
                  <a:cubicBezTo>
                    <a:pt x="189" y="544"/>
                    <a:pt x="224" y="531"/>
                    <a:pt x="252" y="504"/>
                  </a:cubicBezTo>
                  <a:lnTo>
                    <a:pt x="515" y="239"/>
                  </a:lnTo>
                  <a:cubicBezTo>
                    <a:pt x="570" y="183"/>
                    <a:pt x="570" y="94"/>
                    <a:pt x="515" y="42"/>
                  </a:cubicBezTo>
                  <a:cubicBezTo>
                    <a:pt x="489" y="15"/>
                    <a:pt x="453" y="1"/>
                    <a:pt x="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6726831" y="3607160"/>
              <a:ext cx="34596" cy="32379"/>
            </a:xfrm>
            <a:custGeom>
              <a:avLst/>
              <a:gdLst/>
              <a:ahLst/>
              <a:cxnLst/>
              <a:rect l="l" t="t" r="r" b="b"/>
              <a:pathLst>
                <a:path w="1077" h="1008" extrusionOk="0">
                  <a:moveTo>
                    <a:pt x="711" y="1"/>
                  </a:moveTo>
                  <a:cubicBezTo>
                    <a:pt x="687" y="1"/>
                    <a:pt x="663" y="10"/>
                    <a:pt x="645" y="28"/>
                  </a:cubicBezTo>
                  <a:lnTo>
                    <a:pt x="37" y="636"/>
                  </a:lnTo>
                  <a:cubicBezTo>
                    <a:pt x="1" y="672"/>
                    <a:pt x="1" y="730"/>
                    <a:pt x="35" y="769"/>
                  </a:cubicBezTo>
                  <a:lnTo>
                    <a:pt x="248" y="981"/>
                  </a:lnTo>
                  <a:cubicBezTo>
                    <a:pt x="266" y="999"/>
                    <a:pt x="290" y="1008"/>
                    <a:pt x="314" y="1008"/>
                  </a:cubicBezTo>
                  <a:cubicBezTo>
                    <a:pt x="338" y="1008"/>
                    <a:pt x="362" y="999"/>
                    <a:pt x="380" y="981"/>
                  </a:cubicBezTo>
                  <a:lnTo>
                    <a:pt x="512" y="901"/>
                  </a:lnTo>
                  <a:lnTo>
                    <a:pt x="1040" y="373"/>
                  </a:lnTo>
                  <a:cubicBezTo>
                    <a:pt x="1076" y="336"/>
                    <a:pt x="1076" y="277"/>
                    <a:pt x="1040" y="241"/>
                  </a:cubicBezTo>
                  <a:lnTo>
                    <a:pt x="908" y="108"/>
                  </a:lnTo>
                  <a:lnTo>
                    <a:pt x="777" y="28"/>
                  </a:lnTo>
                  <a:cubicBezTo>
                    <a:pt x="758" y="10"/>
                    <a:pt x="735" y="1"/>
                    <a:pt x="711"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6725128" y="3605458"/>
              <a:ext cx="30902" cy="35720"/>
            </a:xfrm>
            <a:custGeom>
              <a:avLst/>
              <a:gdLst/>
              <a:ahLst/>
              <a:cxnLst/>
              <a:rect l="l" t="t" r="r" b="b"/>
              <a:pathLst>
                <a:path w="962" h="1112" extrusionOk="0">
                  <a:moveTo>
                    <a:pt x="764" y="0"/>
                  </a:moveTo>
                  <a:cubicBezTo>
                    <a:pt x="740" y="0"/>
                    <a:pt x="716" y="9"/>
                    <a:pt x="698" y="27"/>
                  </a:cubicBezTo>
                  <a:lnTo>
                    <a:pt x="36" y="688"/>
                  </a:lnTo>
                  <a:cubicBezTo>
                    <a:pt x="0" y="724"/>
                    <a:pt x="0" y="783"/>
                    <a:pt x="36" y="819"/>
                  </a:cubicBezTo>
                  <a:lnTo>
                    <a:pt x="301" y="1084"/>
                  </a:lnTo>
                  <a:cubicBezTo>
                    <a:pt x="319" y="1102"/>
                    <a:pt x="343" y="1111"/>
                    <a:pt x="367" y="1111"/>
                  </a:cubicBezTo>
                  <a:cubicBezTo>
                    <a:pt x="391" y="1111"/>
                    <a:pt x="415" y="1102"/>
                    <a:pt x="433" y="1084"/>
                  </a:cubicBezTo>
                  <a:lnTo>
                    <a:pt x="565" y="952"/>
                  </a:lnTo>
                  <a:lnTo>
                    <a:pt x="394" y="780"/>
                  </a:lnTo>
                  <a:cubicBezTo>
                    <a:pt x="379" y="766"/>
                    <a:pt x="379" y="743"/>
                    <a:pt x="394" y="728"/>
                  </a:cubicBezTo>
                  <a:lnTo>
                    <a:pt x="961" y="159"/>
                  </a:lnTo>
                  <a:lnTo>
                    <a:pt x="830" y="27"/>
                  </a:lnTo>
                  <a:cubicBezTo>
                    <a:pt x="811" y="9"/>
                    <a:pt x="788" y="0"/>
                    <a:pt x="7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6668526" y="3676355"/>
              <a:ext cx="8962" cy="8994"/>
            </a:xfrm>
            <a:custGeom>
              <a:avLst/>
              <a:gdLst/>
              <a:ahLst/>
              <a:cxnLst/>
              <a:rect l="l" t="t" r="r" b="b"/>
              <a:pathLst>
                <a:path w="279" h="280" extrusionOk="0">
                  <a:moveTo>
                    <a:pt x="139" y="1"/>
                  </a:moveTo>
                  <a:cubicBezTo>
                    <a:pt x="63" y="1"/>
                    <a:pt x="0" y="63"/>
                    <a:pt x="0" y="140"/>
                  </a:cubicBezTo>
                  <a:cubicBezTo>
                    <a:pt x="0" y="216"/>
                    <a:pt x="63" y="280"/>
                    <a:pt x="139" y="280"/>
                  </a:cubicBezTo>
                  <a:cubicBezTo>
                    <a:pt x="216" y="280"/>
                    <a:pt x="278" y="216"/>
                    <a:pt x="278" y="140"/>
                  </a:cubicBezTo>
                  <a:cubicBezTo>
                    <a:pt x="278" y="63"/>
                    <a:pt x="216" y="1"/>
                    <a:pt x="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6681215" y="3663666"/>
              <a:ext cx="8994" cy="8994"/>
            </a:xfrm>
            <a:custGeom>
              <a:avLst/>
              <a:gdLst/>
              <a:ahLst/>
              <a:cxnLst/>
              <a:rect l="l" t="t" r="r" b="b"/>
              <a:pathLst>
                <a:path w="280" h="280" extrusionOk="0">
                  <a:moveTo>
                    <a:pt x="141" y="0"/>
                  </a:moveTo>
                  <a:cubicBezTo>
                    <a:pt x="64" y="0"/>
                    <a:pt x="0" y="64"/>
                    <a:pt x="0" y="141"/>
                  </a:cubicBezTo>
                  <a:cubicBezTo>
                    <a:pt x="0" y="218"/>
                    <a:pt x="64" y="280"/>
                    <a:pt x="141" y="280"/>
                  </a:cubicBezTo>
                  <a:cubicBezTo>
                    <a:pt x="218" y="280"/>
                    <a:pt x="280" y="218"/>
                    <a:pt x="280" y="141"/>
                  </a:cubicBezTo>
                  <a:cubicBezTo>
                    <a:pt x="280" y="64"/>
                    <a:pt x="218" y="0"/>
                    <a:pt x="1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6693968" y="3650977"/>
              <a:ext cx="8994" cy="8962"/>
            </a:xfrm>
            <a:custGeom>
              <a:avLst/>
              <a:gdLst/>
              <a:ahLst/>
              <a:cxnLst/>
              <a:rect l="l" t="t" r="r" b="b"/>
              <a:pathLst>
                <a:path w="280" h="279" extrusionOk="0">
                  <a:moveTo>
                    <a:pt x="141" y="0"/>
                  </a:moveTo>
                  <a:cubicBezTo>
                    <a:pt x="62" y="0"/>
                    <a:pt x="0" y="62"/>
                    <a:pt x="0" y="139"/>
                  </a:cubicBezTo>
                  <a:cubicBezTo>
                    <a:pt x="0" y="216"/>
                    <a:pt x="62" y="278"/>
                    <a:pt x="141" y="278"/>
                  </a:cubicBezTo>
                  <a:cubicBezTo>
                    <a:pt x="217" y="278"/>
                    <a:pt x="280" y="216"/>
                    <a:pt x="280" y="139"/>
                  </a:cubicBezTo>
                  <a:cubicBezTo>
                    <a:pt x="280" y="62"/>
                    <a:pt x="217" y="0"/>
                    <a:pt x="1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6706657" y="3638224"/>
              <a:ext cx="8962" cy="8994"/>
            </a:xfrm>
            <a:custGeom>
              <a:avLst/>
              <a:gdLst/>
              <a:ahLst/>
              <a:cxnLst/>
              <a:rect l="l" t="t" r="r" b="b"/>
              <a:pathLst>
                <a:path w="279" h="280" extrusionOk="0">
                  <a:moveTo>
                    <a:pt x="139" y="1"/>
                  </a:moveTo>
                  <a:cubicBezTo>
                    <a:pt x="63" y="1"/>
                    <a:pt x="0" y="63"/>
                    <a:pt x="0" y="140"/>
                  </a:cubicBezTo>
                  <a:cubicBezTo>
                    <a:pt x="0" y="216"/>
                    <a:pt x="63" y="280"/>
                    <a:pt x="139" y="280"/>
                  </a:cubicBezTo>
                  <a:cubicBezTo>
                    <a:pt x="216" y="280"/>
                    <a:pt x="278" y="216"/>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6687575" y="3682780"/>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6700296" y="3670027"/>
              <a:ext cx="8994" cy="8962"/>
            </a:xfrm>
            <a:custGeom>
              <a:avLst/>
              <a:gdLst/>
              <a:ahLst/>
              <a:cxnLst/>
              <a:rect l="l" t="t" r="r" b="b"/>
              <a:pathLst>
                <a:path w="280" h="279" extrusionOk="0">
                  <a:moveTo>
                    <a:pt x="140" y="1"/>
                  </a:moveTo>
                  <a:cubicBezTo>
                    <a:pt x="64" y="1"/>
                    <a:pt x="0" y="63"/>
                    <a:pt x="0" y="140"/>
                  </a:cubicBezTo>
                  <a:cubicBezTo>
                    <a:pt x="0" y="216"/>
                    <a:pt x="64" y="279"/>
                    <a:pt x="140" y="279"/>
                  </a:cubicBezTo>
                  <a:cubicBezTo>
                    <a:pt x="217" y="279"/>
                    <a:pt x="279" y="216"/>
                    <a:pt x="279" y="140"/>
                  </a:cubicBezTo>
                  <a:cubicBezTo>
                    <a:pt x="279" y="63"/>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6713017" y="3657306"/>
              <a:ext cx="9026" cy="8930"/>
            </a:xfrm>
            <a:custGeom>
              <a:avLst/>
              <a:gdLst/>
              <a:ahLst/>
              <a:cxnLst/>
              <a:rect l="l" t="t" r="r" b="b"/>
              <a:pathLst>
                <a:path w="281" h="278"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58"/>
          <p:cNvGrpSpPr/>
          <p:nvPr/>
        </p:nvGrpSpPr>
        <p:grpSpPr>
          <a:xfrm>
            <a:off x="6012102" y="3530802"/>
            <a:ext cx="297744" cy="197947"/>
            <a:chOff x="6012102" y="3530802"/>
            <a:chExt cx="297744" cy="197947"/>
          </a:xfrm>
        </p:grpSpPr>
        <p:sp>
          <p:nvSpPr>
            <p:cNvPr id="3001" name="Google Shape;3001;p58"/>
            <p:cNvSpPr/>
            <p:nvPr/>
          </p:nvSpPr>
          <p:spPr>
            <a:xfrm>
              <a:off x="6043262" y="3708415"/>
              <a:ext cx="28718" cy="19177"/>
            </a:xfrm>
            <a:custGeom>
              <a:avLst/>
              <a:gdLst/>
              <a:ahLst/>
              <a:cxnLst/>
              <a:rect l="l" t="t" r="r" b="b"/>
              <a:pathLst>
                <a:path w="894" h="597" extrusionOk="0">
                  <a:moveTo>
                    <a:pt x="1" y="0"/>
                  </a:moveTo>
                  <a:lnTo>
                    <a:pt x="1" y="411"/>
                  </a:lnTo>
                  <a:cubicBezTo>
                    <a:pt x="1" y="514"/>
                    <a:pt x="83" y="596"/>
                    <a:pt x="187" y="596"/>
                  </a:cubicBezTo>
                  <a:lnTo>
                    <a:pt x="672" y="596"/>
                  </a:lnTo>
                  <a:cubicBezTo>
                    <a:pt x="775" y="596"/>
                    <a:pt x="858" y="514"/>
                    <a:pt x="856" y="411"/>
                  </a:cubicBezTo>
                  <a:lnTo>
                    <a:pt x="894" y="355"/>
                  </a:lnTo>
                  <a:lnTo>
                    <a:pt x="8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6042074" y="3708415"/>
              <a:ext cx="29906" cy="20334"/>
            </a:xfrm>
            <a:custGeom>
              <a:avLst/>
              <a:gdLst/>
              <a:ahLst/>
              <a:cxnLst/>
              <a:rect l="l" t="t" r="r" b="b"/>
              <a:pathLst>
                <a:path w="931" h="633" extrusionOk="0">
                  <a:moveTo>
                    <a:pt x="0" y="0"/>
                  </a:moveTo>
                  <a:lnTo>
                    <a:pt x="0" y="447"/>
                  </a:lnTo>
                  <a:cubicBezTo>
                    <a:pt x="0" y="550"/>
                    <a:pt x="83" y="633"/>
                    <a:pt x="185" y="633"/>
                  </a:cubicBezTo>
                  <a:lnTo>
                    <a:pt x="744" y="633"/>
                  </a:lnTo>
                  <a:cubicBezTo>
                    <a:pt x="848" y="633"/>
                    <a:pt x="931" y="550"/>
                    <a:pt x="931" y="447"/>
                  </a:cubicBezTo>
                  <a:lnTo>
                    <a:pt x="931" y="353"/>
                  </a:lnTo>
                  <a:lnTo>
                    <a:pt x="372" y="353"/>
                  </a:lnTo>
                  <a:cubicBezTo>
                    <a:pt x="371" y="353"/>
                    <a:pt x="370" y="353"/>
                    <a:pt x="370" y="353"/>
                  </a:cubicBezTo>
                  <a:cubicBezTo>
                    <a:pt x="320" y="353"/>
                    <a:pt x="279" y="312"/>
                    <a:pt x="279" y="261"/>
                  </a:cubicBezTo>
                  <a:lnTo>
                    <a:pt x="27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6091159" y="3708415"/>
              <a:ext cx="28718" cy="19177"/>
            </a:xfrm>
            <a:custGeom>
              <a:avLst/>
              <a:gdLst/>
              <a:ahLst/>
              <a:cxnLst/>
              <a:rect l="l" t="t" r="r" b="b"/>
              <a:pathLst>
                <a:path w="894" h="597" extrusionOk="0">
                  <a:moveTo>
                    <a:pt x="1" y="0"/>
                  </a:moveTo>
                  <a:lnTo>
                    <a:pt x="1" y="411"/>
                  </a:lnTo>
                  <a:cubicBezTo>
                    <a:pt x="1" y="514"/>
                    <a:pt x="83" y="596"/>
                    <a:pt x="188" y="596"/>
                  </a:cubicBezTo>
                  <a:lnTo>
                    <a:pt x="673" y="596"/>
                  </a:lnTo>
                  <a:cubicBezTo>
                    <a:pt x="775" y="596"/>
                    <a:pt x="858" y="514"/>
                    <a:pt x="856" y="411"/>
                  </a:cubicBezTo>
                  <a:lnTo>
                    <a:pt x="894" y="355"/>
                  </a:lnTo>
                  <a:lnTo>
                    <a:pt x="8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6089971" y="3708415"/>
              <a:ext cx="29906" cy="20334"/>
            </a:xfrm>
            <a:custGeom>
              <a:avLst/>
              <a:gdLst/>
              <a:ahLst/>
              <a:cxnLst/>
              <a:rect l="l" t="t" r="r" b="b"/>
              <a:pathLst>
                <a:path w="931" h="633" extrusionOk="0">
                  <a:moveTo>
                    <a:pt x="0" y="0"/>
                  </a:moveTo>
                  <a:lnTo>
                    <a:pt x="0" y="447"/>
                  </a:lnTo>
                  <a:cubicBezTo>
                    <a:pt x="0" y="550"/>
                    <a:pt x="83" y="633"/>
                    <a:pt x="185" y="633"/>
                  </a:cubicBezTo>
                  <a:lnTo>
                    <a:pt x="744" y="633"/>
                  </a:lnTo>
                  <a:cubicBezTo>
                    <a:pt x="848" y="633"/>
                    <a:pt x="931" y="550"/>
                    <a:pt x="931" y="447"/>
                  </a:cubicBezTo>
                  <a:lnTo>
                    <a:pt x="931" y="353"/>
                  </a:lnTo>
                  <a:lnTo>
                    <a:pt x="372" y="353"/>
                  </a:lnTo>
                  <a:cubicBezTo>
                    <a:pt x="371" y="353"/>
                    <a:pt x="371" y="353"/>
                    <a:pt x="370" y="353"/>
                  </a:cubicBezTo>
                  <a:cubicBezTo>
                    <a:pt x="320" y="353"/>
                    <a:pt x="280" y="312"/>
                    <a:pt x="280" y="261"/>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6139121" y="3708415"/>
              <a:ext cx="28750" cy="19177"/>
            </a:xfrm>
            <a:custGeom>
              <a:avLst/>
              <a:gdLst/>
              <a:ahLst/>
              <a:cxnLst/>
              <a:rect l="l" t="t" r="r" b="b"/>
              <a:pathLst>
                <a:path w="895" h="597" extrusionOk="0">
                  <a:moveTo>
                    <a:pt x="0" y="0"/>
                  </a:moveTo>
                  <a:lnTo>
                    <a:pt x="0" y="411"/>
                  </a:lnTo>
                  <a:cubicBezTo>
                    <a:pt x="0" y="514"/>
                    <a:pt x="84" y="596"/>
                    <a:pt x="187" y="596"/>
                  </a:cubicBezTo>
                  <a:lnTo>
                    <a:pt x="672" y="596"/>
                  </a:lnTo>
                  <a:cubicBezTo>
                    <a:pt x="773" y="596"/>
                    <a:pt x="859" y="514"/>
                    <a:pt x="856" y="411"/>
                  </a:cubicBezTo>
                  <a:lnTo>
                    <a:pt x="895" y="355"/>
                  </a:lnTo>
                  <a:lnTo>
                    <a:pt x="8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6137900" y="3708415"/>
              <a:ext cx="29938" cy="20334"/>
            </a:xfrm>
            <a:custGeom>
              <a:avLst/>
              <a:gdLst/>
              <a:ahLst/>
              <a:cxnLst/>
              <a:rect l="l" t="t" r="r" b="b"/>
              <a:pathLst>
                <a:path w="932" h="633" extrusionOk="0">
                  <a:moveTo>
                    <a:pt x="1" y="0"/>
                  </a:moveTo>
                  <a:lnTo>
                    <a:pt x="1" y="447"/>
                  </a:lnTo>
                  <a:cubicBezTo>
                    <a:pt x="1" y="550"/>
                    <a:pt x="83" y="633"/>
                    <a:pt x="187" y="633"/>
                  </a:cubicBezTo>
                  <a:lnTo>
                    <a:pt x="746" y="633"/>
                  </a:lnTo>
                  <a:cubicBezTo>
                    <a:pt x="849" y="633"/>
                    <a:pt x="932" y="550"/>
                    <a:pt x="932" y="447"/>
                  </a:cubicBezTo>
                  <a:lnTo>
                    <a:pt x="932" y="353"/>
                  </a:lnTo>
                  <a:lnTo>
                    <a:pt x="373" y="353"/>
                  </a:lnTo>
                  <a:cubicBezTo>
                    <a:pt x="372" y="353"/>
                    <a:pt x="371" y="353"/>
                    <a:pt x="370" y="353"/>
                  </a:cubicBezTo>
                  <a:cubicBezTo>
                    <a:pt x="321" y="353"/>
                    <a:pt x="282" y="312"/>
                    <a:pt x="282" y="26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6024437" y="3652680"/>
              <a:ext cx="274262" cy="56953"/>
            </a:xfrm>
            <a:custGeom>
              <a:avLst/>
              <a:gdLst/>
              <a:ahLst/>
              <a:cxnLst/>
              <a:rect l="l" t="t" r="r" b="b"/>
              <a:pathLst>
                <a:path w="8538" h="1773" extrusionOk="0">
                  <a:moveTo>
                    <a:pt x="18" y="1"/>
                  </a:moveTo>
                  <a:lnTo>
                    <a:pt x="0" y="1401"/>
                  </a:lnTo>
                  <a:cubicBezTo>
                    <a:pt x="0" y="1606"/>
                    <a:pt x="167" y="1773"/>
                    <a:pt x="372" y="1773"/>
                  </a:cubicBezTo>
                  <a:lnTo>
                    <a:pt x="8035" y="1755"/>
                  </a:lnTo>
                  <a:cubicBezTo>
                    <a:pt x="8209" y="1755"/>
                    <a:pt x="8484" y="1692"/>
                    <a:pt x="8526" y="1529"/>
                  </a:cubicBezTo>
                  <a:cubicBezTo>
                    <a:pt x="8534" y="1499"/>
                    <a:pt x="8537" y="1469"/>
                    <a:pt x="8537" y="1437"/>
                  </a:cubicBezTo>
                  <a:lnTo>
                    <a:pt x="8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6023217" y="3652680"/>
              <a:ext cx="275097" cy="58110"/>
            </a:xfrm>
            <a:custGeom>
              <a:avLst/>
              <a:gdLst/>
              <a:ahLst/>
              <a:cxnLst/>
              <a:rect l="l" t="t" r="r" b="b"/>
              <a:pathLst>
                <a:path w="8564" h="1809" extrusionOk="0">
                  <a:moveTo>
                    <a:pt x="1" y="1"/>
                  </a:moveTo>
                  <a:lnTo>
                    <a:pt x="1" y="1437"/>
                  </a:lnTo>
                  <a:cubicBezTo>
                    <a:pt x="1" y="1642"/>
                    <a:pt x="167" y="1809"/>
                    <a:pt x="373" y="1809"/>
                  </a:cubicBezTo>
                  <a:lnTo>
                    <a:pt x="8203" y="1809"/>
                  </a:lnTo>
                  <a:cubicBezTo>
                    <a:pt x="8377" y="1809"/>
                    <a:pt x="8522" y="1690"/>
                    <a:pt x="8564" y="1528"/>
                  </a:cubicBezTo>
                  <a:lnTo>
                    <a:pt x="465" y="1528"/>
                  </a:lnTo>
                  <a:cubicBezTo>
                    <a:pt x="464" y="1528"/>
                    <a:pt x="462" y="1528"/>
                    <a:pt x="460" y="1528"/>
                  </a:cubicBezTo>
                  <a:cubicBezTo>
                    <a:pt x="361" y="1528"/>
                    <a:pt x="280" y="1445"/>
                    <a:pt x="280" y="1344"/>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6014575" y="3530802"/>
              <a:ext cx="295270" cy="160516"/>
            </a:xfrm>
            <a:custGeom>
              <a:avLst/>
              <a:gdLst/>
              <a:ahLst/>
              <a:cxnLst/>
              <a:rect l="l" t="t" r="r" b="b"/>
              <a:pathLst>
                <a:path w="9192" h="4997" extrusionOk="0">
                  <a:moveTo>
                    <a:pt x="300" y="0"/>
                  </a:moveTo>
                  <a:cubicBezTo>
                    <a:pt x="267" y="0"/>
                    <a:pt x="235" y="6"/>
                    <a:pt x="206" y="14"/>
                  </a:cubicBezTo>
                  <a:cubicBezTo>
                    <a:pt x="44" y="54"/>
                    <a:pt x="1" y="312"/>
                    <a:pt x="1" y="485"/>
                  </a:cubicBezTo>
                  <a:lnTo>
                    <a:pt x="1" y="4624"/>
                  </a:lnTo>
                  <a:cubicBezTo>
                    <a:pt x="1" y="4830"/>
                    <a:pt x="167" y="4996"/>
                    <a:pt x="374" y="4996"/>
                  </a:cubicBezTo>
                  <a:lnTo>
                    <a:pt x="4799" y="4996"/>
                  </a:lnTo>
                  <a:cubicBezTo>
                    <a:pt x="4868" y="4996"/>
                    <a:pt x="4934" y="4979"/>
                    <a:pt x="4992" y="4944"/>
                  </a:cubicBezTo>
                  <a:lnTo>
                    <a:pt x="5746" y="4491"/>
                  </a:lnTo>
                  <a:cubicBezTo>
                    <a:pt x="5804" y="4458"/>
                    <a:pt x="5872" y="4439"/>
                    <a:pt x="5939" y="4439"/>
                  </a:cubicBezTo>
                  <a:lnTo>
                    <a:pt x="8688" y="4439"/>
                  </a:lnTo>
                  <a:cubicBezTo>
                    <a:pt x="8862" y="4439"/>
                    <a:pt x="9137" y="4377"/>
                    <a:pt x="9179" y="4215"/>
                  </a:cubicBezTo>
                  <a:cubicBezTo>
                    <a:pt x="9189" y="4184"/>
                    <a:pt x="9192" y="4154"/>
                    <a:pt x="9192" y="4120"/>
                  </a:cubicBezTo>
                  <a:lnTo>
                    <a:pt x="9192" y="373"/>
                  </a:lnTo>
                  <a:cubicBezTo>
                    <a:pt x="9192" y="167"/>
                    <a:pt x="9025" y="0"/>
                    <a:pt x="8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6012102" y="3531251"/>
              <a:ext cx="297197" cy="161930"/>
            </a:xfrm>
            <a:custGeom>
              <a:avLst/>
              <a:gdLst/>
              <a:ahLst/>
              <a:cxnLst/>
              <a:rect l="l" t="t" r="r" b="b"/>
              <a:pathLst>
                <a:path w="9252" h="5041" extrusionOk="0">
                  <a:moveTo>
                    <a:pt x="282" y="1"/>
                  </a:moveTo>
                  <a:cubicBezTo>
                    <a:pt x="120" y="43"/>
                    <a:pt x="1" y="188"/>
                    <a:pt x="1" y="361"/>
                  </a:cubicBezTo>
                  <a:lnTo>
                    <a:pt x="1" y="557"/>
                  </a:lnTo>
                  <a:lnTo>
                    <a:pt x="59" y="660"/>
                  </a:lnTo>
                  <a:lnTo>
                    <a:pt x="57" y="3784"/>
                  </a:lnTo>
                  <a:lnTo>
                    <a:pt x="1" y="3914"/>
                  </a:lnTo>
                  <a:lnTo>
                    <a:pt x="1" y="4668"/>
                  </a:lnTo>
                  <a:cubicBezTo>
                    <a:pt x="1" y="4771"/>
                    <a:pt x="43" y="4864"/>
                    <a:pt x="111" y="4930"/>
                  </a:cubicBezTo>
                  <a:cubicBezTo>
                    <a:pt x="177" y="4997"/>
                    <a:pt x="272" y="5040"/>
                    <a:pt x="373" y="5040"/>
                  </a:cubicBezTo>
                  <a:lnTo>
                    <a:pt x="4874" y="5040"/>
                  </a:lnTo>
                  <a:cubicBezTo>
                    <a:pt x="4940" y="5040"/>
                    <a:pt x="5008" y="5023"/>
                    <a:pt x="5066" y="4988"/>
                  </a:cubicBezTo>
                  <a:lnTo>
                    <a:pt x="5820" y="4536"/>
                  </a:lnTo>
                  <a:cubicBezTo>
                    <a:pt x="5878" y="4502"/>
                    <a:pt x="5945" y="4483"/>
                    <a:pt x="6011" y="4483"/>
                  </a:cubicBezTo>
                  <a:lnTo>
                    <a:pt x="8891" y="4483"/>
                  </a:lnTo>
                  <a:cubicBezTo>
                    <a:pt x="9064" y="4483"/>
                    <a:pt x="9209" y="4364"/>
                    <a:pt x="9251" y="4203"/>
                  </a:cubicBezTo>
                  <a:lnTo>
                    <a:pt x="5939" y="4203"/>
                  </a:lnTo>
                  <a:lnTo>
                    <a:pt x="5939" y="4201"/>
                  </a:lnTo>
                  <a:cubicBezTo>
                    <a:pt x="5872" y="4201"/>
                    <a:pt x="5806" y="4219"/>
                    <a:pt x="5748" y="4254"/>
                  </a:cubicBezTo>
                  <a:lnTo>
                    <a:pt x="4947" y="4733"/>
                  </a:lnTo>
                  <a:cubicBezTo>
                    <a:pt x="4918" y="4751"/>
                    <a:pt x="4887" y="4761"/>
                    <a:pt x="4852" y="4761"/>
                  </a:cubicBezTo>
                  <a:lnTo>
                    <a:pt x="467" y="4761"/>
                  </a:lnTo>
                  <a:cubicBezTo>
                    <a:pt x="364" y="4761"/>
                    <a:pt x="282" y="4677"/>
                    <a:pt x="282" y="457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6082518" y="3670444"/>
              <a:ext cx="24542" cy="8962"/>
            </a:xfrm>
            <a:custGeom>
              <a:avLst/>
              <a:gdLst/>
              <a:ahLst/>
              <a:cxnLst/>
              <a:rect l="l" t="t" r="r" b="b"/>
              <a:pathLst>
                <a:path w="764" h="279" extrusionOk="0">
                  <a:moveTo>
                    <a:pt x="140" y="1"/>
                  </a:moveTo>
                  <a:cubicBezTo>
                    <a:pt x="63" y="1"/>
                    <a:pt x="1" y="63"/>
                    <a:pt x="1" y="140"/>
                  </a:cubicBezTo>
                  <a:cubicBezTo>
                    <a:pt x="1" y="215"/>
                    <a:pt x="61" y="279"/>
                    <a:pt x="140" y="279"/>
                  </a:cubicBezTo>
                  <a:lnTo>
                    <a:pt x="624" y="279"/>
                  </a:lnTo>
                  <a:cubicBezTo>
                    <a:pt x="703" y="279"/>
                    <a:pt x="763" y="215"/>
                    <a:pt x="763" y="140"/>
                  </a:cubicBezTo>
                  <a:cubicBezTo>
                    <a:pt x="763" y="63"/>
                    <a:pt x="703" y="1"/>
                    <a:pt x="6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6116055" y="3670444"/>
              <a:ext cx="54480" cy="8962"/>
            </a:xfrm>
            <a:custGeom>
              <a:avLst/>
              <a:gdLst/>
              <a:ahLst/>
              <a:cxnLst/>
              <a:rect l="l" t="t" r="r" b="b"/>
              <a:pathLst>
                <a:path w="1696" h="279" extrusionOk="0">
                  <a:moveTo>
                    <a:pt x="139" y="1"/>
                  </a:moveTo>
                  <a:cubicBezTo>
                    <a:pt x="63" y="1"/>
                    <a:pt x="0" y="63"/>
                    <a:pt x="0" y="140"/>
                  </a:cubicBezTo>
                  <a:cubicBezTo>
                    <a:pt x="0" y="215"/>
                    <a:pt x="61" y="279"/>
                    <a:pt x="139" y="279"/>
                  </a:cubicBezTo>
                  <a:lnTo>
                    <a:pt x="1557" y="279"/>
                  </a:lnTo>
                  <a:cubicBezTo>
                    <a:pt x="1635" y="279"/>
                    <a:pt x="1695" y="215"/>
                    <a:pt x="1695" y="140"/>
                  </a:cubicBezTo>
                  <a:cubicBezTo>
                    <a:pt x="1695" y="63"/>
                    <a:pt x="1633" y="1"/>
                    <a:pt x="155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6013323" y="3549016"/>
              <a:ext cx="152742" cy="106679"/>
            </a:xfrm>
            <a:custGeom>
              <a:avLst/>
              <a:gdLst/>
              <a:ahLst/>
              <a:cxnLst/>
              <a:rect l="l" t="t" r="r" b="b"/>
              <a:pathLst>
                <a:path w="4755" h="3321" extrusionOk="0">
                  <a:moveTo>
                    <a:pt x="244" y="1"/>
                  </a:moveTo>
                  <a:lnTo>
                    <a:pt x="0" y="40"/>
                  </a:lnTo>
                  <a:lnTo>
                    <a:pt x="0" y="3320"/>
                  </a:lnTo>
                  <a:lnTo>
                    <a:pt x="4177" y="3303"/>
                  </a:lnTo>
                  <a:cubicBezTo>
                    <a:pt x="4351" y="3303"/>
                    <a:pt x="4702" y="3241"/>
                    <a:pt x="4741" y="3077"/>
                  </a:cubicBezTo>
                  <a:cubicBezTo>
                    <a:pt x="4749" y="3047"/>
                    <a:pt x="4755" y="3016"/>
                    <a:pt x="4755" y="2983"/>
                  </a:cubicBezTo>
                  <a:lnTo>
                    <a:pt x="4755" y="374"/>
                  </a:lnTo>
                  <a:cubicBezTo>
                    <a:pt x="4755" y="167"/>
                    <a:pt x="4588" y="1"/>
                    <a:pt x="43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6012102" y="3549112"/>
              <a:ext cx="153546" cy="107803"/>
            </a:xfrm>
            <a:custGeom>
              <a:avLst/>
              <a:gdLst/>
              <a:ahLst/>
              <a:cxnLst/>
              <a:rect l="l" t="t" r="r" b="b"/>
              <a:pathLst>
                <a:path w="4780" h="3356" extrusionOk="0">
                  <a:moveTo>
                    <a:pt x="1" y="1"/>
                  </a:moveTo>
                  <a:lnTo>
                    <a:pt x="1" y="560"/>
                  </a:lnTo>
                  <a:lnTo>
                    <a:pt x="59" y="658"/>
                  </a:lnTo>
                  <a:lnTo>
                    <a:pt x="57" y="2704"/>
                  </a:lnTo>
                  <a:lnTo>
                    <a:pt x="1" y="2796"/>
                  </a:lnTo>
                  <a:lnTo>
                    <a:pt x="1" y="3355"/>
                  </a:lnTo>
                  <a:lnTo>
                    <a:pt x="4419" y="3355"/>
                  </a:lnTo>
                  <a:cubicBezTo>
                    <a:pt x="4593" y="3355"/>
                    <a:pt x="4737" y="3236"/>
                    <a:pt x="4779" y="3076"/>
                  </a:cubicBezTo>
                  <a:lnTo>
                    <a:pt x="337" y="3076"/>
                  </a:lnTo>
                  <a:cubicBezTo>
                    <a:pt x="336" y="3076"/>
                    <a:pt x="335" y="3076"/>
                    <a:pt x="334" y="3076"/>
                  </a:cubicBezTo>
                  <a:cubicBezTo>
                    <a:pt x="305" y="3076"/>
                    <a:pt x="282" y="3050"/>
                    <a:pt x="282" y="3021"/>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6013355" y="3567069"/>
              <a:ext cx="134818" cy="70734"/>
            </a:xfrm>
            <a:custGeom>
              <a:avLst/>
              <a:gdLst/>
              <a:ahLst/>
              <a:cxnLst/>
              <a:rect l="l" t="t" r="r" b="b"/>
              <a:pathLst>
                <a:path w="4197" h="2202" extrusionOk="0">
                  <a:moveTo>
                    <a:pt x="244" y="1"/>
                  </a:moveTo>
                  <a:lnTo>
                    <a:pt x="1" y="38"/>
                  </a:lnTo>
                  <a:lnTo>
                    <a:pt x="1" y="2201"/>
                  </a:lnTo>
                  <a:lnTo>
                    <a:pt x="4102" y="2201"/>
                  </a:lnTo>
                  <a:cubicBezTo>
                    <a:pt x="4132" y="2201"/>
                    <a:pt x="4159" y="2176"/>
                    <a:pt x="4157" y="2145"/>
                  </a:cubicBezTo>
                  <a:lnTo>
                    <a:pt x="4196" y="1959"/>
                  </a:lnTo>
                  <a:lnTo>
                    <a:pt x="4196" y="57"/>
                  </a:lnTo>
                  <a:cubicBezTo>
                    <a:pt x="4196" y="27"/>
                    <a:pt x="4170" y="1"/>
                    <a:pt x="4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6012102" y="3567069"/>
              <a:ext cx="136007" cy="71922"/>
            </a:xfrm>
            <a:custGeom>
              <a:avLst/>
              <a:gdLst/>
              <a:ahLst/>
              <a:cxnLst/>
              <a:rect l="l" t="t" r="r" b="b"/>
              <a:pathLst>
                <a:path w="4234" h="2239" extrusionOk="0">
                  <a:moveTo>
                    <a:pt x="1" y="1"/>
                  </a:moveTo>
                  <a:lnTo>
                    <a:pt x="1" y="1959"/>
                  </a:lnTo>
                  <a:lnTo>
                    <a:pt x="1" y="2239"/>
                  </a:lnTo>
                  <a:lnTo>
                    <a:pt x="4177" y="2239"/>
                  </a:lnTo>
                  <a:cubicBezTo>
                    <a:pt x="4208" y="2239"/>
                    <a:pt x="4234" y="2214"/>
                    <a:pt x="4234" y="2184"/>
                  </a:cubicBezTo>
                  <a:lnTo>
                    <a:pt x="4234" y="1959"/>
                  </a:lnTo>
                  <a:lnTo>
                    <a:pt x="337" y="1959"/>
                  </a:lnTo>
                  <a:cubicBezTo>
                    <a:pt x="306" y="1959"/>
                    <a:pt x="282" y="1933"/>
                    <a:pt x="282" y="1903"/>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6025658" y="3585027"/>
              <a:ext cx="8994" cy="35977"/>
            </a:xfrm>
            <a:custGeom>
              <a:avLst/>
              <a:gdLst/>
              <a:ahLst/>
              <a:cxnLst/>
              <a:rect l="l" t="t" r="r" b="b"/>
              <a:pathLst>
                <a:path w="280" h="1120" extrusionOk="0">
                  <a:moveTo>
                    <a:pt x="139" y="0"/>
                  </a:moveTo>
                  <a:cubicBezTo>
                    <a:pt x="64" y="0"/>
                    <a:pt x="0" y="63"/>
                    <a:pt x="0" y="141"/>
                  </a:cubicBezTo>
                  <a:lnTo>
                    <a:pt x="0" y="980"/>
                  </a:lnTo>
                  <a:cubicBezTo>
                    <a:pt x="0" y="1056"/>
                    <a:pt x="62" y="1119"/>
                    <a:pt x="139" y="1119"/>
                  </a:cubicBezTo>
                  <a:cubicBezTo>
                    <a:pt x="216" y="1119"/>
                    <a:pt x="279" y="1057"/>
                    <a:pt x="279" y="980"/>
                  </a:cubicBezTo>
                  <a:lnTo>
                    <a:pt x="279" y="141"/>
                  </a:lnTo>
                  <a:cubicBezTo>
                    <a:pt x="279" y="64"/>
                    <a:pt x="217"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6049302" y="3585027"/>
              <a:ext cx="80917" cy="34821"/>
            </a:xfrm>
            <a:custGeom>
              <a:avLst/>
              <a:gdLst/>
              <a:ahLst/>
              <a:cxnLst/>
              <a:rect l="l" t="t" r="r" b="b"/>
              <a:pathLst>
                <a:path w="2519" h="1084" extrusionOk="0">
                  <a:moveTo>
                    <a:pt x="243" y="0"/>
                  </a:moveTo>
                  <a:lnTo>
                    <a:pt x="57" y="38"/>
                  </a:lnTo>
                  <a:cubicBezTo>
                    <a:pt x="26" y="38"/>
                    <a:pt x="1" y="64"/>
                    <a:pt x="1" y="95"/>
                  </a:cubicBezTo>
                  <a:lnTo>
                    <a:pt x="1" y="1027"/>
                  </a:lnTo>
                  <a:cubicBezTo>
                    <a:pt x="1" y="1057"/>
                    <a:pt x="26" y="1083"/>
                    <a:pt x="57" y="1083"/>
                  </a:cubicBezTo>
                  <a:lnTo>
                    <a:pt x="2424" y="1083"/>
                  </a:lnTo>
                  <a:cubicBezTo>
                    <a:pt x="2455" y="1083"/>
                    <a:pt x="2479" y="1057"/>
                    <a:pt x="2479" y="1027"/>
                  </a:cubicBezTo>
                  <a:lnTo>
                    <a:pt x="2518" y="840"/>
                  </a:lnTo>
                  <a:lnTo>
                    <a:pt x="2518" y="57"/>
                  </a:lnTo>
                  <a:cubicBezTo>
                    <a:pt x="2518" y="26"/>
                    <a:pt x="2492" y="0"/>
                    <a:pt x="2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6048017" y="3585027"/>
              <a:ext cx="82105" cy="35977"/>
            </a:xfrm>
            <a:custGeom>
              <a:avLst/>
              <a:gdLst/>
              <a:ahLst/>
              <a:cxnLst/>
              <a:rect l="l" t="t" r="r" b="b"/>
              <a:pathLst>
                <a:path w="2556" h="1120" extrusionOk="0">
                  <a:moveTo>
                    <a:pt x="57" y="0"/>
                  </a:moveTo>
                  <a:cubicBezTo>
                    <a:pt x="26" y="0"/>
                    <a:pt x="0" y="26"/>
                    <a:pt x="0" y="57"/>
                  </a:cubicBezTo>
                  <a:lnTo>
                    <a:pt x="0" y="1063"/>
                  </a:lnTo>
                  <a:cubicBezTo>
                    <a:pt x="0" y="1093"/>
                    <a:pt x="26" y="1119"/>
                    <a:pt x="57" y="1119"/>
                  </a:cubicBezTo>
                  <a:lnTo>
                    <a:pt x="2500" y="1119"/>
                  </a:lnTo>
                  <a:cubicBezTo>
                    <a:pt x="2531" y="1119"/>
                    <a:pt x="2555" y="1093"/>
                    <a:pt x="2555" y="1063"/>
                  </a:cubicBezTo>
                  <a:lnTo>
                    <a:pt x="2555" y="839"/>
                  </a:lnTo>
                  <a:lnTo>
                    <a:pt x="338" y="839"/>
                  </a:lnTo>
                  <a:cubicBezTo>
                    <a:pt x="337" y="839"/>
                    <a:pt x="336" y="839"/>
                    <a:pt x="335" y="839"/>
                  </a:cubicBezTo>
                  <a:cubicBezTo>
                    <a:pt x="306" y="839"/>
                    <a:pt x="281" y="815"/>
                    <a:pt x="281" y="78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6185186" y="3549112"/>
              <a:ext cx="106679" cy="106036"/>
            </a:xfrm>
            <a:custGeom>
              <a:avLst/>
              <a:gdLst/>
              <a:ahLst/>
              <a:cxnLst/>
              <a:rect l="l" t="t" r="r" b="b"/>
              <a:pathLst>
                <a:path w="3321" h="3301" extrusionOk="0">
                  <a:moveTo>
                    <a:pt x="244" y="1"/>
                  </a:moveTo>
                  <a:cubicBezTo>
                    <a:pt x="91" y="1"/>
                    <a:pt x="1" y="182"/>
                    <a:pt x="1" y="335"/>
                  </a:cubicBezTo>
                  <a:lnTo>
                    <a:pt x="20" y="3019"/>
                  </a:lnTo>
                  <a:cubicBezTo>
                    <a:pt x="20" y="3174"/>
                    <a:pt x="146" y="3300"/>
                    <a:pt x="301" y="3300"/>
                  </a:cubicBezTo>
                  <a:lnTo>
                    <a:pt x="2966" y="3300"/>
                  </a:lnTo>
                  <a:cubicBezTo>
                    <a:pt x="3119" y="3300"/>
                    <a:pt x="3320" y="3231"/>
                    <a:pt x="3320" y="3077"/>
                  </a:cubicBezTo>
                  <a:lnTo>
                    <a:pt x="3320" y="282"/>
                  </a:lnTo>
                  <a:cubicBezTo>
                    <a:pt x="3320" y="125"/>
                    <a:pt x="3193" y="1"/>
                    <a:pt x="3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6183998" y="3549112"/>
              <a:ext cx="107867" cy="107867"/>
            </a:xfrm>
            <a:custGeom>
              <a:avLst/>
              <a:gdLst/>
              <a:ahLst/>
              <a:cxnLst/>
              <a:rect l="l" t="t" r="r" b="b"/>
              <a:pathLst>
                <a:path w="3358" h="3358" extrusionOk="0">
                  <a:moveTo>
                    <a:pt x="281" y="1"/>
                  </a:moveTo>
                  <a:cubicBezTo>
                    <a:pt x="128" y="1"/>
                    <a:pt x="0" y="125"/>
                    <a:pt x="0" y="282"/>
                  </a:cubicBezTo>
                  <a:lnTo>
                    <a:pt x="0" y="3077"/>
                  </a:lnTo>
                  <a:cubicBezTo>
                    <a:pt x="0" y="3231"/>
                    <a:pt x="125" y="3358"/>
                    <a:pt x="281" y="3358"/>
                  </a:cubicBezTo>
                  <a:lnTo>
                    <a:pt x="3077" y="3358"/>
                  </a:lnTo>
                  <a:cubicBezTo>
                    <a:pt x="3230" y="3358"/>
                    <a:pt x="3357" y="3232"/>
                    <a:pt x="3357" y="3077"/>
                  </a:cubicBezTo>
                  <a:lnTo>
                    <a:pt x="375" y="3077"/>
                  </a:lnTo>
                  <a:cubicBezTo>
                    <a:pt x="323" y="3077"/>
                    <a:pt x="281" y="3035"/>
                    <a:pt x="281" y="29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6197490" y="3562604"/>
              <a:ext cx="8962" cy="8962"/>
            </a:xfrm>
            <a:custGeom>
              <a:avLst/>
              <a:gdLst/>
              <a:ahLst/>
              <a:cxnLst/>
              <a:rect l="l" t="t" r="r" b="b"/>
              <a:pathLst>
                <a:path w="279" h="279" extrusionOk="0">
                  <a:moveTo>
                    <a:pt x="139" y="1"/>
                  </a:moveTo>
                  <a:cubicBezTo>
                    <a:pt x="62" y="1"/>
                    <a:pt x="0" y="63"/>
                    <a:pt x="0" y="140"/>
                  </a:cubicBezTo>
                  <a:cubicBezTo>
                    <a:pt x="0" y="216"/>
                    <a:pt x="62" y="279"/>
                    <a:pt x="139" y="279"/>
                  </a:cubicBezTo>
                  <a:cubicBezTo>
                    <a:pt x="216" y="279"/>
                    <a:pt x="278" y="216"/>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6215415" y="3562604"/>
              <a:ext cx="9026" cy="8962"/>
            </a:xfrm>
            <a:custGeom>
              <a:avLst/>
              <a:gdLst/>
              <a:ahLst/>
              <a:cxnLst/>
              <a:rect l="l" t="t" r="r" b="b"/>
              <a:pathLst>
                <a:path w="281" h="279" extrusionOk="0">
                  <a:moveTo>
                    <a:pt x="141" y="1"/>
                  </a:moveTo>
                  <a:cubicBezTo>
                    <a:pt x="63" y="1"/>
                    <a:pt x="1" y="63"/>
                    <a:pt x="1" y="140"/>
                  </a:cubicBezTo>
                  <a:cubicBezTo>
                    <a:pt x="1" y="216"/>
                    <a:pt x="63" y="279"/>
                    <a:pt x="141" y="279"/>
                  </a:cubicBezTo>
                  <a:cubicBezTo>
                    <a:pt x="218" y="279"/>
                    <a:pt x="280" y="216"/>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6233437" y="3562604"/>
              <a:ext cx="8962" cy="8962"/>
            </a:xfrm>
            <a:custGeom>
              <a:avLst/>
              <a:gdLst/>
              <a:ahLst/>
              <a:cxnLst/>
              <a:rect l="l" t="t" r="r" b="b"/>
              <a:pathLst>
                <a:path w="279" h="279" extrusionOk="0">
                  <a:moveTo>
                    <a:pt x="139" y="1"/>
                  </a:moveTo>
                  <a:cubicBezTo>
                    <a:pt x="62" y="1"/>
                    <a:pt x="0" y="63"/>
                    <a:pt x="0" y="140"/>
                  </a:cubicBezTo>
                  <a:cubicBezTo>
                    <a:pt x="0" y="216"/>
                    <a:pt x="62" y="279"/>
                    <a:pt x="139" y="279"/>
                  </a:cubicBezTo>
                  <a:cubicBezTo>
                    <a:pt x="216" y="279"/>
                    <a:pt x="278" y="216"/>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6251426" y="3562604"/>
              <a:ext cx="8994" cy="8962"/>
            </a:xfrm>
            <a:custGeom>
              <a:avLst/>
              <a:gdLst/>
              <a:ahLst/>
              <a:cxnLst/>
              <a:rect l="l" t="t" r="r" b="b"/>
              <a:pathLst>
                <a:path w="280" h="279" extrusionOk="0">
                  <a:moveTo>
                    <a:pt x="139" y="1"/>
                  </a:moveTo>
                  <a:cubicBezTo>
                    <a:pt x="63" y="1"/>
                    <a:pt x="0" y="63"/>
                    <a:pt x="0" y="140"/>
                  </a:cubicBezTo>
                  <a:cubicBezTo>
                    <a:pt x="0" y="216"/>
                    <a:pt x="63" y="279"/>
                    <a:pt x="139" y="279"/>
                  </a:cubicBezTo>
                  <a:cubicBezTo>
                    <a:pt x="216" y="279"/>
                    <a:pt x="280" y="216"/>
                    <a:pt x="280" y="140"/>
                  </a:cubicBezTo>
                  <a:cubicBezTo>
                    <a:pt x="280"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6269384" y="3562604"/>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6197490" y="3598519"/>
              <a:ext cx="8962" cy="8994"/>
            </a:xfrm>
            <a:custGeom>
              <a:avLst/>
              <a:gdLst/>
              <a:ahLst/>
              <a:cxnLst/>
              <a:rect l="l" t="t" r="r" b="b"/>
              <a:pathLst>
                <a:path w="279" h="280" extrusionOk="0">
                  <a:moveTo>
                    <a:pt x="139" y="0"/>
                  </a:moveTo>
                  <a:cubicBezTo>
                    <a:pt x="62" y="0"/>
                    <a:pt x="0" y="62"/>
                    <a:pt x="0" y="139"/>
                  </a:cubicBezTo>
                  <a:cubicBezTo>
                    <a:pt x="0" y="217"/>
                    <a:pt x="62" y="280"/>
                    <a:pt x="139" y="280"/>
                  </a:cubicBezTo>
                  <a:cubicBezTo>
                    <a:pt x="216" y="280"/>
                    <a:pt x="278" y="217"/>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6215415" y="3598519"/>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6233437" y="3598519"/>
              <a:ext cx="8962" cy="8994"/>
            </a:xfrm>
            <a:custGeom>
              <a:avLst/>
              <a:gdLst/>
              <a:ahLst/>
              <a:cxnLst/>
              <a:rect l="l" t="t" r="r" b="b"/>
              <a:pathLst>
                <a:path w="279" h="280" extrusionOk="0">
                  <a:moveTo>
                    <a:pt x="139" y="0"/>
                  </a:moveTo>
                  <a:cubicBezTo>
                    <a:pt x="62" y="0"/>
                    <a:pt x="0" y="62"/>
                    <a:pt x="0" y="139"/>
                  </a:cubicBezTo>
                  <a:cubicBezTo>
                    <a:pt x="0" y="217"/>
                    <a:pt x="62" y="280"/>
                    <a:pt x="139" y="280"/>
                  </a:cubicBezTo>
                  <a:cubicBezTo>
                    <a:pt x="216" y="280"/>
                    <a:pt x="278" y="217"/>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6251426" y="3598519"/>
              <a:ext cx="8994" cy="8994"/>
            </a:xfrm>
            <a:custGeom>
              <a:avLst/>
              <a:gdLst/>
              <a:ahLst/>
              <a:cxnLst/>
              <a:rect l="l" t="t" r="r" b="b"/>
              <a:pathLst>
                <a:path w="280" h="280" extrusionOk="0">
                  <a:moveTo>
                    <a:pt x="139" y="0"/>
                  </a:moveTo>
                  <a:cubicBezTo>
                    <a:pt x="63" y="0"/>
                    <a:pt x="0" y="62"/>
                    <a:pt x="0" y="139"/>
                  </a:cubicBezTo>
                  <a:cubicBezTo>
                    <a:pt x="0" y="217"/>
                    <a:pt x="63" y="280"/>
                    <a:pt x="139" y="280"/>
                  </a:cubicBezTo>
                  <a:cubicBezTo>
                    <a:pt x="216" y="280"/>
                    <a:pt x="280" y="217"/>
                    <a:pt x="280" y="139"/>
                  </a:cubicBezTo>
                  <a:cubicBezTo>
                    <a:pt x="280"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6269384" y="3598519"/>
              <a:ext cx="8994" cy="8994"/>
            </a:xfrm>
            <a:custGeom>
              <a:avLst/>
              <a:gdLst/>
              <a:ahLst/>
              <a:cxnLst/>
              <a:rect l="l" t="t" r="r" b="b"/>
              <a:pathLst>
                <a:path w="280" h="280" extrusionOk="0">
                  <a:moveTo>
                    <a:pt x="139" y="0"/>
                  </a:moveTo>
                  <a:cubicBezTo>
                    <a:pt x="62" y="0"/>
                    <a:pt x="0" y="62"/>
                    <a:pt x="0" y="139"/>
                  </a:cubicBezTo>
                  <a:cubicBezTo>
                    <a:pt x="0" y="217"/>
                    <a:pt x="62" y="280"/>
                    <a:pt x="139" y="280"/>
                  </a:cubicBezTo>
                  <a:cubicBezTo>
                    <a:pt x="217" y="280"/>
                    <a:pt x="280" y="217"/>
                    <a:pt x="280" y="139"/>
                  </a:cubicBezTo>
                  <a:cubicBezTo>
                    <a:pt x="280" y="62"/>
                    <a:pt x="217"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8"/>
            <p:cNvSpPr/>
            <p:nvPr/>
          </p:nvSpPr>
          <p:spPr>
            <a:xfrm>
              <a:off x="6197490" y="3634466"/>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8"/>
            <p:cNvSpPr/>
            <p:nvPr/>
          </p:nvSpPr>
          <p:spPr>
            <a:xfrm>
              <a:off x="6215415" y="3634466"/>
              <a:ext cx="9026" cy="8962"/>
            </a:xfrm>
            <a:custGeom>
              <a:avLst/>
              <a:gdLst/>
              <a:ahLst/>
              <a:cxnLst/>
              <a:rect l="l" t="t" r="r" b="b"/>
              <a:pathLst>
                <a:path w="281"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6233437" y="3634466"/>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8"/>
            <p:cNvSpPr/>
            <p:nvPr/>
          </p:nvSpPr>
          <p:spPr>
            <a:xfrm>
              <a:off x="6251426" y="3634466"/>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8"/>
            <p:cNvSpPr/>
            <p:nvPr/>
          </p:nvSpPr>
          <p:spPr>
            <a:xfrm>
              <a:off x="6269384" y="3634466"/>
              <a:ext cx="8994" cy="8962"/>
            </a:xfrm>
            <a:custGeom>
              <a:avLst/>
              <a:gdLst/>
              <a:ahLst/>
              <a:cxnLst/>
              <a:rect l="l" t="t" r="r" b="b"/>
              <a:pathLst>
                <a:path w="280" h="279" extrusionOk="0">
                  <a:moveTo>
                    <a:pt x="139" y="0"/>
                  </a:moveTo>
                  <a:cubicBezTo>
                    <a:pt x="62" y="0"/>
                    <a:pt x="0" y="63"/>
                    <a:pt x="0" y="139"/>
                  </a:cubicBezTo>
                  <a:cubicBezTo>
                    <a:pt x="0" y="216"/>
                    <a:pt x="62" y="278"/>
                    <a:pt x="139" y="278"/>
                  </a:cubicBezTo>
                  <a:cubicBezTo>
                    <a:pt x="217" y="278"/>
                    <a:pt x="280" y="216"/>
                    <a:pt x="280" y="139"/>
                  </a:cubicBezTo>
                  <a:cubicBezTo>
                    <a:pt x="280" y="63"/>
                    <a:pt x="217"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6206485" y="3616508"/>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8"/>
            <p:cNvSpPr/>
            <p:nvPr/>
          </p:nvSpPr>
          <p:spPr>
            <a:xfrm>
              <a:off x="6224442" y="3616508"/>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8"/>
            <p:cNvSpPr/>
            <p:nvPr/>
          </p:nvSpPr>
          <p:spPr>
            <a:xfrm>
              <a:off x="6242399" y="3616508"/>
              <a:ext cx="8994" cy="8962"/>
            </a:xfrm>
            <a:custGeom>
              <a:avLst/>
              <a:gdLst/>
              <a:ahLst/>
              <a:cxnLst/>
              <a:rect l="l" t="t" r="r" b="b"/>
              <a:pathLst>
                <a:path w="280"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6260357" y="3616508"/>
              <a:ext cx="8994" cy="8962"/>
            </a:xfrm>
            <a:custGeom>
              <a:avLst/>
              <a:gdLst/>
              <a:ahLst/>
              <a:cxnLst/>
              <a:rect l="l" t="t" r="r" b="b"/>
              <a:pathLst>
                <a:path w="280" h="279" extrusionOk="0">
                  <a:moveTo>
                    <a:pt x="141" y="0"/>
                  </a:moveTo>
                  <a:cubicBezTo>
                    <a:pt x="64" y="0"/>
                    <a:pt x="0" y="63"/>
                    <a:pt x="0" y="139"/>
                  </a:cubicBezTo>
                  <a:cubicBezTo>
                    <a:pt x="0" y="216"/>
                    <a:pt x="64" y="278"/>
                    <a:pt x="141" y="278"/>
                  </a:cubicBezTo>
                  <a:cubicBezTo>
                    <a:pt x="217" y="278"/>
                    <a:pt x="280" y="216"/>
                    <a:pt x="280" y="139"/>
                  </a:cubicBezTo>
                  <a:cubicBezTo>
                    <a:pt x="280"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8"/>
            <p:cNvSpPr/>
            <p:nvPr/>
          </p:nvSpPr>
          <p:spPr>
            <a:xfrm>
              <a:off x="6206485" y="3580562"/>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8"/>
            <p:cNvSpPr/>
            <p:nvPr/>
          </p:nvSpPr>
          <p:spPr>
            <a:xfrm>
              <a:off x="6224442" y="3580562"/>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6" y="278"/>
                    <a:pt x="279" y="216"/>
                    <a:pt x="279" y="139"/>
                  </a:cubicBezTo>
                  <a:cubicBezTo>
                    <a:pt x="279"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6242399" y="3580562"/>
              <a:ext cx="8994" cy="8962"/>
            </a:xfrm>
            <a:custGeom>
              <a:avLst/>
              <a:gdLst/>
              <a:ahLst/>
              <a:cxnLst/>
              <a:rect l="l" t="t" r="r" b="b"/>
              <a:pathLst>
                <a:path w="280"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8"/>
            <p:cNvSpPr/>
            <p:nvPr/>
          </p:nvSpPr>
          <p:spPr>
            <a:xfrm>
              <a:off x="6260357" y="3580562"/>
              <a:ext cx="8994" cy="8962"/>
            </a:xfrm>
            <a:custGeom>
              <a:avLst/>
              <a:gdLst/>
              <a:ahLst/>
              <a:cxnLst/>
              <a:rect l="l" t="t" r="r" b="b"/>
              <a:pathLst>
                <a:path w="280" h="279" extrusionOk="0">
                  <a:moveTo>
                    <a:pt x="141" y="0"/>
                  </a:moveTo>
                  <a:cubicBezTo>
                    <a:pt x="64" y="0"/>
                    <a:pt x="0" y="63"/>
                    <a:pt x="0" y="139"/>
                  </a:cubicBezTo>
                  <a:cubicBezTo>
                    <a:pt x="0" y="216"/>
                    <a:pt x="64" y="278"/>
                    <a:pt x="141" y="278"/>
                  </a:cubicBezTo>
                  <a:cubicBezTo>
                    <a:pt x="217" y="278"/>
                    <a:pt x="280" y="216"/>
                    <a:pt x="280" y="139"/>
                  </a:cubicBezTo>
                  <a:cubicBezTo>
                    <a:pt x="280"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58"/>
          <p:cNvGrpSpPr/>
          <p:nvPr/>
        </p:nvGrpSpPr>
        <p:grpSpPr>
          <a:xfrm>
            <a:off x="5377201" y="3497682"/>
            <a:ext cx="297711" cy="264276"/>
            <a:chOff x="5377201" y="3497682"/>
            <a:chExt cx="297711" cy="264276"/>
          </a:xfrm>
        </p:grpSpPr>
        <p:sp>
          <p:nvSpPr>
            <p:cNvPr id="3046" name="Google Shape;3046;p58"/>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8"/>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8"/>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8"/>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8"/>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8"/>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8"/>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8"/>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8"/>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8"/>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8"/>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8"/>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8"/>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8"/>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8"/>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8"/>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8"/>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8"/>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8"/>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8"/>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8"/>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58"/>
          <p:cNvGrpSpPr/>
          <p:nvPr/>
        </p:nvGrpSpPr>
        <p:grpSpPr>
          <a:xfrm>
            <a:off x="4757881" y="3481009"/>
            <a:ext cx="266553" cy="297615"/>
            <a:chOff x="4757881" y="3481009"/>
            <a:chExt cx="266553" cy="297615"/>
          </a:xfrm>
        </p:grpSpPr>
        <p:sp>
          <p:nvSpPr>
            <p:cNvPr id="3093" name="Google Shape;3093;p58"/>
            <p:cNvSpPr/>
            <p:nvPr/>
          </p:nvSpPr>
          <p:spPr>
            <a:xfrm>
              <a:off x="4759101" y="3481009"/>
              <a:ext cx="265332" cy="296459"/>
            </a:xfrm>
            <a:custGeom>
              <a:avLst/>
              <a:gdLst/>
              <a:ahLst/>
              <a:cxnLst/>
              <a:rect l="l" t="t" r="r" b="b"/>
              <a:pathLst>
                <a:path w="8260" h="9229" extrusionOk="0">
                  <a:moveTo>
                    <a:pt x="244" y="0"/>
                  </a:moveTo>
                  <a:lnTo>
                    <a:pt x="187" y="38"/>
                  </a:lnTo>
                  <a:cubicBezTo>
                    <a:pt x="85" y="38"/>
                    <a:pt x="1" y="122"/>
                    <a:pt x="1" y="224"/>
                  </a:cubicBezTo>
                  <a:lnTo>
                    <a:pt x="1" y="9042"/>
                  </a:lnTo>
                  <a:cubicBezTo>
                    <a:pt x="1" y="9145"/>
                    <a:pt x="85" y="9229"/>
                    <a:pt x="187" y="9229"/>
                  </a:cubicBezTo>
                  <a:lnTo>
                    <a:pt x="8035" y="9229"/>
                  </a:lnTo>
                  <a:cubicBezTo>
                    <a:pt x="8138" y="9229"/>
                    <a:pt x="8222" y="9143"/>
                    <a:pt x="8222" y="9041"/>
                  </a:cubicBezTo>
                  <a:lnTo>
                    <a:pt x="8259" y="8984"/>
                  </a:lnTo>
                  <a:lnTo>
                    <a:pt x="8259" y="185"/>
                  </a:lnTo>
                  <a:cubicBezTo>
                    <a:pt x="8259" y="83"/>
                    <a:pt x="8177" y="0"/>
                    <a:pt x="8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4757881" y="3481009"/>
              <a:ext cx="266488" cy="297615"/>
            </a:xfrm>
            <a:custGeom>
              <a:avLst/>
              <a:gdLst/>
              <a:ahLst/>
              <a:cxnLst/>
              <a:rect l="l" t="t" r="r" b="b"/>
              <a:pathLst>
                <a:path w="8296" h="9265" extrusionOk="0">
                  <a:moveTo>
                    <a:pt x="188" y="0"/>
                  </a:moveTo>
                  <a:cubicBezTo>
                    <a:pt x="83" y="0"/>
                    <a:pt x="1" y="83"/>
                    <a:pt x="1" y="187"/>
                  </a:cubicBezTo>
                  <a:lnTo>
                    <a:pt x="1" y="9078"/>
                  </a:lnTo>
                  <a:cubicBezTo>
                    <a:pt x="1" y="9181"/>
                    <a:pt x="83" y="9265"/>
                    <a:pt x="188" y="9265"/>
                  </a:cubicBezTo>
                  <a:lnTo>
                    <a:pt x="8109" y="9265"/>
                  </a:lnTo>
                  <a:cubicBezTo>
                    <a:pt x="8212" y="9265"/>
                    <a:pt x="8296" y="9181"/>
                    <a:pt x="8296" y="9078"/>
                  </a:cubicBezTo>
                  <a:lnTo>
                    <a:pt x="8296" y="8984"/>
                  </a:lnTo>
                  <a:lnTo>
                    <a:pt x="376" y="8984"/>
                  </a:lnTo>
                  <a:lnTo>
                    <a:pt x="376" y="8986"/>
                  </a:lnTo>
                  <a:cubicBezTo>
                    <a:pt x="325" y="8986"/>
                    <a:pt x="282" y="8945"/>
                    <a:pt x="282" y="889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4777059" y="3498902"/>
              <a:ext cx="229419" cy="170731"/>
            </a:xfrm>
            <a:custGeom>
              <a:avLst/>
              <a:gdLst/>
              <a:ahLst/>
              <a:cxnLst/>
              <a:rect l="l" t="t" r="r" b="b"/>
              <a:pathLst>
                <a:path w="7142" h="5315" extrusionOk="0">
                  <a:moveTo>
                    <a:pt x="244" y="0"/>
                  </a:moveTo>
                  <a:lnTo>
                    <a:pt x="94" y="38"/>
                  </a:lnTo>
                  <a:cubicBezTo>
                    <a:pt x="42" y="38"/>
                    <a:pt x="0" y="81"/>
                    <a:pt x="0" y="132"/>
                  </a:cubicBezTo>
                  <a:lnTo>
                    <a:pt x="0" y="5221"/>
                  </a:lnTo>
                  <a:cubicBezTo>
                    <a:pt x="0" y="5273"/>
                    <a:pt x="44" y="5315"/>
                    <a:pt x="94" y="5315"/>
                  </a:cubicBezTo>
                  <a:lnTo>
                    <a:pt x="7011" y="5315"/>
                  </a:lnTo>
                  <a:cubicBezTo>
                    <a:pt x="7062" y="5315"/>
                    <a:pt x="7104" y="5273"/>
                    <a:pt x="7104" y="5221"/>
                  </a:cubicBezTo>
                  <a:lnTo>
                    <a:pt x="7142" y="5073"/>
                  </a:lnTo>
                  <a:lnTo>
                    <a:pt x="7142" y="95"/>
                  </a:lnTo>
                  <a:cubicBezTo>
                    <a:pt x="7142" y="42"/>
                    <a:pt x="7098" y="0"/>
                    <a:pt x="7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4775838" y="3498902"/>
              <a:ext cx="230640" cy="171952"/>
            </a:xfrm>
            <a:custGeom>
              <a:avLst/>
              <a:gdLst/>
              <a:ahLst/>
              <a:cxnLst/>
              <a:rect l="l" t="t" r="r" b="b"/>
              <a:pathLst>
                <a:path w="7180" h="5353" extrusionOk="0">
                  <a:moveTo>
                    <a:pt x="95" y="0"/>
                  </a:moveTo>
                  <a:cubicBezTo>
                    <a:pt x="44" y="0"/>
                    <a:pt x="1" y="42"/>
                    <a:pt x="1" y="95"/>
                  </a:cubicBezTo>
                  <a:lnTo>
                    <a:pt x="1" y="5258"/>
                  </a:lnTo>
                  <a:cubicBezTo>
                    <a:pt x="1" y="5309"/>
                    <a:pt x="43" y="5352"/>
                    <a:pt x="95" y="5352"/>
                  </a:cubicBezTo>
                  <a:lnTo>
                    <a:pt x="7085" y="5352"/>
                  </a:lnTo>
                  <a:cubicBezTo>
                    <a:pt x="7136" y="5352"/>
                    <a:pt x="7180" y="5310"/>
                    <a:pt x="7180" y="5258"/>
                  </a:cubicBezTo>
                  <a:lnTo>
                    <a:pt x="7180" y="5073"/>
                  </a:lnTo>
                  <a:lnTo>
                    <a:pt x="376" y="5073"/>
                  </a:lnTo>
                  <a:cubicBezTo>
                    <a:pt x="325" y="5073"/>
                    <a:pt x="282" y="5031"/>
                    <a:pt x="282" y="4979"/>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4795016" y="3516860"/>
              <a:ext cx="193506" cy="134818"/>
            </a:xfrm>
            <a:custGeom>
              <a:avLst/>
              <a:gdLst/>
              <a:ahLst/>
              <a:cxnLst/>
              <a:rect l="l" t="t" r="r" b="b"/>
              <a:pathLst>
                <a:path w="6024" h="4197" extrusionOk="0">
                  <a:moveTo>
                    <a:pt x="337" y="0"/>
                  </a:moveTo>
                  <a:cubicBezTo>
                    <a:pt x="304" y="0"/>
                    <a:pt x="272" y="6"/>
                    <a:pt x="243" y="13"/>
                  </a:cubicBezTo>
                  <a:cubicBezTo>
                    <a:pt x="83" y="55"/>
                    <a:pt x="0" y="275"/>
                    <a:pt x="0" y="449"/>
                  </a:cubicBezTo>
                  <a:lnTo>
                    <a:pt x="0" y="3823"/>
                  </a:lnTo>
                  <a:cubicBezTo>
                    <a:pt x="0" y="4030"/>
                    <a:pt x="168" y="4197"/>
                    <a:pt x="374" y="4197"/>
                  </a:cubicBezTo>
                  <a:lnTo>
                    <a:pt x="5574" y="4197"/>
                  </a:lnTo>
                  <a:cubicBezTo>
                    <a:pt x="5749" y="4197"/>
                    <a:pt x="5969" y="4116"/>
                    <a:pt x="6011" y="3957"/>
                  </a:cubicBezTo>
                  <a:cubicBezTo>
                    <a:pt x="6019" y="3925"/>
                    <a:pt x="6024" y="3894"/>
                    <a:pt x="6024" y="3862"/>
                  </a:cubicBezTo>
                  <a:lnTo>
                    <a:pt x="6024" y="374"/>
                  </a:lnTo>
                  <a:cubicBezTo>
                    <a:pt x="6024" y="167"/>
                    <a:pt x="5857" y="0"/>
                    <a:pt x="5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8"/>
            <p:cNvSpPr/>
            <p:nvPr/>
          </p:nvSpPr>
          <p:spPr>
            <a:xfrm>
              <a:off x="4793892" y="3517309"/>
              <a:ext cx="194213" cy="135589"/>
            </a:xfrm>
            <a:custGeom>
              <a:avLst/>
              <a:gdLst/>
              <a:ahLst/>
              <a:cxnLst/>
              <a:rect l="l" t="t" r="r" b="b"/>
              <a:pathLst>
                <a:path w="6046" h="4221" extrusionOk="0">
                  <a:moveTo>
                    <a:pt x="278" y="1"/>
                  </a:moveTo>
                  <a:cubicBezTo>
                    <a:pt x="118" y="43"/>
                    <a:pt x="0" y="187"/>
                    <a:pt x="0" y="361"/>
                  </a:cubicBezTo>
                  <a:lnTo>
                    <a:pt x="0" y="3848"/>
                  </a:lnTo>
                  <a:cubicBezTo>
                    <a:pt x="0" y="4054"/>
                    <a:pt x="167" y="4221"/>
                    <a:pt x="372" y="4221"/>
                  </a:cubicBezTo>
                  <a:lnTo>
                    <a:pt x="5685" y="4221"/>
                  </a:lnTo>
                  <a:cubicBezTo>
                    <a:pt x="5859" y="4221"/>
                    <a:pt x="6005" y="4102"/>
                    <a:pt x="6046" y="3943"/>
                  </a:cubicBezTo>
                  <a:lnTo>
                    <a:pt x="409" y="3943"/>
                  </a:lnTo>
                  <a:cubicBezTo>
                    <a:pt x="336" y="3940"/>
                    <a:pt x="278" y="3882"/>
                    <a:pt x="278" y="3809"/>
                  </a:cubicBezTo>
                  <a:lnTo>
                    <a:pt x="27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8"/>
            <p:cNvSpPr/>
            <p:nvPr/>
          </p:nvSpPr>
          <p:spPr>
            <a:xfrm>
              <a:off x="4848888" y="3688723"/>
              <a:ext cx="157625" cy="70734"/>
            </a:xfrm>
            <a:custGeom>
              <a:avLst/>
              <a:gdLst/>
              <a:ahLst/>
              <a:cxnLst/>
              <a:rect l="l" t="t" r="r" b="b"/>
              <a:pathLst>
                <a:path w="4907" h="2202" extrusionOk="0">
                  <a:moveTo>
                    <a:pt x="246" y="1"/>
                  </a:moveTo>
                  <a:lnTo>
                    <a:pt x="98" y="40"/>
                  </a:lnTo>
                  <a:cubicBezTo>
                    <a:pt x="47" y="40"/>
                    <a:pt x="4" y="80"/>
                    <a:pt x="4" y="134"/>
                  </a:cubicBezTo>
                  <a:lnTo>
                    <a:pt x="4" y="2110"/>
                  </a:lnTo>
                  <a:cubicBezTo>
                    <a:pt x="1" y="2161"/>
                    <a:pt x="43" y="2201"/>
                    <a:pt x="95" y="2201"/>
                  </a:cubicBezTo>
                  <a:lnTo>
                    <a:pt x="4775" y="2201"/>
                  </a:lnTo>
                  <a:cubicBezTo>
                    <a:pt x="4826" y="2201"/>
                    <a:pt x="4869" y="2161"/>
                    <a:pt x="4869" y="2107"/>
                  </a:cubicBezTo>
                  <a:lnTo>
                    <a:pt x="4907" y="1959"/>
                  </a:lnTo>
                  <a:lnTo>
                    <a:pt x="4907" y="95"/>
                  </a:lnTo>
                  <a:cubicBezTo>
                    <a:pt x="4907" y="44"/>
                    <a:pt x="4865" y="1"/>
                    <a:pt x="4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4847700" y="3688819"/>
              <a:ext cx="158782" cy="71922"/>
            </a:xfrm>
            <a:custGeom>
              <a:avLst/>
              <a:gdLst/>
              <a:ahLst/>
              <a:cxnLst/>
              <a:rect l="l" t="t" r="r" b="b"/>
              <a:pathLst>
                <a:path w="4943" h="2239" extrusionOk="0">
                  <a:moveTo>
                    <a:pt x="94" y="1"/>
                  </a:moveTo>
                  <a:cubicBezTo>
                    <a:pt x="44" y="1"/>
                    <a:pt x="0" y="41"/>
                    <a:pt x="0" y="95"/>
                  </a:cubicBezTo>
                  <a:lnTo>
                    <a:pt x="0" y="2145"/>
                  </a:lnTo>
                  <a:cubicBezTo>
                    <a:pt x="0" y="2195"/>
                    <a:pt x="42" y="2239"/>
                    <a:pt x="94" y="2239"/>
                  </a:cubicBezTo>
                  <a:lnTo>
                    <a:pt x="4848" y="2239"/>
                  </a:lnTo>
                  <a:cubicBezTo>
                    <a:pt x="4899" y="2239"/>
                    <a:pt x="4943" y="2197"/>
                    <a:pt x="4943" y="2145"/>
                  </a:cubicBezTo>
                  <a:lnTo>
                    <a:pt x="4943" y="1958"/>
                  </a:lnTo>
                  <a:lnTo>
                    <a:pt x="375" y="1958"/>
                  </a:lnTo>
                  <a:cubicBezTo>
                    <a:pt x="325" y="1958"/>
                    <a:pt x="281" y="1916"/>
                    <a:pt x="281" y="1864"/>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8"/>
            <p:cNvSpPr/>
            <p:nvPr/>
          </p:nvSpPr>
          <p:spPr>
            <a:xfrm>
              <a:off x="4900158" y="3706777"/>
              <a:ext cx="35913" cy="35913"/>
            </a:xfrm>
            <a:custGeom>
              <a:avLst/>
              <a:gdLst/>
              <a:ahLst/>
              <a:cxnLst/>
              <a:rect l="l" t="t" r="r" b="b"/>
              <a:pathLst>
                <a:path w="1118" h="1118" extrusionOk="0">
                  <a:moveTo>
                    <a:pt x="559" y="0"/>
                  </a:moveTo>
                  <a:cubicBezTo>
                    <a:pt x="249" y="0"/>
                    <a:pt x="0" y="251"/>
                    <a:pt x="0" y="559"/>
                  </a:cubicBezTo>
                  <a:cubicBezTo>
                    <a:pt x="0" y="867"/>
                    <a:pt x="249" y="1118"/>
                    <a:pt x="559" y="1118"/>
                  </a:cubicBezTo>
                  <a:cubicBezTo>
                    <a:pt x="867" y="1118"/>
                    <a:pt x="1118" y="867"/>
                    <a:pt x="1118" y="559"/>
                  </a:cubicBezTo>
                  <a:cubicBezTo>
                    <a:pt x="1118" y="251"/>
                    <a:pt x="867" y="0"/>
                    <a:pt x="5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a:off x="4895629" y="3720269"/>
              <a:ext cx="27015" cy="8962"/>
            </a:xfrm>
            <a:custGeom>
              <a:avLst/>
              <a:gdLst/>
              <a:ahLst/>
              <a:cxnLst/>
              <a:rect l="l" t="t" r="r" b="b"/>
              <a:pathLst>
                <a:path w="841" h="279" extrusionOk="0">
                  <a:moveTo>
                    <a:pt x="141" y="0"/>
                  </a:moveTo>
                  <a:cubicBezTo>
                    <a:pt x="65" y="0"/>
                    <a:pt x="1" y="61"/>
                    <a:pt x="1" y="139"/>
                  </a:cubicBezTo>
                  <a:cubicBezTo>
                    <a:pt x="1" y="216"/>
                    <a:pt x="63" y="278"/>
                    <a:pt x="141" y="278"/>
                  </a:cubicBezTo>
                  <a:lnTo>
                    <a:pt x="700" y="278"/>
                  </a:lnTo>
                  <a:cubicBezTo>
                    <a:pt x="777" y="278"/>
                    <a:pt x="840" y="217"/>
                    <a:pt x="839" y="139"/>
                  </a:cubicBezTo>
                  <a:cubicBezTo>
                    <a:pt x="839" y="64"/>
                    <a:pt x="777" y="0"/>
                    <a:pt x="7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8"/>
            <p:cNvSpPr/>
            <p:nvPr/>
          </p:nvSpPr>
          <p:spPr>
            <a:xfrm>
              <a:off x="4953998" y="3706777"/>
              <a:ext cx="35977" cy="35913"/>
            </a:xfrm>
            <a:custGeom>
              <a:avLst/>
              <a:gdLst/>
              <a:ahLst/>
              <a:cxnLst/>
              <a:rect l="l" t="t" r="r" b="b"/>
              <a:pathLst>
                <a:path w="1120" h="1118" extrusionOk="0">
                  <a:moveTo>
                    <a:pt x="561" y="0"/>
                  </a:moveTo>
                  <a:cubicBezTo>
                    <a:pt x="251" y="0"/>
                    <a:pt x="1" y="251"/>
                    <a:pt x="1" y="559"/>
                  </a:cubicBezTo>
                  <a:cubicBezTo>
                    <a:pt x="1" y="867"/>
                    <a:pt x="251" y="1118"/>
                    <a:pt x="561" y="1118"/>
                  </a:cubicBezTo>
                  <a:cubicBezTo>
                    <a:pt x="869" y="1118"/>
                    <a:pt x="1120" y="867"/>
                    <a:pt x="1120" y="559"/>
                  </a:cubicBezTo>
                  <a:cubicBezTo>
                    <a:pt x="1120" y="251"/>
                    <a:pt x="869" y="0"/>
                    <a:pt x="5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4950143" y="3720269"/>
              <a:ext cx="26405" cy="8962"/>
            </a:xfrm>
            <a:custGeom>
              <a:avLst/>
              <a:gdLst/>
              <a:ahLst/>
              <a:cxnLst/>
              <a:rect l="l" t="t" r="r" b="b"/>
              <a:pathLst>
                <a:path w="822" h="279" extrusionOk="0">
                  <a:moveTo>
                    <a:pt x="139" y="0"/>
                  </a:moveTo>
                  <a:cubicBezTo>
                    <a:pt x="63" y="0"/>
                    <a:pt x="0" y="61"/>
                    <a:pt x="0" y="139"/>
                  </a:cubicBezTo>
                  <a:cubicBezTo>
                    <a:pt x="0" y="216"/>
                    <a:pt x="61" y="278"/>
                    <a:pt x="139" y="278"/>
                  </a:cubicBezTo>
                  <a:lnTo>
                    <a:pt x="681" y="278"/>
                  </a:lnTo>
                  <a:cubicBezTo>
                    <a:pt x="758" y="278"/>
                    <a:pt x="821" y="217"/>
                    <a:pt x="820" y="139"/>
                  </a:cubicBezTo>
                  <a:cubicBezTo>
                    <a:pt x="820" y="64"/>
                    <a:pt x="758" y="0"/>
                    <a:pt x="6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8"/>
            <p:cNvSpPr/>
            <p:nvPr/>
          </p:nvSpPr>
          <p:spPr>
            <a:xfrm>
              <a:off x="4825309" y="3720269"/>
              <a:ext cx="8962" cy="44907"/>
            </a:xfrm>
            <a:custGeom>
              <a:avLst/>
              <a:gdLst/>
              <a:ahLst/>
              <a:cxnLst/>
              <a:rect l="l" t="t" r="r" b="b"/>
              <a:pathLst>
                <a:path w="279" h="1398" extrusionOk="0">
                  <a:moveTo>
                    <a:pt x="140" y="0"/>
                  </a:moveTo>
                  <a:cubicBezTo>
                    <a:pt x="65" y="0"/>
                    <a:pt x="1" y="61"/>
                    <a:pt x="1" y="139"/>
                  </a:cubicBezTo>
                  <a:lnTo>
                    <a:pt x="1" y="1258"/>
                  </a:lnTo>
                  <a:cubicBezTo>
                    <a:pt x="1" y="1333"/>
                    <a:pt x="62" y="1397"/>
                    <a:pt x="140" y="1397"/>
                  </a:cubicBezTo>
                  <a:cubicBezTo>
                    <a:pt x="215" y="1397"/>
                    <a:pt x="279" y="1335"/>
                    <a:pt x="279" y="1258"/>
                  </a:cubicBezTo>
                  <a:lnTo>
                    <a:pt x="279" y="139"/>
                  </a:lnTo>
                  <a:cubicBezTo>
                    <a:pt x="279" y="64"/>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8"/>
            <p:cNvSpPr/>
            <p:nvPr/>
          </p:nvSpPr>
          <p:spPr>
            <a:xfrm>
              <a:off x="4807384" y="3720269"/>
              <a:ext cx="8962" cy="44907"/>
            </a:xfrm>
            <a:custGeom>
              <a:avLst/>
              <a:gdLst/>
              <a:ahLst/>
              <a:cxnLst/>
              <a:rect l="l" t="t" r="r" b="b"/>
              <a:pathLst>
                <a:path w="279" h="1398" extrusionOk="0">
                  <a:moveTo>
                    <a:pt x="139" y="0"/>
                  </a:moveTo>
                  <a:cubicBezTo>
                    <a:pt x="62" y="0"/>
                    <a:pt x="0" y="61"/>
                    <a:pt x="0" y="139"/>
                  </a:cubicBezTo>
                  <a:lnTo>
                    <a:pt x="0" y="1258"/>
                  </a:lnTo>
                  <a:cubicBezTo>
                    <a:pt x="0" y="1333"/>
                    <a:pt x="61" y="1397"/>
                    <a:pt x="139" y="1397"/>
                  </a:cubicBezTo>
                  <a:cubicBezTo>
                    <a:pt x="214" y="1397"/>
                    <a:pt x="278" y="1335"/>
                    <a:pt x="278" y="1258"/>
                  </a:cubicBezTo>
                  <a:lnTo>
                    <a:pt x="278" y="139"/>
                  </a:lnTo>
                  <a:cubicBezTo>
                    <a:pt x="278" y="64"/>
                    <a:pt x="214"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4789362" y="3720269"/>
              <a:ext cx="9026" cy="44907"/>
            </a:xfrm>
            <a:custGeom>
              <a:avLst/>
              <a:gdLst/>
              <a:ahLst/>
              <a:cxnLst/>
              <a:rect l="l" t="t" r="r" b="b"/>
              <a:pathLst>
                <a:path w="281" h="1398" extrusionOk="0">
                  <a:moveTo>
                    <a:pt x="140" y="0"/>
                  </a:moveTo>
                  <a:cubicBezTo>
                    <a:pt x="65" y="0"/>
                    <a:pt x="1" y="61"/>
                    <a:pt x="1" y="139"/>
                  </a:cubicBezTo>
                  <a:lnTo>
                    <a:pt x="1" y="1258"/>
                  </a:lnTo>
                  <a:cubicBezTo>
                    <a:pt x="1" y="1333"/>
                    <a:pt x="63" y="1397"/>
                    <a:pt x="140" y="1397"/>
                  </a:cubicBezTo>
                  <a:cubicBezTo>
                    <a:pt x="217" y="1397"/>
                    <a:pt x="280" y="1335"/>
                    <a:pt x="280" y="1258"/>
                  </a:cubicBezTo>
                  <a:lnTo>
                    <a:pt x="280" y="139"/>
                  </a:lnTo>
                  <a:cubicBezTo>
                    <a:pt x="280" y="64"/>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4771437" y="3720269"/>
              <a:ext cx="8994" cy="44907"/>
            </a:xfrm>
            <a:custGeom>
              <a:avLst/>
              <a:gdLst/>
              <a:ahLst/>
              <a:cxnLst/>
              <a:rect l="l" t="t" r="r" b="b"/>
              <a:pathLst>
                <a:path w="280" h="1398" extrusionOk="0">
                  <a:moveTo>
                    <a:pt x="139" y="0"/>
                  </a:moveTo>
                  <a:cubicBezTo>
                    <a:pt x="64" y="0"/>
                    <a:pt x="0" y="61"/>
                    <a:pt x="0" y="139"/>
                  </a:cubicBezTo>
                  <a:lnTo>
                    <a:pt x="0" y="1258"/>
                  </a:lnTo>
                  <a:cubicBezTo>
                    <a:pt x="0" y="1333"/>
                    <a:pt x="62" y="1397"/>
                    <a:pt x="139" y="1397"/>
                  </a:cubicBezTo>
                  <a:cubicBezTo>
                    <a:pt x="216" y="1397"/>
                    <a:pt x="280" y="1335"/>
                    <a:pt x="280" y="1258"/>
                  </a:cubicBezTo>
                  <a:lnTo>
                    <a:pt x="280" y="139"/>
                  </a:lnTo>
                  <a:cubicBezTo>
                    <a:pt x="280" y="64"/>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4777059" y="3688691"/>
              <a:ext cx="52745" cy="16896"/>
            </a:xfrm>
            <a:custGeom>
              <a:avLst/>
              <a:gdLst/>
              <a:ahLst/>
              <a:cxnLst/>
              <a:rect l="l" t="t" r="r" b="b"/>
              <a:pathLst>
                <a:path w="1642" h="526" extrusionOk="0">
                  <a:moveTo>
                    <a:pt x="244" y="0"/>
                  </a:moveTo>
                  <a:lnTo>
                    <a:pt x="94" y="38"/>
                  </a:lnTo>
                  <a:cubicBezTo>
                    <a:pt x="42" y="38"/>
                    <a:pt x="0" y="81"/>
                    <a:pt x="0" y="132"/>
                  </a:cubicBezTo>
                  <a:lnTo>
                    <a:pt x="0" y="432"/>
                  </a:lnTo>
                  <a:cubicBezTo>
                    <a:pt x="0" y="484"/>
                    <a:pt x="44" y="526"/>
                    <a:pt x="94" y="526"/>
                  </a:cubicBezTo>
                  <a:lnTo>
                    <a:pt x="1512" y="526"/>
                  </a:lnTo>
                  <a:cubicBezTo>
                    <a:pt x="1562" y="526"/>
                    <a:pt x="1604" y="484"/>
                    <a:pt x="1604" y="429"/>
                  </a:cubicBezTo>
                  <a:lnTo>
                    <a:pt x="1642" y="281"/>
                  </a:lnTo>
                  <a:lnTo>
                    <a:pt x="1642" y="94"/>
                  </a:lnTo>
                  <a:cubicBezTo>
                    <a:pt x="1642" y="42"/>
                    <a:pt x="1599"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4775838" y="3688723"/>
              <a:ext cx="53966" cy="18085"/>
            </a:xfrm>
            <a:custGeom>
              <a:avLst/>
              <a:gdLst/>
              <a:ahLst/>
              <a:cxnLst/>
              <a:rect l="l" t="t" r="r" b="b"/>
              <a:pathLst>
                <a:path w="1680" h="563" extrusionOk="0">
                  <a:moveTo>
                    <a:pt x="95" y="1"/>
                  </a:moveTo>
                  <a:cubicBezTo>
                    <a:pt x="44" y="1"/>
                    <a:pt x="1" y="43"/>
                    <a:pt x="1" y="95"/>
                  </a:cubicBezTo>
                  <a:lnTo>
                    <a:pt x="1" y="468"/>
                  </a:lnTo>
                  <a:cubicBezTo>
                    <a:pt x="1" y="519"/>
                    <a:pt x="43" y="562"/>
                    <a:pt x="95" y="562"/>
                  </a:cubicBezTo>
                  <a:lnTo>
                    <a:pt x="1586" y="562"/>
                  </a:lnTo>
                  <a:cubicBezTo>
                    <a:pt x="1637" y="562"/>
                    <a:pt x="1680" y="520"/>
                    <a:pt x="1680" y="468"/>
                  </a:cubicBezTo>
                  <a:lnTo>
                    <a:pt x="1680" y="282"/>
                  </a:lnTo>
                  <a:lnTo>
                    <a:pt x="338" y="282"/>
                  </a:lnTo>
                  <a:cubicBezTo>
                    <a:pt x="306" y="282"/>
                    <a:pt x="282" y="257"/>
                    <a:pt x="282" y="225"/>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4859746" y="3702311"/>
              <a:ext cx="26951" cy="8962"/>
            </a:xfrm>
            <a:custGeom>
              <a:avLst/>
              <a:gdLst/>
              <a:ahLst/>
              <a:cxnLst/>
              <a:rect l="l" t="t" r="r" b="b"/>
              <a:pathLst>
                <a:path w="839" h="279" extrusionOk="0">
                  <a:moveTo>
                    <a:pt x="139" y="0"/>
                  </a:moveTo>
                  <a:cubicBezTo>
                    <a:pt x="64" y="0"/>
                    <a:pt x="0" y="63"/>
                    <a:pt x="0" y="139"/>
                  </a:cubicBezTo>
                  <a:cubicBezTo>
                    <a:pt x="0" y="215"/>
                    <a:pt x="61" y="278"/>
                    <a:pt x="139" y="278"/>
                  </a:cubicBezTo>
                  <a:lnTo>
                    <a:pt x="698" y="278"/>
                  </a:lnTo>
                  <a:cubicBezTo>
                    <a:pt x="776" y="278"/>
                    <a:pt x="838" y="215"/>
                    <a:pt x="838" y="139"/>
                  </a:cubicBezTo>
                  <a:cubicBezTo>
                    <a:pt x="838" y="63"/>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4859746" y="3720269"/>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8"/>
            <p:cNvSpPr/>
            <p:nvPr/>
          </p:nvSpPr>
          <p:spPr>
            <a:xfrm>
              <a:off x="4859746" y="3738194"/>
              <a:ext cx="8962" cy="9026"/>
            </a:xfrm>
            <a:custGeom>
              <a:avLst/>
              <a:gdLst/>
              <a:ahLst/>
              <a:cxnLst/>
              <a:rect l="l" t="t" r="r" b="b"/>
              <a:pathLst>
                <a:path w="279" h="281" extrusionOk="0">
                  <a:moveTo>
                    <a:pt x="139" y="1"/>
                  </a:moveTo>
                  <a:cubicBezTo>
                    <a:pt x="62" y="1"/>
                    <a:pt x="0" y="63"/>
                    <a:pt x="0" y="140"/>
                  </a:cubicBezTo>
                  <a:cubicBezTo>
                    <a:pt x="0" y="217"/>
                    <a:pt x="62"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8"/>
            <p:cNvSpPr/>
            <p:nvPr/>
          </p:nvSpPr>
          <p:spPr>
            <a:xfrm>
              <a:off x="4877704" y="3720269"/>
              <a:ext cx="8994" cy="8962"/>
            </a:xfrm>
            <a:custGeom>
              <a:avLst/>
              <a:gdLst/>
              <a:ahLst/>
              <a:cxnLst/>
              <a:rect l="l" t="t" r="r" b="b"/>
              <a:pathLst>
                <a:path w="280" h="279" extrusionOk="0">
                  <a:moveTo>
                    <a:pt x="139" y="0"/>
                  </a:moveTo>
                  <a:cubicBezTo>
                    <a:pt x="62" y="0"/>
                    <a:pt x="0" y="62"/>
                    <a:pt x="0" y="139"/>
                  </a:cubicBezTo>
                  <a:cubicBezTo>
                    <a:pt x="0" y="216"/>
                    <a:pt x="62" y="278"/>
                    <a:pt x="139" y="278"/>
                  </a:cubicBezTo>
                  <a:cubicBezTo>
                    <a:pt x="216" y="278"/>
                    <a:pt x="279" y="216"/>
                    <a:pt x="279" y="139"/>
                  </a:cubicBezTo>
                  <a:cubicBezTo>
                    <a:pt x="279" y="62"/>
                    <a:pt x="216" y="0"/>
                    <a:pt x="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4877704" y="3738194"/>
              <a:ext cx="8994" cy="9026"/>
            </a:xfrm>
            <a:custGeom>
              <a:avLst/>
              <a:gdLst/>
              <a:ahLst/>
              <a:cxnLst/>
              <a:rect l="l" t="t" r="r" b="b"/>
              <a:pathLst>
                <a:path w="280" h="281" extrusionOk="0">
                  <a:moveTo>
                    <a:pt x="139" y="1"/>
                  </a:moveTo>
                  <a:cubicBezTo>
                    <a:pt x="62" y="1"/>
                    <a:pt x="0" y="63"/>
                    <a:pt x="0" y="140"/>
                  </a:cubicBezTo>
                  <a:cubicBezTo>
                    <a:pt x="0" y="217"/>
                    <a:pt x="62" y="280"/>
                    <a:pt x="139" y="280"/>
                  </a:cubicBezTo>
                  <a:cubicBezTo>
                    <a:pt x="216" y="280"/>
                    <a:pt x="279" y="217"/>
                    <a:pt x="279" y="140"/>
                  </a:cubicBezTo>
                  <a:cubicBezTo>
                    <a:pt x="279" y="63"/>
                    <a:pt x="216" y="1"/>
                    <a:pt x="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58"/>
          <p:cNvGrpSpPr/>
          <p:nvPr/>
        </p:nvGrpSpPr>
        <p:grpSpPr>
          <a:xfrm>
            <a:off x="4107400" y="3495272"/>
            <a:ext cx="297872" cy="268998"/>
            <a:chOff x="4107400" y="3495272"/>
            <a:chExt cx="297872" cy="268998"/>
          </a:xfrm>
        </p:grpSpPr>
        <p:sp>
          <p:nvSpPr>
            <p:cNvPr id="3117" name="Google Shape;3117;p58"/>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58"/>
          <p:cNvGrpSpPr/>
          <p:nvPr/>
        </p:nvGrpSpPr>
        <p:grpSpPr>
          <a:xfrm>
            <a:off x="3472467" y="3518948"/>
            <a:ext cx="297744" cy="221648"/>
            <a:chOff x="3472467" y="3518948"/>
            <a:chExt cx="297744" cy="221648"/>
          </a:xfrm>
        </p:grpSpPr>
        <p:sp>
          <p:nvSpPr>
            <p:cNvPr id="3149" name="Google Shape;3149;p58"/>
            <p:cNvSpPr/>
            <p:nvPr/>
          </p:nvSpPr>
          <p:spPr>
            <a:xfrm>
              <a:off x="3550047" y="3523188"/>
              <a:ext cx="16864" cy="18021"/>
            </a:xfrm>
            <a:custGeom>
              <a:avLst/>
              <a:gdLst/>
              <a:ahLst/>
              <a:cxnLst/>
              <a:rect l="l" t="t" r="r" b="b"/>
              <a:pathLst>
                <a:path w="525" h="561" extrusionOk="0">
                  <a:moveTo>
                    <a:pt x="244" y="0"/>
                  </a:moveTo>
                  <a:lnTo>
                    <a:pt x="187" y="39"/>
                  </a:lnTo>
                  <a:cubicBezTo>
                    <a:pt x="84" y="39"/>
                    <a:pt x="0" y="122"/>
                    <a:pt x="0" y="224"/>
                  </a:cubicBezTo>
                  <a:lnTo>
                    <a:pt x="0" y="560"/>
                  </a:lnTo>
                  <a:lnTo>
                    <a:pt x="485" y="560"/>
                  </a:lnTo>
                  <a:lnTo>
                    <a:pt x="524" y="279"/>
                  </a:lnTo>
                  <a:lnTo>
                    <a:pt x="524" y="185"/>
                  </a:lnTo>
                  <a:cubicBezTo>
                    <a:pt x="524" y="85"/>
                    <a:pt x="440" y="0"/>
                    <a:pt x="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3548890" y="3523188"/>
              <a:ext cx="18021" cy="19787"/>
            </a:xfrm>
            <a:custGeom>
              <a:avLst/>
              <a:gdLst/>
              <a:ahLst/>
              <a:cxnLst/>
              <a:rect l="l" t="t" r="r" b="b"/>
              <a:pathLst>
                <a:path w="561" h="616" extrusionOk="0">
                  <a:moveTo>
                    <a:pt x="187" y="0"/>
                  </a:moveTo>
                  <a:cubicBezTo>
                    <a:pt x="84" y="0"/>
                    <a:pt x="0" y="84"/>
                    <a:pt x="0" y="187"/>
                  </a:cubicBezTo>
                  <a:lnTo>
                    <a:pt x="0" y="615"/>
                  </a:lnTo>
                  <a:lnTo>
                    <a:pt x="560" y="615"/>
                  </a:lnTo>
                  <a:lnTo>
                    <a:pt x="560" y="281"/>
                  </a:lnTo>
                  <a:lnTo>
                    <a:pt x="374" y="281"/>
                  </a:lnTo>
                  <a:cubicBezTo>
                    <a:pt x="323" y="281"/>
                    <a:pt x="281" y="239"/>
                    <a:pt x="281" y="187"/>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3542594" y="3541178"/>
              <a:ext cx="31833" cy="16800"/>
            </a:xfrm>
            <a:custGeom>
              <a:avLst/>
              <a:gdLst/>
              <a:ahLst/>
              <a:cxnLst/>
              <a:rect l="l" t="t" r="r" b="b"/>
              <a:pathLst>
                <a:path w="991" h="523" extrusionOk="0">
                  <a:moveTo>
                    <a:pt x="244" y="0"/>
                  </a:moveTo>
                  <a:lnTo>
                    <a:pt x="95" y="38"/>
                  </a:lnTo>
                  <a:cubicBezTo>
                    <a:pt x="43" y="38"/>
                    <a:pt x="1" y="81"/>
                    <a:pt x="1" y="132"/>
                  </a:cubicBezTo>
                  <a:lnTo>
                    <a:pt x="1" y="523"/>
                  </a:lnTo>
                  <a:lnTo>
                    <a:pt x="952" y="523"/>
                  </a:lnTo>
                  <a:lnTo>
                    <a:pt x="991" y="242"/>
                  </a:lnTo>
                  <a:lnTo>
                    <a:pt x="991" y="94"/>
                  </a:lnTo>
                  <a:cubicBezTo>
                    <a:pt x="991" y="41"/>
                    <a:pt x="947"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3541405" y="3541210"/>
              <a:ext cx="32990" cy="19209"/>
            </a:xfrm>
            <a:custGeom>
              <a:avLst/>
              <a:gdLst/>
              <a:ahLst/>
              <a:cxnLst/>
              <a:rect l="l" t="t" r="r" b="b"/>
              <a:pathLst>
                <a:path w="1027" h="598" extrusionOk="0">
                  <a:moveTo>
                    <a:pt x="94" y="1"/>
                  </a:moveTo>
                  <a:cubicBezTo>
                    <a:pt x="43" y="1"/>
                    <a:pt x="0" y="43"/>
                    <a:pt x="0" y="95"/>
                  </a:cubicBezTo>
                  <a:lnTo>
                    <a:pt x="0" y="597"/>
                  </a:lnTo>
                  <a:lnTo>
                    <a:pt x="1026" y="597"/>
                  </a:lnTo>
                  <a:lnTo>
                    <a:pt x="1026" y="243"/>
                  </a:lnTo>
                  <a:lnTo>
                    <a:pt x="372" y="243"/>
                  </a:lnTo>
                  <a:cubicBezTo>
                    <a:pt x="323" y="241"/>
                    <a:pt x="281" y="199"/>
                    <a:pt x="281" y="14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3485734" y="3532183"/>
              <a:ext cx="37744" cy="25794"/>
            </a:xfrm>
            <a:custGeom>
              <a:avLst/>
              <a:gdLst/>
              <a:ahLst/>
              <a:cxnLst/>
              <a:rect l="l" t="t" r="r" b="b"/>
              <a:pathLst>
                <a:path w="1175" h="803" extrusionOk="0">
                  <a:moveTo>
                    <a:pt x="242" y="1"/>
                  </a:moveTo>
                  <a:lnTo>
                    <a:pt x="131" y="39"/>
                  </a:lnTo>
                  <a:cubicBezTo>
                    <a:pt x="58" y="39"/>
                    <a:pt x="0" y="96"/>
                    <a:pt x="0" y="169"/>
                  </a:cubicBezTo>
                  <a:lnTo>
                    <a:pt x="0" y="803"/>
                  </a:lnTo>
                  <a:lnTo>
                    <a:pt x="1137" y="803"/>
                  </a:lnTo>
                  <a:lnTo>
                    <a:pt x="1174" y="522"/>
                  </a:lnTo>
                  <a:lnTo>
                    <a:pt x="1174" y="131"/>
                  </a:lnTo>
                  <a:cubicBezTo>
                    <a:pt x="1174" y="59"/>
                    <a:pt x="1116" y="1"/>
                    <a:pt x="104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3484578" y="3532183"/>
              <a:ext cx="38932" cy="27625"/>
            </a:xfrm>
            <a:custGeom>
              <a:avLst/>
              <a:gdLst/>
              <a:ahLst/>
              <a:cxnLst/>
              <a:rect l="l" t="t" r="r" b="b"/>
              <a:pathLst>
                <a:path w="1212" h="860" extrusionOk="0">
                  <a:moveTo>
                    <a:pt x="130" y="1"/>
                  </a:moveTo>
                  <a:cubicBezTo>
                    <a:pt x="58" y="1"/>
                    <a:pt x="0" y="59"/>
                    <a:pt x="0" y="131"/>
                  </a:cubicBezTo>
                  <a:lnTo>
                    <a:pt x="0" y="859"/>
                  </a:lnTo>
                  <a:lnTo>
                    <a:pt x="1212" y="859"/>
                  </a:lnTo>
                  <a:lnTo>
                    <a:pt x="1212" y="524"/>
                  </a:lnTo>
                  <a:lnTo>
                    <a:pt x="372" y="524"/>
                  </a:lnTo>
                  <a:cubicBezTo>
                    <a:pt x="320" y="522"/>
                    <a:pt x="278" y="480"/>
                    <a:pt x="278" y="429"/>
                  </a:cubicBezTo>
                  <a:lnTo>
                    <a:pt x="27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3691650" y="3518980"/>
              <a:ext cx="58816" cy="18631"/>
            </a:xfrm>
            <a:custGeom>
              <a:avLst/>
              <a:gdLst/>
              <a:ahLst/>
              <a:cxnLst/>
              <a:rect l="l" t="t" r="r" b="b"/>
              <a:pathLst>
                <a:path w="1831" h="580" extrusionOk="0">
                  <a:moveTo>
                    <a:pt x="244" y="1"/>
                  </a:moveTo>
                  <a:lnTo>
                    <a:pt x="94" y="40"/>
                  </a:lnTo>
                  <a:cubicBezTo>
                    <a:pt x="44" y="40"/>
                    <a:pt x="0" y="80"/>
                    <a:pt x="0" y="134"/>
                  </a:cubicBezTo>
                  <a:lnTo>
                    <a:pt x="0" y="580"/>
                  </a:lnTo>
                  <a:lnTo>
                    <a:pt x="1791" y="580"/>
                  </a:lnTo>
                  <a:lnTo>
                    <a:pt x="1829" y="282"/>
                  </a:lnTo>
                  <a:lnTo>
                    <a:pt x="1829" y="95"/>
                  </a:lnTo>
                  <a:cubicBezTo>
                    <a:pt x="1830" y="43"/>
                    <a:pt x="1788" y="1"/>
                    <a:pt x="1736" y="1"/>
                  </a:cubicBezTo>
                  <a:lnTo>
                    <a:pt x="1360" y="1"/>
                  </a:lnTo>
                  <a:lnTo>
                    <a:pt x="1208" y="20"/>
                  </a:lnTo>
                  <a:lnTo>
                    <a:pt x="1056" y="1"/>
                  </a:lnTo>
                  <a:lnTo>
                    <a:pt x="739" y="1"/>
                  </a:lnTo>
                  <a:lnTo>
                    <a:pt x="585" y="20"/>
                  </a:lnTo>
                  <a:lnTo>
                    <a:pt x="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3690493" y="3518980"/>
              <a:ext cx="59908" cy="19820"/>
            </a:xfrm>
            <a:custGeom>
              <a:avLst/>
              <a:gdLst/>
              <a:ahLst/>
              <a:cxnLst/>
              <a:rect l="l" t="t" r="r" b="b"/>
              <a:pathLst>
                <a:path w="1865" h="617" extrusionOk="0">
                  <a:moveTo>
                    <a:pt x="94" y="1"/>
                  </a:moveTo>
                  <a:cubicBezTo>
                    <a:pt x="44" y="1"/>
                    <a:pt x="0" y="43"/>
                    <a:pt x="0" y="95"/>
                  </a:cubicBezTo>
                  <a:lnTo>
                    <a:pt x="0" y="616"/>
                  </a:lnTo>
                  <a:lnTo>
                    <a:pt x="1865" y="616"/>
                  </a:lnTo>
                  <a:lnTo>
                    <a:pt x="1865" y="282"/>
                  </a:lnTo>
                  <a:lnTo>
                    <a:pt x="374" y="282"/>
                  </a:lnTo>
                  <a:cubicBezTo>
                    <a:pt x="323" y="282"/>
                    <a:pt x="281" y="240"/>
                    <a:pt x="281" y="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3725605" y="3518948"/>
              <a:ext cx="9733" cy="18085"/>
            </a:xfrm>
            <a:custGeom>
              <a:avLst/>
              <a:gdLst/>
              <a:ahLst/>
              <a:cxnLst/>
              <a:rect l="l" t="t" r="r" b="b"/>
              <a:pathLst>
                <a:path w="303" h="563" extrusionOk="0">
                  <a:moveTo>
                    <a:pt x="0" y="0"/>
                  </a:moveTo>
                  <a:lnTo>
                    <a:pt x="0" y="281"/>
                  </a:lnTo>
                  <a:lnTo>
                    <a:pt x="36" y="562"/>
                  </a:lnTo>
                  <a:lnTo>
                    <a:pt x="265" y="562"/>
                  </a:lnTo>
                  <a:lnTo>
                    <a:pt x="303" y="281"/>
                  </a:lnTo>
                  <a:lnTo>
                    <a:pt x="30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3725605" y="3528007"/>
              <a:ext cx="9733" cy="10793"/>
            </a:xfrm>
            <a:custGeom>
              <a:avLst/>
              <a:gdLst/>
              <a:ahLst/>
              <a:cxnLst/>
              <a:rect l="l" t="t" r="r" b="b"/>
              <a:pathLst>
                <a:path w="303" h="336" extrusionOk="0">
                  <a:moveTo>
                    <a:pt x="0" y="1"/>
                  </a:moveTo>
                  <a:lnTo>
                    <a:pt x="0" y="335"/>
                  </a:lnTo>
                  <a:lnTo>
                    <a:pt x="303" y="335"/>
                  </a:lnTo>
                  <a:lnTo>
                    <a:pt x="30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3705592" y="3518948"/>
              <a:ext cx="9958" cy="18085"/>
            </a:xfrm>
            <a:custGeom>
              <a:avLst/>
              <a:gdLst/>
              <a:ahLst/>
              <a:cxnLst/>
              <a:rect l="l" t="t" r="r" b="b"/>
              <a:pathLst>
                <a:path w="310" h="563" extrusionOk="0">
                  <a:moveTo>
                    <a:pt x="1" y="0"/>
                  </a:moveTo>
                  <a:lnTo>
                    <a:pt x="1" y="281"/>
                  </a:lnTo>
                  <a:lnTo>
                    <a:pt x="37" y="562"/>
                  </a:lnTo>
                  <a:lnTo>
                    <a:pt x="271" y="562"/>
                  </a:lnTo>
                  <a:lnTo>
                    <a:pt x="309" y="281"/>
                  </a:lnTo>
                  <a:lnTo>
                    <a:pt x="3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3705560" y="3528007"/>
              <a:ext cx="9926" cy="10793"/>
            </a:xfrm>
            <a:custGeom>
              <a:avLst/>
              <a:gdLst/>
              <a:ahLst/>
              <a:cxnLst/>
              <a:rect l="l" t="t" r="r" b="b"/>
              <a:pathLst>
                <a:path w="309" h="336" extrusionOk="0">
                  <a:moveTo>
                    <a:pt x="0" y="1"/>
                  </a:moveTo>
                  <a:lnTo>
                    <a:pt x="0" y="335"/>
                  </a:lnTo>
                  <a:lnTo>
                    <a:pt x="309" y="335"/>
                  </a:lnTo>
                  <a:lnTo>
                    <a:pt x="30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3473720" y="3537034"/>
              <a:ext cx="296491" cy="190454"/>
            </a:xfrm>
            <a:custGeom>
              <a:avLst/>
              <a:gdLst/>
              <a:ahLst/>
              <a:cxnLst/>
              <a:rect l="l" t="t" r="r" b="b"/>
              <a:pathLst>
                <a:path w="9230" h="5929" extrusionOk="0">
                  <a:moveTo>
                    <a:pt x="3952" y="0"/>
                  </a:moveTo>
                  <a:cubicBezTo>
                    <a:pt x="3849" y="0"/>
                    <a:pt x="3766" y="82"/>
                    <a:pt x="3766" y="184"/>
                  </a:cubicBezTo>
                  <a:lnTo>
                    <a:pt x="3766" y="465"/>
                  </a:lnTo>
                  <a:cubicBezTo>
                    <a:pt x="3766" y="568"/>
                    <a:pt x="3684" y="652"/>
                    <a:pt x="3581" y="652"/>
                  </a:cubicBezTo>
                  <a:lnTo>
                    <a:pt x="244" y="652"/>
                  </a:lnTo>
                  <a:lnTo>
                    <a:pt x="187" y="690"/>
                  </a:lnTo>
                  <a:cubicBezTo>
                    <a:pt x="85" y="690"/>
                    <a:pt x="1" y="774"/>
                    <a:pt x="1" y="876"/>
                  </a:cubicBezTo>
                  <a:lnTo>
                    <a:pt x="1" y="5742"/>
                  </a:lnTo>
                  <a:cubicBezTo>
                    <a:pt x="1" y="5845"/>
                    <a:pt x="85" y="5929"/>
                    <a:pt x="187" y="5929"/>
                  </a:cubicBezTo>
                  <a:lnTo>
                    <a:pt x="9005" y="5929"/>
                  </a:lnTo>
                  <a:cubicBezTo>
                    <a:pt x="9108" y="5929"/>
                    <a:pt x="9192" y="5845"/>
                    <a:pt x="9192" y="5742"/>
                  </a:cubicBezTo>
                  <a:lnTo>
                    <a:pt x="9229" y="5685"/>
                  </a:lnTo>
                  <a:lnTo>
                    <a:pt x="9229" y="5406"/>
                  </a:lnTo>
                  <a:lnTo>
                    <a:pt x="9173" y="5335"/>
                  </a:lnTo>
                  <a:lnTo>
                    <a:pt x="9192" y="2932"/>
                  </a:lnTo>
                  <a:lnTo>
                    <a:pt x="9229" y="2909"/>
                  </a:lnTo>
                  <a:lnTo>
                    <a:pt x="9229" y="187"/>
                  </a:lnTo>
                  <a:cubicBezTo>
                    <a:pt x="9229" y="83"/>
                    <a:pt x="9147" y="0"/>
                    <a:pt x="9043" y="0"/>
                  </a:cubicBezTo>
                  <a:lnTo>
                    <a:pt x="3954" y="0"/>
                  </a:lnTo>
                  <a:cubicBezTo>
                    <a:pt x="3953" y="0"/>
                    <a:pt x="3952" y="0"/>
                    <a:pt x="39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3472467" y="3557946"/>
              <a:ext cx="297647" cy="170763"/>
            </a:xfrm>
            <a:custGeom>
              <a:avLst/>
              <a:gdLst/>
              <a:ahLst/>
              <a:cxnLst/>
              <a:rect l="l" t="t" r="r" b="b"/>
              <a:pathLst>
                <a:path w="9266" h="5316" extrusionOk="0">
                  <a:moveTo>
                    <a:pt x="189" y="1"/>
                  </a:moveTo>
                  <a:cubicBezTo>
                    <a:pt x="85" y="1"/>
                    <a:pt x="2" y="83"/>
                    <a:pt x="2" y="188"/>
                  </a:cubicBezTo>
                  <a:lnTo>
                    <a:pt x="2" y="2256"/>
                  </a:lnTo>
                  <a:lnTo>
                    <a:pt x="40" y="2346"/>
                  </a:lnTo>
                  <a:lnTo>
                    <a:pt x="38" y="4645"/>
                  </a:lnTo>
                  <a:lnTo>
                    <a:pt x="1" y="4754"/>
                  </a:lnTo>
                  <a:lnTo>
                    <a:pt x="1" y="5127"/>
                  </a:lnTo>
                  <a:cubicBezTo>
                    <a:pt x="1" y="5230"/>
                    <a:pt x="83" y="5314"/>
                    <a:pt x="186" y="5314"/>
                  </a:cubicBezTo>
                  <a:lnTo>
                    <a:pt x="2854" y="5314"/>
                  </a:lnTo>
                  <a:lnTo>
                    <a:pt x="2991" y="5275"/>
                  </a:lnTo>
                  <a:lnTo>
                    <a:pt x="6305" y="5278"/>
                  </a:lnTo>
                  <a:lnTo>
                    <a:pt x="6418" y="5315"/>
                  </a:lnTo>
                  <a:lnTo>
                    <a:pt x="9079" y="5315"/>
                  </a:lnTo>
                  <a:cubicBezTo>
                    <a:pt x="9182" y="5315"/>
                    <a:pt x="9266" y="5233"/>
                    <a:pt x="9266" y="5128"/>
                  </a:cubicBezTo>
                  <a:lnTo>
                    <a:pt x="9266" y="5034"/>
                  </a:lnTo>
                  <a:lnTo>
                    <a:pt x="468" y="5034"/>
                  </a:lnTo>
                  <a:lnTo>
                    <a:pt x="468" y="5033"/>
                  </a:lnTo>
                  <a:cubicBezTo>
                    <a:pt x="365" y="5033"/>
                    <a:pt x="283" y="4949"/>
                    <a:pt x="283" y="4846"/>
                  </a:cubicBezTo>
                  <a:lnTo>
                    <a:pt x="28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3534563" y="3575904"/>
              <a:ext cx="173718" cy="151586"/>
            </a:xfrm>
            <a:custGeom>
              <a:avLst/>
              <a:gdLst/>
              <a:ahLst/>
              <a:cxnLst/>
              <a:rect l="l" t="t" r="r" b="b"/>
              <a:pathLst>
                <a:path w="5408" h="4719" extrusionOk="0">
                  <a:moveTo>
                    <a:pt x="2703" y="1"/>
                  </a:moveTo>
                  <a:cubicBezTo>
                    <a:pt x="1210" y="1"/>
                    <a:pt x="0" y="1211"/>
                    <a:pt x="0" y="2705"/>
                  </a:cubicBezTo>
                  <a:cubicBezTo>
                    <a:pt x="0" y="3365"/>
                    <a:pt x="255" y="3996"/>
                    <a:pt x="655" y="4475"/>
                  </a:cubicBezTo>
                  <a:cubicBezTo>
                    <a:pt x="739" y="4575"/>
                    <a:pt x="866" y="4633"/>
                    <a:pt x="963" y="4719"/>
                  </a:cubicBezTo>
                  <a:lnTo>
                    <a:pt x="4453" y="4719"/>
                  </a:lnTo>
                  <a:cubicBezTo>
                    <a:pt x="4549" y="4633"/>
                    <a:pt x="4676" y="4575"/>
                    <a:pt x="4759" y="4475"/>
                  </a:cubicBezTo>
                  <a:cubicBezTo>
                    <a:pt x="5157" y="3998"/>
                    <a:pt x="5407" y="3366"/>
                    <a:pt x="5407" y="2705"/>
                  </a:cubicBezTo>
                  <a:cubicBezTo>
                    <a:pt x="5404" y="1211"/>
                    <a:pt x="4196"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3555540" y="3719594"/>
              <a:ext cx="131863" cy="9059"/>
            </a:xfrm>
            <a:custGeom>
              <a:avLst/>
              <a:gdLst/>
              <a:ahLst/>
              <a:cxnLst/>
              <a:rect l="l" t="t" r="r" b="b"/>
              <a:pathLst>
                <a:path w="4105" h="282" extrusionOk="0">
                  <a:moveTo>
                    <a:pt x="0" y="1"/>
                  </a:moveTo>
                  <a:cubicBezTo>
                    <a:pt x="83" y="101"/>
                    <a:pt x="174" y="195"/>
                    <a:pt x="269" y="282"/>
                  </a:cubicBezTo>
                  <a:lnTo>
                    <a:pt x="3835" y="282"/>
                  </a:lnTo>
                  <a:cubicBezTo>
                    <a:pt x="3930" y="196"/>
                    <a:pt x="4020" y="102"/>
                    <a:pt x="4104" y="1"/>
                  </a:cubicBez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3473784" y="3630354"/>
              <a:ext cx="296426" cy="80338"/>
            </a:xfrm>
            <a:custGeom>
              <a:avLst/>
              <a:gdLst/>
              <a:ahLst/>
              <a:cxnLst/>
              <a:rect l="l" t="t" r="r" b="b"/>
              <a:pathLst>
                <a:path w="9228" h="2501" extrusionOk="0">
                  <a:moveTo>
                    <a:pt x="243" y="1"/>
                  </a:moveTo>
                  <a:lnTo>
                    <a:pt x="0" y="40"/>
                  </a:lnTo>
                  <a:lnTo>
                    <a:pt x="0" y="2462"/>
                  </a:lnTo>
                  <a:lnTo>
                    <a:pt x="243" y="2500"/>
                  </a:lnTo>
                  <a:lnTo>
                    <a:pt x="2342" y="2500"/>
                  </a:lnTo>
                  <a:lnTo>
                    <a:pt x="2547" y="2442"/>
                  </a:lnTo>
                  <a:lnTo>
                    <a:pt x="6658" y="2444"/>
                  </a:lnTo>
                  <a:lnTo>
                    <a:pt x="6850" y="2501"/>
                  </a:lnTo>
                  <a:lnTo>
                    <a:pt x="9227" y="2501"/>
                  </a:lnTo>
                  <a:lnTo>
                    <a:pt x="9227" y="1"/>
                  </a:lnTo>
                  <a:lnTo>
                    <a:pt x="7105" y="1"/>
                  </a:lnTo>
                  <a:lnTo>
                    <a:pt x="6905" y="59"/>
                  </a:lnTo>
                  <a:lnTo>
                    <a:pt x="2290" y="57"/>
                  </a:lnTo>
                  <a:lnTo>
                    <a:pt x="20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3534563" y="3630450"/>
              <a:ext cx="173718" cy="80242"/>
            </a:xfrm>
            <a:custGeom>
              <a:avLst/>
              <a:gdLst/>
              <a:ahLst/>
              <a:cxnLst/>
              <a:rect l="l" t="t" r="r" b="b"/>
              <a:pathLst>
                <a:path w="5408" h="2498" extrusionOk="0">
                  <a:moveTo>
                    <a:pt x="196" y="1"/>
                  </a:moveTo>
                  <a:cubicBezTo>
                    <a:pt x="68" y="309"/>
                    <a:pt x="0" y="649"/>
                    <a:pt x="0" y="1007"/>
                  </a:cubicBezTo>
                  <a:cubicBezTo>
                    <a:pt x="0" y="1558"/>
                    <a:pt x="164" y="2071"/>
                    <a:pt x="449" y="2498"/>
                  </a:cubicBezTo>
                  <a:lnTo>
                    <a:pt x="4963" y="2498"/>
                  </a:lnTo>
                  <a:cubicBezTo>
                    <a:pt x="5248" y="2071"/>
                    <a:pt x="5407" y="1557"/>
                    <a:pt x="5407" y="1007"/>
                  </a:cubicBezTo>
                  <a:cubicBezTo>
                    <a:pt x="5407" y="649"/>
                    <a:pt x="5338" y="312"/>
                    <a:pt x="52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3472564" y="3630354"/>
              <a:ext cx="9059" cy="80274"/>
            </a:xfrm>
            <a:custGeom>
              <a:avLst/>
              <a:gdLst/>
              <a:ahLst/>
              <a:cxnLst/>
              <a:rect l="l" t="t" r="r" b="b"/>
              <a:pathLst>
                <a:path w="282" h="2499" extrusionOk="0">
                  <a:moveTo>
                    <a:pt x="1" y="1"/>
                  </a:moveTo>
                  <a:lnTo>
                    <a:pt x="1" y="2498"/>
                  </a:lnTo>
                  <a:lnTo>
                    <a:pt x="281" y="2498"/>
                  </a:ln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3490457" y="3648022"/>
              <a:ext cx="36588" cy="18053"/>
            </a:xfrm>
            <a:custGeom>
              <a:avLst/>
              <a:gdLst/>
              <a:ahLst/>
              <a:cxnLst/>
              <a:rect l="l" t="t" r="r" b="b"/>
              <a:pathLst>
                <a:path w="1139" h="562" extrusionOk="0">
                  <a:moveTo>
                    <a:pt x="57" y="1"/>
                  </a:moveTo>
                  <a:cubicBezTo>
                    <a:pt x="25" y="1"/>
                    <a:pt x="1" y="27"/>
                    <a:pt x="1" y="57"/>
                  </a:cubicBezTo>
                  <a:lnTo>
                    <a:pt x="1" y="505"/>
                  </a:lnTo>
                  <a:cubicBezTo>
                    <a:pt x="1" y="535"/>
                    <a:pt x="27" y="561"/>
                    <a:pt x="57" y="561"/>
                  </a:cubicBezTo>
                  <a:lnTo>
                    <a:pt x="1084" y="561"/>
                  </a:lnTo>
                  <a:cubicBezTo>
                    <a:pt x="1114" y="561"/>
                    <a:pt x="1139" y="537"/>
                    <a:pt x="1139" y="505"/>
                  </a:cubicBezTo>
                  <a:lnTo>
                    <a:pt x="1139" y="57"/>
                  </a:lnTo>
                  <a:cubicBezTo>
                    <a:pt x="1139" y="27"/>
                    <a:pt x="1114" y="1"/>
                    <a:pt x="108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3613877" y="3554927"/>
              <a:ext cx="58720" cy="34789"/>
            </a:xfrm>
            <a:custGeom>
              <a:avLst/>
              <a:gdLst/>
              <a:ahLst/>
              <a:cxnLst/>
              <a:rect l="l" t="t" r="r" b="b"/>
              <a:pathLst>
                <a:path w="1828" h="1083" extrusionOk="0">
                  <a:moveTo>
                    <a:pt x="243" y="1"/>
                  </a:moveTo>
                  <a:lnTo>
                    <a:pt x="57" y="38"/>
                  </a:lnTo>
                  <a:cubicBezTo>
                    <a:pt x="26" y="38"/>
                    <a:pt x="1" y="65"/>
                    <a:pt x="1" y="95"/>
                  </a:cubicBezTo>
                  <a:lnTo>
                    <a:pt x="1" y="1026"/>
                  </a:lnTo>
                  <a:cubicBezTo>
                    <a:pt x="1" y="1058"/>
                    <a:pt x="26" y="1082"/>
                    <a:pt x="57" y="1082"/>
                  </a:cubicBezTo>
                  <a:lnTo>
                    <a:pt x="1734" y="1082"/>
                  </a:lnTo>
                  <a:cubicBezTo>
                    <a:pt x="1766" y="1082"/>
                    <a:pt x="1790" y="1058"/>
                    <a:pt x="1790" y="1026"/>
                  </a:cubicBezTo>
                  <a:lnTo>
                    <a:pt x="1828" y="840"/>
                  </a:lnTo>
                  <a:lnTo>
                    <a:pt x="1828" y="56"/>
                  </a:lnTo>
                  <a:cubicBezTo>
                    <a:pt x="1828" y="25"/>
                    <a:pt x="1803" y="1"/>
                    <a:pt x="1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3612689" y="3554991"/>
              <a:ext cx="59876" cy="35977"/>
            </a:xfrm>
            <a:custGeom>
              <a:avLst/>
              <a:gdLst/>
              <a:ahLst/>
              <a:cxnLst/>
              <a:rect l="l" t="t" r="r" b="b"/>
              <a:pathLst>
                <a:path w="1864" h="1120" extrusionOk="0">
                  <a:moveTo>
                    <a:pt x="55" y="0"/>
                  </a:moveTo>
                  <a:cubicBezTo>
                    <a:pt x="25" y="0"/>
                    <a:pt x="0" y="26"/>
                    <a:pt x="0" y="57"/>
                  </a:cubicBezTo>
                  <a:lnTo>
                    <a:pt x="0" y="1063"/>
                  </a:lnTo>
                  <a:cubicBezTo>
                    <a:pt x="0" y="1093"/>
                    <a:pt x="25" y="1119"/>
                    <a:pt x="55" y="1119"/>
                  </a:cubicBezTo>
                  <a:lnTo>
                    <a:pt x="1807" y="1119"/>
                  </a:lnTo>
                  <a:cubicBezTo>
                    <a:pt x="1839" y="1119"/>
                    <a:pt x="1863" y="1093"/>
                    <a:pt x="1863" y="1063"/>
                  </a:cubicBezTo>
                  <a:lnTo>
                    <a:pt x="1863" y="838"/>
                  </a:lnTo>
                  <a:lnTo>
                    <a:pt x="1267" y="838"/>
                  </a:lnTo>
                  <a:cubicBezTo>
                    <a:pt x="1261" y="838"/>
                    <a:pt x="1254" y="837"/>
                    <a:pt x="1248" y="834"/>
                  </a:cubicBezTo>
                  <a:cubicBezTo>
                    <a:pt x="964" y="724"/>
                    <a:pt x="656" y="660"/>
                    <a:pt x="335" y="653"/>
                  </a:cubicBezTo>
                  <a:cubicBezTo>
                    <a:pt x="304" y="653"/>
                    <a:pt x="280" y="629"/>
                    <a:pt x="280" y="598"/>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3691746" y="3554927"/>
              <a:ext cx="58720" cy="34789"/>
            </a:xfrm>
            <a:custGeom>
              <a:avLst/>
              <a:gdLst/>
              <a:ahLst/>
              <a:cxnLst/>
              <a:rect l="l" t="t" r="r" b="b"/>
              <a:pathLst>
                <a:path w="1828" h="1083" extrusionOk="0">
                  <a:moveTo>
                    <a:pt x="242" y="1"/>
                  </a:moveTo>
                  <a:lnTo>
                    <a:pt x="55" y="38"/>
                  </a:lnTo>
                  <a:cubicBezTo>
                    <a:pt x="25" y="38"/>
                    <a:pt x="0" y="65"/>
                    <a:pt x="0" y="95"/>
                  </a:cubicBezTo>
                  <a:lnTo>
                    <a:pt x="0" y="1026"/>
                  </a:lnTo>
                  <a:cubicBezTo>
                    <a:pt x="0" y="1058"/>
                    <a:pt x="25" y="1082"/>
                    <a:pt x="55" y="1082"/>
                  </a:cubicBezTo>
                  <a:lnTo>
                    <a:pt x="1733" y="1082"/>
                  </a:lnTo>
                  <a:cubicBezTo>
                    <a:pt x="1764" y="1082"/>
                    <a:pt x="1790" y="1058"/>
                    <a:pt x="1790" y="1026"/>
                  </a:cubicBezTo>
                  <a:lnTo>
                    <a:pt x="1827" y="840"/>
                  </a:lnTo>
                  <a:lnTo>
                    <a:pt x="1827" y="56"/>
                  </a:lnTo>
                  <a:cubicBezTo>
                    <a:pt x="1827" y="25"/>
                    <a:pt x="1803" y="1"/>
                    <a:pt x="17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3690493" y="3554927"/>
              <a:ext cx="59908" cy="35945"/>
            </a:xfrm>
            <a:custGeom>
              <a:avLst/>
              <a:gdLst/>
              <a:ahLst/>
              <a:cxnLst/>
              <a:rect l="l" t="t" r="r" b="b"/>
              <a:pathLst>
                <a:path w="1865" h="1119" extrusionOk="0">
                  <a:moveTo>
                    <a:pt x="57" y="1"/>
                  </a:moveTo>
                  <a:cubicBezTo>
                    <a:pt x="26" y="1"/>
                    <a:pt x="0" y="25"/>
                    <a:pt x="0" y="57"/>
                  </a:cubicBezTo>
                  <a:lnTo>
                    <a:pt x="0" y="1063"/>
                  </a:lnTo>
                  <a:cubicBezTo>
                    <a:pt x="0" y="1094"/>
                    <a:pt x="26" y="1118"/>
                    <a:pt x="57" y="1118"/>
                  </a:cubicBezTo>
                  <a:lnTo>
                    <a:pt x="1808" y="1118"/>
                  </a:lnTo>
                  <a:cubicBezTo>
                    <a:pt x="1839" y="1118"/>
                    <a:pt x="1865" y="1094"/>
                    <a:pt x="1865" y="1063"/>
                  </a:cubicBezTo>
                  <a:lnTo>
                    <a:pt x="1865" y="839"/>
                  </a:lnTo>
                  <a:lnTo>
                    <a:pt x="337" y="839"/>
                  </a:lnTo>
                  <a:lnTo>
                    <a:pt x="337" y="840"/>
                  </a:lnTo>
                  <a:cubicBezTo>
                    <a:pt x="307" y="840"/>
                    <a:pt x="281" y="814"/>
                    <a:pt x="281" y="784"/>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3491709" y="3576482"/>
              <a:ext cx="100672" cy="34789"/>
            </a:xfrm>
            <a:custGeom>
              <a:avLst/>
              <a:gdLst/>
              <a:ahLst/>
              <a:cxnLst/>
              <a:rect l="l" t="t" r="r" b="b"/>
              <a:pathLst>
                <a:path w="3134" h="1083" extrusionOk="0">
                  <a:moveTo>
                    <a:pt x="244" y="0"/>
                  </a:moveTo>
                  <a:lnTo>
                    <a:pt x="57" y="39"/>
                  </a:lnTo>
                  <a:cubicBezTo>
                    <a:pt x="27" y="39"/>
                    <a:pt x="1" y="64"/>
                    <a:pt x="1" y="96"/>
                  </a:cubicBezTo>
                  <a:lnTo>
                    <a:pt x="1" y="1026"/>
                  </a:lnTo>
                  <a:cubicBezTo>
                    <a:pt x="1" y="1058"/>
                    <a:pt x="27" y="1083"/>
                    <a:pt x="57" y="1083"/>
                  </a:cubicBezTo>
                  <a:lnTo>
                    <a:pt x="3040" y="1083"/>
                  </a:lnTo>
                  <a:cubicBezTo>
                    <a:pt x="3071" y="1083"/>
                    <a:pt x="3095" y="1058"/>
                    <a:pt x="3096" y="1026"/>
                  </a:cubicBezTo>
                  <a:lnTo>
                    <a:pt x="3134" y="138"/>
                  </a:lnTo>
                  <a:lnTo>
                    <a:pt x="3134" y="57"/>
                  </a:lnTo>
                  <a:cubicBezTo>
                    <a:pt x="3134" y="26"/>
                    <a:pt x="3109" y="0"/>
                    <a:pt x="3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3490521" y="3576546"/>
              <a:ext cx="101828" cy="35945"/>
            </a:xfrm>
            <a:custGeom>
              <a:avLst/>
              <a:gdLst/>
              <a:ahLst/>
              <a:cxnLst/>
              <a:rect l="l" t="t" r="r" b="b"/>
              <a:pathLst>
                <a:path w="3170" h="1119" extrusionOk="0">
                  <a:moveTo>
                    <a:pt x="57" y="1"/>
                  </a:moveTo>
                  <a:cubicBezTo>
                    <a:pt x="26" y="1"/>
                    <a:pt x="0" y="26"/>
                    <a:pt x="0" y="57"/>
                  </a:cubicBezTo>
                  <a:lnTo>
                    <a:pt x="0" y="1064"/>
                  </a:lnTo>
                  <a:cubicBezTo>
                    <a:pt x="0" y="1094"/>
                    <a:pt x="26" y="1119"/>
                    <a:pt x="57" y="1119"/>
                  </a:cubicBezTo>
                  <a:lnTo>
                    <a:pt x="3113" y="1119"/>
                  </a:lnTo>
                  <a:cubicBezTo>
                    <a:pt x="3145" y="1119"/>
                    <a:pt x="3169" y="1094"/>
                    <a:pt x="3169" y="1064"/>
                  </a:cubicBezTo>
                  <a:lnTo>
                    <a:pt x="3169" y="839"/>
                  </a:lnTo>
                  <a:lnTo>
                    <a:pt x="3166" y="839"/>
                  </a:lnTo>
                  <a:lnTo>
                    <a:pt x="3169" y="820"/>
                  </a:lnTo>
                  <a:lnTo>
                    <a:pt x="3169" y="137"/>
                  </a:lnTo>
                  <a:cubicBezTo>
                    <a:pt x="2765" y="279"/>
                    <a:pt x="2406" y="516"/>
                    <a:pt x="2117" y="822"/>
                  </a:cubicBezTo>
                  <a:cubicBezTo>
                    <a:pt x="2105" y="833"/>
                    <a:pt x="2091" y="841"/>
                    <a:pt x="2076" y="841"/>
                  </a:cubicBezTo>
                  <a:lnTo>
                    <a:pt x="338" y="841"/>
                  </a:lnTo>
                  <a:cubicBezTo>
                    <a:pt x="307" y="841"/>
                    <a:pt x="281" y="815"/>
                    <a:pt x="281" y="784"/>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3503949" y="3590038"/>
              <a:ext cx="47927" cy="8962"/>
            </a:xfrm>
            <a:custGeom>
              <a:avLst/>
              <a:gdLst/>
              <a:ahLst/>
              <a:cxnLst/>
              <a:rect l="l" t="t" r="r" b="b"/>
              <a:pathLst>
                <a:path w="1492" h="279" extrusionOk="0">
                  <a:moveTo>
                    <a:pt x="140" y="1"/>
                  </a:moveTo>
                  <a:cubicBezTo>
                    <a:pt x="64" y="1"/>
                    <a:pt x="1" y="64"/>
                    <a:pt x="1" y="140"/>
                  </a:cubicBezTo>
                  <a:cubicBezTo>
                    <a:pt x="1" y="216"/>
                    <a:pt x="63" y="279"/>
                    <a:pt x="140" y="279"/>
                  </a:cubicBezTo>
                  <a:lnTo>
                    <a:pt x="1353" y="279"/>
                  </a:lnTo>
                  <a:cubicBezTo>
                    <a:pt x="1431" y="279"/>
                    <a:pt x="1492" y="216"/>
                    <a:pt x="1492" y="140"/>
                  </a:cubicBezTo>
                  <a:cubicBezTo>
                    <a:pt x="1492" y="64"/>
                    <a:pt x="1431" y="1"/>
                    <a:pt x="13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543526" y="3584930"/>
              <a:ext cx="155730" cy="155666"/>
            </a:xfrm>
            <a:custGeom>
              <a:avLst/>
              <a:gdLst/>
              <a:ahLst/>
              <a:cxnLst/>
              <a:rect l="l" t="t" r="r" b="b"/>
              <a:pathLst>
                <a:path w="4848" h="4846" extrusionOk="0">
                  <a:moveTo>
                    <a:pt x="2424" y="1"/>
                  </a:moveTo>
                  <a:cubicBezTo>
                    <a:pt x="1086" y="1"/>
                    <a:pt x="1" y="1085"/>
                    <a:pt x="1" y="2424"/>
                  </a:cubicBezTo>
                  <a:cubicBezTo>
                    <a:pt x="1" y="3761"/>
                    <a:pt x="1086" y="4846"/>
                    <a:pt x="2424" y="4846"/>
                  </a:cubicBezTo>
                  <a:cubicBezTo>
                    <a:pt x="3762" y="4846"/>
                    <a:pt x="4847" y="3761"/>
                    <a:pt x="4847" y="2424"/>
                  </a:cubicBezTo>
                  <a:cubicBezTo>
                    <a:pt x="4847" y="1085"/>
                    <a:pt x="3762" y="1"/>
                    <a:pt x="2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3563892" y="3602888"/>
              <a:ext cx="117408" cy="118050"/>
            </a:xfrm>
            <a:custGeom>
              <a:avLst/>
              <a:gdLst/>
              <a:ahLst/>
              <a:cxnLst/>
              <a:rect l="l" t="t" r="r" b="b"/>
              <a:pathLst>
                <a:path w="3655" h="3675" extrusionOk="0">
                  <a:moveTo>
                    <a:pt x="1790" y="0"/>
                  </a:moveTo>
                  <a:cubicBezTo>
                    <a:pt x="1347" y="0"/>
                    <a:pt x="940" y="157"/>
                    <a:pt x="619" y="414"/>
                  </a:cubicBezTo>
                  <a:cubicBezTo>
                    <a:pt x="196" y="757"/>
                    <a:pt x="1" y="1688"/>
                    <a:pt x="1" y="1866"/>
                  </a:cubicBezTo>
                  <a:cubicBezTo>
                    <a:pt x="1" y="2896"/>
                    <a:pt x="761" y="3674"/>
                    <a:pt x="1790" y="3674"/>
                  </a:cubicBezTo>
                  <a:cubicBezTo>
                    <a:pt x="2043" y="3674"/>
                    <a:pt x="2899" y="3459"/>
                    <a:pt x="3242" y="3037"/>
                  </a:cubicBezTo>
                  <a:cubicBezTo>
                    <a:pt x="3498" y="2715"/>
                    <a:pt x="3655" y="2308"/>
                    <a:pt x="3655" y="1865"/>
                  </a:cubicBezTo>
                  <a:cubicBezTo>
                    <a:pt x="3655" y="834"/>
                    <a:pt x="2819" y="0"/>
                    <a:pt x="179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3561483" y="3616123"/>
              <a:ext cx="106518" cy="106518"/>
            </a:xfrm>
            <a:custGeom>
              <a:avLst/>
              <a:gdLst/>
              <a:ahLst/>
              <a:cxnLst/>
              <a:rect l="l" t="t" r="r" b="b"/>
              <a:pathLst>
                <a:path w="3316" h="3316" extrusionOk="0">
                  <a:moveTo>
                    <a:pt x="694" y="1"/>
                  </a:moveTo>
                  <a:lnTo>
                    <a:pt x="694" y="1"/>
                  </a:lnTo>
                  <a:cubicBezTo>
                    <a:pt x="271" y="343"/>
                    <a:pt x="0" y="867"/>
                    <a:pt x="0" y="1453"/>
                  </a:cubicBezTo>
                  <a:cubicBezTo>
                    <a:pt x="0" y="2482"/>
                    <a:pt x="836" y="3316"/>
                    <a:pt x="1865" y="3316"/>
                  </a:cubicBezTo>
                  <a:cubicBezTo>
                    <a:pt x="2451" y="3316"/>
                    <a:pt x="2974" y="3047"/>
                    <a:pt x="3316" y="2623"/>
                  </a:cubicBezTo>
                  <a:lnTo>
                    <a:pt x="3316" y="2623"/>
                  </a:lnTo>
                  <a:cubicBezTo>
                    <a:pt x="2994" y="2882"/>
                    <a:pt x="2587" y="3035"/>
                    <a:pt x="2144" y="3035"/>
                  </a:cubicBezTo>
                  <a:cubicBezTo>
                    <a:pt x="1114" y="3035"/>
                    <a:pt x="280" y="2201"/>
                    <a:pt x="280" y="1172"/>
                  </a:cubicBezTo>
                  <a:cubicBezTo>
                    <a:pt x="280" y="729"/>
                    <a:pt x="436" y="321"/>
                    <a:pt x="6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3586636" y="3626820"/>
              <a:ext cx="70734" cy="70734"/>
            </a:xfrm>
            <a:custGeom>
              <a:avLst/>
              <a:gdLst/>
              <a:ahLst/>
              <a:cxnLst/>
              <a:rect l="l" t="t" r="r" b="b"/>
              <a:pathLst>
                <a:path w="2202" h="2202" extrusionOk="0">
                  <a:moveTo>
                    <a:pt x="1082" y="1"/>
                  </a:moveTo>
                  <a:cubicBezTo>
                    <a:pt x="845" y="1"/>
                    <a:pt x="625" y="75"/>
                    <a:pt x="444" y="202"/>
                  </a:cubicBezTo>
                  <a:cubicBezTo>
                    <a:pt x="154" y="405"/>
                    <a:pt x="1" y="991"/>
                    <a:pt x="1" y="1120"/>
                  </a:cubicBezTo>
                  <a:cubicBezTo>
                    <a:pt x="1" y="1737"/>
                    <a:pt x="591" y="2201"/>
                    <a:pt x="1082" y="2201"/>
                  </a:cubicBezTo>
                  <a:cubicBezTo>
                    <a:pt x="1156" y="2201"/>
                    <a:pt x="1799" y="2049"/>
                    <a:pt x="2000" y="1758"/>
                  </a:cubicBezTo>
                  <a:cubicBezTo>
                    <a:pt x="2126" y="1577"/>
                    <a:pt x="2201" y="1356"/>
                    <a:pt x="2201" y="1120"/>
                  </a:cubicBezTo>
                  <a:cubicBezTo>
                    <a:pt x="2201" y="502"/>
                    <a:pt x="1699" y="1"/>
                    <a:pt x="10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3585480" y="3633213"/>
              <a:ext cx="65401" cy="65434"/>
            </a:xfrm>
            <a:custGeom>
              <a:avLst/>
              <a:gdLst/>
              <a:ahLst/>
              <a:cxnLst/>
              <a:rect l="l" t="t" r="r" b="b"/>
              <a:pathLst>
                <a:path w="2036" h="2037" extrusionOk="0">
                  <a:moveTo>
                    <a:pt x="480" y="0"/>
                  </a:moveTo>
                  <a:lnTo>
                    <a:pt x="480" y="0"/>
                  </a:lnTo>
                  <a:cubicBezTo>
                    <a:pt x="190" y="203"/>
                    <a:pt x="0" y="539"/>
                    <a:pt x="0" y="918"/>
                  </a:cubicBezTo>
                  <a:cubicBezTo>
                    <a:pt x="0" y="1536"/>
                    <a:pt x="501" y="2037"/>
                    <a:pt x="1118" y="2037"/>
                  </a:cubicBezTo>
                  <a:cubicBezTo>
                    <a:pt x="1499" y="2037"/>
                    <a:pt x="1835" y="1846"/>
                    <a:pt x="2036" y="1556"/>
                  </a:cubicBezTo>
                  <a:lnTo>
                    <a:pt x="2036" y="1556"/>
                  </a:lnTo>
                  <a:cubicBezTo>
                    <a:pt x="1855" y="1684"/>
                    <a:pt x="1633" y="1758"/>
                    <a:pt x="1397" y="1758"/>
                  </a:cubicBezTo>
                  <a:cubicBezTo>
                    <a:pt x="779" y="1758"/>
                    <a:pt x="278" y="1257"/>
                    <a:pt x="278" y="640"/>
                  </a:cubicBezTo>
                  <a:cubicBezTo>
                    <a:pt x="278" y="403"/>
                    <a:pt x="352" y="181"/>
                    <a:pt x="4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58"/>
          <p:cNvGrpSpPr/>
          <p:nvPr/>
        </p:nvGrpSpPr>
        <p:grpSpPr>
          <a:xfrm>
            <a:off x="2836796" y="3480977"/>
            <a:ext cx="299484" cy="297684"/>
            <a:chOff x="2836796" y="3480977"/>
            <a:chExt cx="299484" cy="297684"/>
          </a:xfrm>
        </p:grpSpPr>
        <p:sp>
          <p:nvSpPr>
            <p:cNvPr id="3182" name="Google Shape;3182;p58"/>
            <p:cNvSpPr/>
            <p:nvPr/>
          </p:nvSpPr>
          <p:spPr>
            <a:xfrm>
              <a:off x="2952217" y="3581300"/>
              <a:ext cx="82780" cy="82715"/>
            </a:xfrm>
            <a:custGeom>
              <a:avLst/>
              <a:gdLst/>
              <a:ahLst/>
              <a:cxnLst/>
              <a:rect l="l" t="t" r="r" b="b"/>
              <a:pathLst>
                <a:path w="2577" h="2575" extrusionOk="0">
                  <a:moveTo>
                    <a:pt x="416" y="1"/>
                  </a:moveTo>
                  <a:lnTo>
                    <a:pt x="114" y="303"/>
                  </a:lnTo>
                  <a:lnTo>
                    <a:pt x="1" y="570"/>
                  </a:lnTo>
                  <a:lnTo>
                    <a:pt x="1990" y="2575"/>
                  </a:lnTo>
                  <a:lnTo>
                    <a:pt x="2274" y="2462"/>
                  </a:lnTo>
                  <a:lnTo>
                    <a:pt x="2576" y="2160"/>
                  </a:lnTo>
                  <a:lnTo>
                    <a:pt x="416"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2949519" y="3589685"/>
              <a:ext cx="77062" cy="77062"/>
            </a:xfrm>
            <a:custGeom>
              <a:avLst/>
              <a:gdLst/>
              <a:ahLst/>
              <a:cxnLst/>
              <a:rect l="l" t="t" r="r" b="b"/>
              <a:pathLst>
                <a:path w="2399" h="2399" extrusionOk="0">
                  <a:moveTo>
                    <a:pt x="670" y="0"/>
                  </a:moveTo>
                  <a:lnTo>
                    <a:pt x="467" y="203"/>
                  </a:lnTo>
                  <a:cubicBezTo>
                    <a:pt x="453" y="217"/>
                    <a:pt x="434" y="225"/>
                    <a:pt x="415" y="225"/>
                  </a:cubicBezTo>
                  <a:cubicBezTo>
                    <a:pt x="396" y="225"/>
                    <a:pt x="377" y="217"/>
                    <a:pt x="363" y="203"/>
                  </a:cubicBezTo>
                  <a:lnTo>
                    <a:pt x="198" y="39"/>
                  </a:lnTo>
                  <a:lnTo>
                    <a:pt x="1" y="236"/>
                  </a:lnTo>
                  <a:lnTo>
                    <a:pt x="218" y="453"/>
                  </a:lnTo>
                  <a:lnTo>
                    <a:pt x="613" y="850"/>
                  </a:lnTo>
                  <a:lnTo>
                    <a:pt x="1550" y="1785"/>
                  </a:lnTo>
                  <a:lnTo>
                    <a:pt x="1945" y="2182"/>
                  </a:lnTo>
                  <a:lnTo>
                    <a:pt x="2162" y="2399"/>
                  </a:lnTo>
                  <a:lnTo>
                    <a:pt x="2359" y="2201"/>
                  </a:lnTo>
                  <a:lnTo>
                    <a:pt x="2197" y="2038"/>
                  </a:lnTo>
                  <a:cubicBezTo>
                    <a:pt x="2167" y="2008"/>
                    <a:pt x="2167" y="1960"/>
                    <a:pt x="2196" y="1931"/>
                  </a:cubicBezTo>
                  <a:lnTo>
                    <a:pt x="2398" y="1729"/>
                  </a:lnTo>
                  <a:lnTo>
                    <a:pt x="2002" y="1332"/>
                  </a:lnTo>
                  <a:lnTo>
                    <a:pt x="1066" y="397"/>
                  </a:lnTo>
                  <a:lnTo>
                    <a:pt x="670" y="0"/>
                  </a:lnTo>
                  <a:close/>
                </a:path>
              </a:pathLst>
            </a:custGeom>
            <a:solidFill>
              <a:srgbClr val="D1C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2960795" y="3482584"/>
              <a:ext cx="175485" cy="173301"/>
            </a:xfrm>
            <a:custGeom>
              <a:avLst/>
              <a:gdLst/>
              <a:ahLst/>
              <a:cxnLst/>
              <a:rect l="l" t="t" r="r" b="b"/>
              <a:pathLst>
                <a:path w="5463" h="5395" extrusionOk="0">
                  <a:moveTo>
                    <a:pt x="3087" y="1"/>
                  </a:moveTo>
                  <a:cubicBezTo>
                    <a:pt x="2933" y="1"/>
                    <a:pt x="2681" y="163"/>
                    <a:pt x="2590" y="255"/>
                  </a:cubicBezTo>
                  <a:lnTo>
                    <a:pt x="116" y="2726"/>
                  </a:lnTo>
                  <a:cubicBezTo>
                    <a:pt x="0" y="2842"/>
                    <a:pt x="0" y="3029"/>
                    <a:pt x="116" y="3145"/>
                  </a:cubicBezTo>
                  <a:lnTo>
                    <a:pt x="469" y="3498"/>
                  </a:lnTo>
                  <a:cubicBezTo>
                    <a:pt x="505" y="3534"/>
                    <a:pt x="505" y="3593"/>
                    <a:pt x="469" y="3630"/>
                  </a:cubicBezTo>
                  <a:lnTo>
                    <a:pt x="116" y="3983"/>
                  </a:lnTo>
                  <a:lnTo>
                    <a:pt x="1389" y="5226"/>
                  </a:lnTo>
                  <a:lnTo>
                    <a:pt x="1600" y="5108"/>
                  </a:lnTo>
                  <a:lnTo>
                    <a:pt x="1753" y="4954"/>
                  </a:lnTo>
                  <a:cubicBezTo>
                    <a:pt x="1771" y="4936"/>
                    <a:pt x="1796" y="4927"/>
                    <a:pt x="1820" y="4927"/>
                  </a:cubicBezTo>
                  <a:cubicBezTo>
                    <a:pt x="1844" y="4927"/>
                    <a:pt x="1868" y="4936"/>
                    <a:pt x="1887" y="4954"/>
                  </a:cubicBezTo>
                  <a:lnTo>
                    <a:pt x="2238" y="5307"/>
                  </a:lnTo>
                  <a:cubicBezTo>
                    <a:pt x="2296" y="5365"/>
                    <a:pt x="2372" y="5394"/>
                    <a:pt x="2447" y="5394"/>
                  </a:cubicBezTo>
                  <a:cubicBezTo>
                    <a:pt x="2523" y="5394"/>
                    <a:pt x="2599" y="5365"/>
                    <a:pt x="2657" y="5307"/>
                  </a:cubicBezTo>
                  <a:lnTo>
                    <a:pt x="5346" y="2618"/>
                  </a:lnTo>
                  <a:cubicBezTo>
                    <a:pt x="5462" y="2502"/>
                    <a:pt x="5462" y="2317"/>
                    <a:pt x="5346" y="2201"/>
                  </a:cubicBezTo>
                  <a:lnTo>
                    <a:pt x="3185" y="39"/>
                  </a:lnTo>
                  <a:lnTo>
                    <a:pt x="3175" y="29"/>
                  </a:lnTo>
                  <a:cubicBezTo>
                    <a:pt x="3153" y="9"/>
                    <a:pt x="3123" y="1"/>
                    <a:pt x="3087"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2959542" y="3480977"/>
              <a:ext cx="103177" cy="173237"/>
            </a:xfrm>
            <a:custGeom>
              <a:avLst/>
              <a:gdLst/>
              <a:ahLst/>
              <a:cxnLst/>
              <a:rect l="l" t="t" r="r" b="b"/>
              <a:pathLst>
                <a:path w="3212" h="5393" extrusionOk="0">
                  <a:moveTo>
                    <a:pt x="3013" y="1"/>
                  </a:moveTo>
                  <a:cubicBezTo>
                    <a:pt x="2938" y="1"/>
                    <a:pt x="2862" y="30"/>
                    <a:pt x="2804" y="88"/>
                  </a:cubicBezTo>
                  <a:lnTo>
                    <a:pt x="115" y="2776"/>
                  </a:lnTo>
                  <a:cubicBezTo>
                    <a:pt x="0" y="2892"/>
                    <a:pt x="0" y="3079"/>
                    <a:pt x="115" y="3195"/>
                  </a:cubicBezTo>
                  <a:lnTo>
                    <a:pt x="468" y="3548"/>
                  </a:lnTo>
                  <a:cubicBezTo>
                    <a:pt x="504" y="3584"/>
                    <a:pt x="504" y="3643"/>
                    <a:pt x="468" y="3680"/>
                  </a:cubicBezTo>
                  <a:lnTo>
                    <a:pt x="81" y="4067"/>
                  </a:lnTo>
                  <a:lnTo>
                    <a:pt x="1406" y="5392"/>
                  </a:lnTo>
                  <a:lnTo>
                    <a:pt x="1639" y="5158"/>
                  </a:lnTo>
                  <a:lnTo>
                    <a:pt x="578" y="4098"/>
                  </a:lnTo>
                  <a:cubicBezTo>
                    <a:pt x="543" y="4060"/>
                    <a:pt x="543" y="4002"/>
                    <a:pt x="579" y="3966"/>
                  </a:cubicBezTo>
                  <a:lnTo>
                    <a:pt x="772" y="3772"/>
                  </a:lnTo>
                  <a:cubicBezTo>
                    <a:pt x="859" y="3685"/>
                    <a:pt x="859" y="3542"/>
                    <a:pt x="772" y="3455"/>
                  </a:cubicBezTo>
                  <a:lnTo>
                    <a:pt x="368" y="3051"/>
                  </a:lnTo>
                  <a:cubicBezTo>
                    <a:pt x="332" y="3015"/>
                    <a:pt x="332" y="2956"/>
                    <a:pt x="368" y="2920"/>
                  </a:cubicBezTo>
                  <a:lnTo>
                    <a:pt x="3201" y="88"/>
                  </a:lnTo>
                  <a:lnTo>
                    <a:pt x="3211" y="76"/>
                  </a:lnTo>
                  <a:cubicBezTo>
                    <a:pt x="3155" y="26"/>
                    <a:pt x="3084" y="1"/>
                    <a:pt x="30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3066451" y="3514001"/>
              <a:ext cx="8994" cy="8962"/>
            </a:xfrm>
            <a:custGeom>
              <a:avLst/>
              <a:gdLst/>
              <a:ahLst/>
              <a:cxnLst/>
              <a:rect l="l" t="t" r="r" b="b"/>
              <a:pathLst>
                <a:path w="280" h="279" extrusionOk="0">
                  <a:moveTo>
                    <a:pt x="141" y="1"/>
                  </a:moveTo>
                  <a:cubicBezTo>
                    <a:pt x="64" y="1"/>
                    <a:pt x="0" y="63"/>
                    <a:pt x="0" y="140"/>
                  </a:cubicBezTo>
                  <a:cubicBezTo>
                    <a:pt x="0" y="217"/>
                    <a:pt x="64" y="279"/>
                    <a:pt x="141" y="279"/>
                  </a:cubicBezTo>
                  <a:cubicBezTo>
                    <a:pt x="217" y="279"/>
                    <a:pt x="280" y="217"/>
                    <a:pt x="280" y="140"/>
                  </a:cubicBezTo>
                  <a:cubicBezTo>
                    <a:pt x="280"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3079879" y="3527461"/>
              <a:ext cx="9026" cy="8962"/>
            </a:xfrm>
            <a:custGeom>
              <a:avLst/>
              <a:gdLst/>
              <a:ahLst/>
              <a:cxnLst/>
              <a:rect l="l" t="t" r="r" b="b"/>
              <a:pathLst>
                <a:path w="281" h="279" extrusionOk="0">
                  <a:moveTo>
                    <a:pt x="141" y="0"/>
                  </a:moveTo>
                  <a:cubicBezTo>
                    <a:pt x="63" y="0"/>
                    <a:pt x="1" y="63"/>
                    <a:pt x="1" y="139"/>
                  </a:cubicBezTo>
                  <a:cubicBezTo>
                    <a:pt x="1" y="216"/>
                    <a:pt x="63" y="278"/>
                    <a:pt x="141" y="278"/>
                  </a:cubicBezTo>
                  <a:cubicBezTo>
                    <a:pt x="218" y="278"/>
                    <a:pt x="280" y="216"/>
                    <a:pt x="280" y="139"/>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3093339" y="3540856"/>
              <a:ext cx="8994" cy="8994"/>
            </a:xfrm>
            <a:custGeom>
              <a:avLst/>
              <a:gdLst/>
              <a:ahLst/>
              <a:cxnLst/>
              <a:rect l="l" t="t" r="r" b="b"/>
              <a:pathLst>
                <a:path w="280" h="280" extrusionOk="0">
                  <a:moveTo>
                    <a:pt x="139" y="0"/>
                  </a:moveTo>
                  <a:cubicBezTo>
                    <a:pt x="62" y="0"/>
                    <a:pt x="0" y="62"/>
                    <a:pt x="0" y="141"/>
                  </a:cubicBezTo>
                  <a:cubicBezTo>
                    <a:pt x="0" y="217"/>
                    <a:pt x="62" y="280"/>
                    <a:pt x="139" y="280"/>
                  </a:cubicBezTo>
                  <a:cubicBezTo>
                    <a:pt x="216" y="280"/>
                    <a:pt x="279" y="217"/>
                    <a:pt x="279" y="141"/>
                  </a:cubicBezTo>
                  <a:cubicBezTo>
                    <a:pt x="279"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2840297" y="3595596"/>
              <a:ext cx="182841" cy="181910"/>
            </a:xfrm>
            <a:custGeom>
              <a:avLst/>
              <a:gdLst/>
              <a:ahLst/>
              <a:cxnLst/>
              <a:rect l="l" t="t" r="r" b="b"/>
              <a:pathLst>
                <a:path w="5692" h="5663" extrusionOk="0">
                  <a:moveTo>
                    <a:pt x="3315" y="1"/>
                  </a:moveTo>
                  <a:cubicBezTo>
                    <a:pt x="3177" y="1"/>
                    <a:pt x="2962" y="148"/>
                    <a:pt x="2875" y="235"/>
                  </a:cubicBezTo>
                  <a:lnTo>
                    <a:pt x="109" y="3044"/>
                  </a:lnTo>
                  <a:cubicBezTo>
                    <a:pt x="0" y="3156"/>
                    <a:pt x="0" y="3333"/>
                    <a:pt x="109" y="3441"/>
                  </a:cubicBezTo>
                  <a:lnTo>
                    <a:pt x="2170" y="5513"/>
                  </a:lnTo>
                  <a:cubicBezTo>
                    <a:pt x="2246" y="5590"/>
                    <a:pt x="2360" y="5662"/>
                    <a:pt x="2460" y="5662"/>
                  </a:cubicBezTo>
                  <a:cubicBezTo>
                    <a:pt x="2504" y="5662"/>
                    <a:pt x="2545" y="5648"/>
                    <a:pt x="2579" y="5614"/>
                  </a:cubicBezTo>
                  <a:lnTo>
                    <a:pt x="5583" y="2610"/>
                  </a:lnTo>
                  <a:cubicBezTo>
                    <a:pt x="5691" y="2500"/>
                    <a:pt x="5691" y="2324"/>
                    <a:pt x="5583" y="2215"/>
                  </a:cubicBezTo>
                  <a:lnTo>
                    <a:pt x="3401" y="32"/>
                  </a:lnTo>
                  <a:cubicBezTo>
                    <a:pt x="3379" y="10"/>
                    <a:pt x="3349" y="1"/>
                    <a:pt x="3315"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2836796" y="3594021"/>
              <a:ext cx="112750" cy="184640"/>
            </a:xfrm>
            <a:custGeom>
              <a:avLst/>
              <a:gdLst/>
              <a:ahLst/>
              <a:cxnLst/>
              <a:rect l="l" t="t" r="r" b="b"/>
              <a:pathLst>
                <a:path w="3510" h="5748" extrusionOk="0">
                  <a:moveTo>
                    <a:pt x="3312" y="1"/>
                  </a:moveTo>
                  <a:cubicBezTo>
                    <a:pt x="3240" y="1"/>
                    <a:pt x="3168" y="28"/>
                    <a:pt x="3113" y="82"/>
                  </a:cubicBezTo>
                  <a:lnTo>
                    <a:pt x="109" y="3086"/>
                  </a:lnTo>
                  <a:cubicBezTo>
                    <a:pt x="1" y="3195"/>
                    <a:pt x="1" y="3373"/>
                    <a:pt x="109" y="3483"/>
                  </a:cubicBezTo>
                  <a:lnTo>
                    <a:pt x="2291" y="5666"/>
                  </a:lnTo>
                  <a:cubicBezTo>
                    <a:pt x="2345" y="5720"/>
                    <a:pt x="2417" y="5747"/>
                    <a:pt x="2489" y="5747"/>
                  </a:cubicBezTo>
                  <a:cubicBezTo>
                    <a:pt x="2561" y="5747"/>
                    <a:pt x="2633" y="5720"/>
                    <a:pt x="2688" y="5666"/>
                  </a:cubicBezTo>
                  <a:lnTo>
                    <a:pt x="373" y="3351"/>
                  </a:lnTo>
                  <a:cubicBezTo>
                    <a:pt x="335" y="3315"/>
                    <a:pt x="335" y="3256"/>
                    <a:pt x="373" y="3219"/>
                  </a:cubicBezTo>
                  <a:lnTo>
                    <a:pt x="3510" y="82"/>
                  </a:lnTo>
                  <a:cubicBezTo>
                    <a:pt x="3456" y="28"/>
                    <a:pt x="3384" y="1"/>
                    <a:pt x="33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2986173" y="3520393"/>
              <a:ext cx="111818" cy="109441"/>
            </a:xfrm>
            <a:custGeom>
              <a:avLst/>
              <a:gdLst/>
              <a:ahLst/>
              <a:cxnLst/>
              <a:rect l="l" t="t" r="r" b="b"/>
              <a:pathLst>
                <a:path w="3481" h="3407" extrusionOk="0">
                  <a:moveTo>
                    <a:pt x="1768" y="1"/>
                  </a:moveTo>
                  <a:cubicBezTo>
                    <a:pt x="1744" y="1"/>
                    <a:pt x="1720" y="10"/>
                    <a:pt x="1702" y="28"/>
                  </a:cubicBezTo>
                  <a:lnTo>
                    <a:pt x="37" y="1693"/>
                  </a:lnTo>
                  <a:cubicBezTo>
                    <a:pt x="1" y="1729"/>
                    <a:pt x="1" y="1788"/>
                    <a:pt x="37" y="1824"/>
                  </a:cubicBezTo>
                  <a:lnTo>
                    <a:pt x="1592" y="3379"/>
                  </a:lnTo>
                  <a:cubicBezTo>
                    <a:pt x="1610" y="3397"/>
                    <a:pt x="1633" y="3406"/>
                    <a:pt x="1657" y="3406"/>
                  </a:cubicBezTo>
                  <a:cubicBezTo>
                    <a:pt x="1681" y="3406"/>
                    <a:pt x="1705" y="3397"/>
                    <a:pt x="1723" y="3379"/>
                  </a:cubicBezTo>
                  <a:lnTo>
                    <a:pt x="1857" y="3304"/>
                  </a:lnTo>
                  <a:lnTo>
                    <a:pt x="3445" y="1714"/>
                  </a:lnTo>
                  <a:cubicBezTo>
                    <a:pt x="3481" y="1678"/>
                    <a:pt x="3481" y="1619"/>
                    <a:pt x="3445" y="1582"/>
                  </a:cubicBezTo>
                  <a:lnTo>
                    <a:pt x="1967" y="104"/>
                  </a:lnTo>
                  <a:lnTo>
                    <a:pt x="1835" y="28"/>
                  </a:lnTo>
                  <a:cubicBezTo>
                    <a:pt x="1817" y="10"/>
                    <a:pt x="1792" y="1"/>
                    <a:pt x="1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2984374" y="3518530"/>
              <a:ext cx="64984" cy="113071"/>
            </a:xfrm>
            <a:custGeom>
              <a:avLst/>
              <a:gdLst/>
              <a:ahLst/>
              <a:cxnLst/>
              <a:rect l="l" t="t" r="r" b="b"/>
              <a:pathLst>
                <a:path w="2023" h="3520" extrusionOk="0">
                  <a:moveTo>
                    <a:pt x="1824" y="1"/>
                  </a:moveTo>
                  <a:cubicBezTo>
                    <a:pt x="1800" y="1"/>
                    <a:pt x="1776" y="10"/>
                    <a:pt x="1758" y="28"/>
                  </a:cubicBezTo>
                  <a:lnTo>
                    <a:pt x="36" y="1749"/>
                  </a:lnTo>
                  <a:cubicBezTo>
                    <a:pt x="0" y="1785"/>
                    <a:pt x="0" y="1845"/>
                    <a:pt x="36" y="1881"/>
                  </a:cubicBezTo>
                  <a:lnTo>
                    <a:pt x="1648" y="3492"/>
                  </a:lnTo>
                  <a:cubicBezTo>
                    <a:pt x="1666" y="3510"/>
                    <a:pt x="1690" y="3519"/>
                    <a:pt x="1713" y="3519"/>
                  </a:cubicBezTo>
                  <a:cubicBezTo>
                    <a:pt x="1737" y="3519"/>
                    <a:pt x="1761" y="3510"/>
                    <a:pt x="1779" y="3492"/>
                  </a:cubicBezTo>
                  <a:lnTo>
                    <a:pt x="1911" y="3359"/>
                  </a:lnTo>
                  <a:lnTo>
                    <a:pt x="406" y="1856"/>
                  </a:lnTo>
                  <a:cubicBezTo>
                    <a:pt x="385" y="1834"/>
                    <a:pt x="385" y="1798"/>
                    <a:pt x="406" y="1777"/>
                  </a:cubicBezTo>
                  <a:lnTo>
                    <a:pt x="2023" y="160"/>
                  </a:lnTo>
                  <a:lnTo>
                    <a:pt x="1889" y="28"/>
                  </a:lnTo>
                  <a:cubicBezTo>
                    <a:pt x="1871" y="10"/>
                    <a:pt x="1847" y="1"/>
                    <a:pt x="18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2985209" y="3605939"/>
              <a:ext cx="25570" cy="24702"/>
            </a:xfrm>
            <a:custGeom>
              <a:avLst/>
              <a:gdLst/>
              <a:ahLst/>
              <a:cxnLst/>
              <a:rect l="l" t="t" r="r" b="b"/>
              <a:pathLst>
                <a:path w="796" h="769" extrusionOk="0">
                  <a:moveTo>
                    <a:pt x="153" y="0"/>
                  </a:moveTo>
                  <a:cubicBezTo>
                    <a:pt x="117" y="0"/>
                    <a:pt x="81" y="14"/>
                    <a:pt x="54" y="41"/>
                  </a:cubicBezTo>
                  <a:cubicBezTo>
                    <a:pt x="0" y="95"/>
                    <a:pt x="0" y="185"/>
                    <a:pt x="54" y="238"/>
                  </a:cubicBezTo>
                  <a:lnTo>
                    <a:pt x="543" y="728"/>
                  </a:lnTo>
                  <a:cubicBezTo>
                    <a:pt x="571" y="754"/>
                    <a:pt x="607" y="768"/>
                    <a:pt x="643" y="768"/>
                  </a:cubicBezTo>
                  <a:cubicBezTo>
                    <a:pt x="678" y="768"/>
                    <a:pt x="714" y="754"/>
                    <a:pt x="740" y="728"/>
                  </a:cubicBezTo>
                  <a:cubicBezTo>
                    <a:pt x="795" y="673"/>
                    <a:pt x="795" y="584"/>
                    <a:pt x="740" y="529"/>
                  </a:cubicBezTo>
                  <a:lnTo>
                    <a:pt x="252" y="41"/>
                  </a:lnTo>
                  <a:cubicBezTo>
                    <a:pt x="225" y="14"/>
                    <a:pt x="189" y="0"/>
                    <a:pt x="1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2951543" y="3643332"/>
              <a:ext cx="23321" cy="17218"/>
            </a:xfrm>
            <a:custGeom>
              <a:avLst/>
              <a:gdLst/>
              <a:ahLst/>
              <a:cxnLst/>
              <a:rect l="l" t="t" r="r" b="b"/>
              <a:pathLst>
                <a:path w="726" h="536" extrusionOk="0">
                  <a:moveTo>
                    <a:pt x="303" y="1"/>
                  </a:moveTo>
                  <a:cubicBezTo>
                    <a:pt x="303" y="1"/>
                    <a:pt x="0" y="199"/>
                    <a:pt x="213" y="465"/>
                  </a:cubicBezTo>
                  <a:cubicBezTo>
                    <a:pt x="259" y="524"/>
                    <a:pt x="358" y="536"/>
                    <a:pt x="433" y="536"/>
                  </a:cubicBezTo>
                  <a:cubicBezTo>
                    <a:pt x="490" y="536"/>
                    <a:pt x="533" y="529"/>
                    <a:pt x="533" y="529"/>
                  </a:cubicBezTo>
                  <a:cubicBezTo>
                    <a:pt x="562" y="516"/>
                    <a:pt x="586" y="499"/>
                    <a:pt x="611" y="476"/>
                  </a:cubicBezTo>
                  <a:cubicBezTo>
                    <a:pt x="725" y="360"/>
                    <a:pt x="725" y="173"/>
                    <a:pt x="611" y="57"/>
                  </a:cubicBezTo>
                  <a:cubicBezTo>
                    <a:pt x="586" y="33"/>
                    <a:pt x="562" y="15"/>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2953984" y="3642368"/>
              <a:ext cx="14680" cy="19017"/>
            </a:xfrm>
            <a:custGeom>
              <a:avLst/>
              <a:gdLst/>
              <a:ahLst/>
              <a:cxnLst/>
              <a:rect l="l" t="t" r="r" b="b"/>
              <a:pathLst>
                <a:path w="457" h="592" extrusionOk="0">
                  <a:moveTo>
                    <a:pt x="326" y="0"/>
                  </a:moveTo>
                  <a:cubicBezTo>
                    <a:pt x="251" y="0"/>
                    <a:pt x="175" y="29"/>
                    <a:pt x="117" y="87"/>
                  </a:cubicBezTo>
                  <a:cubicBezTo>
                    <a:pt x="1" y="203"/>
                    <a:pt x="1" y="388"/>
                    <a:pt x="117" y="506"/>
                  </a:cubicBezTo>
                  <a:cubicBezTo>
                    <a:pt x="175" y="563"/>
                    <a:pt x="250" y="591"/>
                    <a:pt x="326" y="591"/>
                  </a:cubicBezTo>
                  <a:cubicBezTo>
                    <a:pt x="371" y="591"/>
                    <a:pt x="416" y="581"/>
                    <a:pt x="457" y="561"/>
                  </a:cubicBezTo>
                  <a:cubicBezTo>
                    <a:pt x="429" y="546"/>
                    <a:pt x="402" y="529"/>
                    <a:pt x="379" y="506"/>
                  </a:cubicBezTo>
                  <a:cubicBezTo>
                    <a:pt x="263" y="390"/>
                    <a:pt x="263" y="203"/>
                    <a:pt x="379" y="87"/>
                  </a:cubicBezTo>
                  <a:cubicBezTo>
                    <a:pt x="402" y="63"/>
                    <a:pt x="428" y="45"/>
                    <a:pt x="457" y="31"/>
                  </a:cubicBezTo>
                  <a:cubicBezTo>
                    <a:pt x="416" y="10"/>
                    <a:pt x="371" y="0"/>
                    <a:pt x="3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2938179" y="3612686"/>
              <a:ext cx="20591" cy="19755"/>
            </a:xfrm>
            <a:custGeom>
              <a:avLst/>
              <a:gdLst/>
              <a:ahLst/>
              <a:cxnLst/>
              <a:rect l="l" t="t" r="r" b="b"/>
              <a:pathLst>
                <a:path w="641" h="615" extrusionOk="0">
                  <a:moveTo>
                    <a:pt x="153" y="0"/>
                  </a:moveTo>
                  <a:cubicBezTo>
                    <a:pt x="118" y="0"/>
                    <a:pt x="82" y="14"/>
                    <a:pt x="54" y="41"/>
                  </a:cubicBezTo>
                  <a:cubicBezTo>
                    <a:pt x="1" y="95"/>
                    <a:pt x="1" y="185"/>
                    <a:pt x="54" y="238"/>
                  </a:cubicBezTo>
                  <a:lnTo>
                    <a:pt x="390" y="573"/>
                  </a:lnTo>
                  <a:cubicBezTo>
                    <a:pt x="416" y="600"/>
                    <a:pt x="452" y="615"/>
                    <a:pt x="489" y="615"/>
                  </a:cubicBezTo>
                  <a:cubicBezTo>
                    <a:pt x="525" y="615"/>
                    <a:pt x="561" y="600"/>
                    <a:pt x="587" y="573"/>
                  </a:cubicBezTo>
                  <a:cubicBezTo>
                    <a:pt x="641" y="519"/>
                    <a:pt x="641" y="431"/>
                    <a:pt x="587" y="376"/>
                  </a:cubicBezTo>
                  <a:lnTo>
                    <a:pt x="251" y="41"/>
                  </a:lnTo>
                  <a:cubicBezTo>
                    <a:pt x="224" y="14"/>
                    <a:pt x="18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2924751" y="3626113"/>
              <a:ext cx="20591" cy="19755"/>
            </a:xfrm>
            <a:custGeom>
              <a:avLst/>
              <a:gdLst/>
              <a:ahLst/>
              <a:cxnLst/>
              <a:rect l="l" t="t" r="r" b="b"/>
              <a:pathLst>
                <a:path w="641" h="615" extrusionOk="0">
                  <a:moveTo>
                    <a:pt x="153" y="0"/>
                  </a:moveTo>
                  <a:cubicBezTo>
                    <a:pt x="117" y="0"/>
                    <a:pt x="81" y="14"/>
                    <a:pt x="54" y="42"/>
                  </a:cubicBezTo>
                  <a:cubicBezTo>
                    <a:pt x="0" y="95"/>
                    <a:pt x="0" y="184"/>
                    <a:pt x="54" y="239"/>
                  </a:cubicBezTo>
                  <a:lnTo>
                    <a:pt x="390" y="573"/>
                  </a:lnTo>
                  <a:cubicBezTo>
                    <a:pt x="416" y="600"/>
                    <a:pt x="452" y="615"/>
                    <a:pt x="488" y="615"/>
                  </a:cubicBezTo>
                  <a:cubicBezTo>
                    <a:pt x="524" y="615"/>
                    <a:pt x="561" y="600"/>
                    <a:pt x="587" y="573"/>
                  </a:cubicBezTo>
                  <a:cubicBezTo>
                    <a:pt x="640" y="519"/>
                    <a:pt x="640" y="430"/>
                    <a:pt x="587" y="376"/>
                  </a:cubicBezTo>
                  <a:lnTo>
                    <a:pt x="252" y="42"/>
                  </a:lnTo>
                  <a:cubicBezTo>
                    <a:pt x="225" y="14"/>
                    <a:pt x="18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2983378" y="3657852"/>
              <a:ext cx="20655" cy="19755"/>
            </a:xfrm>
            <a:custGeom>
              <a:avLst/>
              <a:gdLst/>
              <a:ahLst/>
              <a:cxnLst/>
              <a:rect l="l" t="t" r="r" b="b"/>
              <a:pathLst>
                <a:path w="643" h="615" extrusionOk="0">
                  <a:moveTo>
                    <a:pt x="154" y="1"/>
                  </a:moveTo>
                  <a:cubicBezTo>
                    <a:pt x="118" y="1"/>
                    <a:pt x="83" y="14"/>
                    <a:pt x="56" y="41"/>
                  </a:cubicBezTo>
                  <a:cubicBezTo>
                    <a:pt x="1" y="96"/>
                    <a:pt x="1" y="184"/>
                    <a:pt x="56" y="238"/>
                  </a:cubicBezTo>
                  <a:lnTo>
                    <a:pt x="390" y="574"/>
                  </a:lnTo>
                  <a:cubicBezTo>
                    <a:pt x="418" y="600"/>
                    <a:pt x="454" y="614"/>
                    <a:pt x="490" y="614"/>
                  </a:cubicBezTo>
                  <a:cubicBezTo>
                    <a:pt x="526" y="614"/>
                    <a:pt x="562" y="603"/>
                    <a:pt x="587" y="574"/>
                  </a:cubicBezTo>
                  <a:cubicBezTo>
                    <a:pt x="642" y="519"/>
                    <a:pt x="642" y="430"/>
                    <a:pt x="587" y="375"/>
                  </a:cubicBezTo>
                  <a:lnTo>
                    <a:pt x="253" y="41"/>
                  </a:lnTo>
                  <a:cubicBezTo>
                    <a:pt x="226" y="14"/>
                    <a:pt x="190"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2969982" y="3671280"/>
              <a:ext cx="20591" cy="19755"/>
            </a:xfrm>
            <a:custGeom>
              <a:avLst/>
              <a:gdLst/>
              <a:ahLst/>
              <a:cxnLst/>
              <a:rect l="l" t="t" r="r" b="b"/>
              <a:pathLst>
                <a:path w="641" h="615" extrusionOk="0">
                  <a:moveTo>
                    <a:pt x="153" y="0"/>
                  </a:moveTo>
                  <a:cubicBezTo>
                    <a:pt x="118" y="0"/>
                    <a:pt x="82" y="14"/>
                    <a:pt x="54" y="41"/>
                  </a:cubicBezTo>
                  <a:cubicBezTo>
                    <a:pt x="1" y="95"/>
                    <a:pt x="1" y="185"/>
                    <a:pt x="54" y="238"/>
                  </a:cubicBezTo>
                  <a:lnTo>
                    <a:pt x="389" y="573"/>
                  </a:lnTo>
                  <a:cubicBezTo>
                    <a:pt x="416" y="600"/>
                    <a:pt x="453" y="615"/>
                    <a:pt x="489" y="615"/>
                  </a:cubicBezTo>
                  <a:cubicBezTo>
                    <a:pt x="525" y="615"/>
                    <a:pt x="561" y="602"/>
                    <a:pt x="586" y="573"/>
                  </a:cubicBezTo>
                  <a:cubicBezTo>
                    <a:pt x="641" y="519"/>
                    <a:pt x="641" y="431"/>
                    <a:pt x="586" y="376"/>
                  </a:cubicBezTo>
                  <a:lnTo>
                    <a:pt x="251" y="41"/>
                  </a:lnTo>
                  <a:cubicBezTo>
                    <a:pt x="225" y="14"/>
                    <a:pt x="18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2932140" y="3663891"/>
              <a:ext cx="20591" cy="19755"/>
            </a:xfrm>
            <a:custGeom>
              <a:avLst/>
              <a:gdLst/>
              <a:ahLst/>
              <a:cxnLst/>
              <a:rect l="l" t="t" r="r" b="b"/>
              <a:pathLst>
                <a:path w="641" h="615" extrusionOk="0">
                  <a:moveTo>
                    <a:pt x="153" y="1"/>
                  </a:moveTo>
                  <a:cubicBezTo>
                    <a:pt x="117" y="1"/>
                    <a:pt x="82" y="14"/>
                    <a:pt x="54" y="41"/>
                  </a:cubicBezTo>
                  <a:cubicBezTo>
                    <a:pt x="0" y="96"/>
                    <a:pt x="0" y="184"/>
                    <a:pt x="54" y="238"/>
                  </a:cubicBezTo>
                  <a:lnTo>
                    <a:pt x="390" y="574"/>
                  </a:lnTo>
                  <a:cubicBezTo>
                    <a:pt x="416" y="600"/>
                    <a:pt x="452" y="614"/>
                    <a:pt x="488" y="614"/>
                  </a:cubicBezTo>
                  <a:cubicBezTo>
                    <a:pt x="525" y="614"/>
                    <a:pt x="561" y="603"/>
                    <a:pt x="587" y="574"/>
                  </a:cubicBezTo>
                  <a:cubicBezTo>
                    <a:pt x="640" y="519"/>
                    <a:pt x="640" y="431"/>
                    <a:pt x="587" y="376"/>
                  </a:cubicBezTo>
                  <a:lnTo>
                    <a:pt x="252" y="41"/>
                  </a:lnTo>
                  <a:cubicBezTo>
                    <a:pt x="225" y="14"/>
                    <a:pt x="189"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2909589" y="3641340"/>
              <a:ext cx="20591" cy="19755"/>
            </a:xfrm>
            <a:custGeom>
              <a:avLst/>
              <a:gdLst/>
              <a:ahLst/>
              <a:cxnLst/>
              <a:rect l="l" t="t" r="r" b="b"/>
              <a:pathLst>
                <a:path w="641" h="615" extrusionOk="0">
                  <a:moveTo>
                    <a:pt x="153" y="1"/>
                  </a:moveTo>
                  <a:cubicBezTo>
                    <a:pt x="117" y="1"/>
                    <a:pt x="81" y="14"/>
                    <a:pt x="54" y="41"/>
                  </a:cubicBezTo>
                  <a:cubicBezTo>
                    <a:pt x="0" y="96"/>
                    <a:pt x="0" y="184"/>
                    <a:pt x="54" y="238"/>
                  </a:cubicBezTo>
                  <a:lnTo>
                    <a:pt x="390" y="574"/>
                  </a:lnTo>
                  <a:cubicBezTo>
                    <a:pt x="416" y="600"/>
                    <a:pt x="452" y="614"/>
                    <a:pt x="488" y="614"/>
                  </a:cubicBezTo>
                  <a:cubicBezTo>
                    <a:pt x="523" y="614"/>
                    <a:pt x="559" y="600"/>
                    <a:pt x="587" y="574"/>
                  </a:cubicBezTo>
                  <a:cubicBezTo>
                    <a:pt x="640" y="519"/>
                    <a:pt x="640" y="430"/>
                    <a:pt x="587" y="375"/>
                  </a:cubicBezTo>
                  <a:lnTo>
                    <a:pt x="252" y="41"/>
                  </a:lnTo>
                  <a:cubicBezTo>
                    <a:pt x="225" y="14"/>
                    <a:pt x="189"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2954755" y="3686506"/>
              <a:ext cx="20558" cy="19787"/>
            </a:xfrm>
            <a:custGeom>
              <a:avLst/>
              <a:gdLst/>
              <a:ahLst/>
              <a:cxnLst/>
              <a:rect l="l" t="t" r="r" b="b"/>
              <a:pathLst>
                <a:path w="640" h="616" extrusionOk="0">
                  <a:moveTo>
                    <a:pt x="153" y="1"/>
                  </a:moveTo>
                  <a:cubicBezTo>
                    <a:pt x="117" y="1"/>
                    <a:pt x="82" y="14"/>
                    <a:pt x="55" y="41"/>
                  </a:cubicBezTo>
                  <a:cubicBezTo>
                    <a:pt x="0" y="96"/>
                    <a:pt x="0" y="184"/>
                    <a:pt x="55" y="239"/>
                  </a:cubicBezTo>
                  <a:lnTo>
                    <a:pt x="389" y="573"/>
                  </a:lnTo>
                  <a:cubicBezTo>
                    <a:pt x="417" y="601"/>
                    <a:pt x="453" y="615"/>
                    <a:pt x="489" y="615"/>
                  </a:cubicBezTo>
                  <a:cubicBezTo>
                    <a:pt x="526" y="615"/>
                    <a:pt x="562" y="602"/>
                    <a:pt x="586" y="573"/>
                  </a:cubicBezTo>
                  <a:cubicBezTo>
                    <a:pt x="640" y="518"/>
                    <a:pt x="640" y="430"/>
                    <a:pt x="586" y="377"/>
                  </a:cubicBezTo>
                  <a:lnTo>
                    <a:pt x="252" y="41"/>
                  </a:lnTo>
                  <a:cubicBezTo>
                    <a:pt x="224" y="14"/>
                    <a:pt x="189"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2918712" y="3677319"/>
              <a:ext cx="20558" cy="19755"/>
            </a:xfrm>
            <a:custGeom>
              <a:avLst/>
              <a:gdLst/>
              <a:ahLst/>
              <a:cxnLst/>
              <a:rect l="l" t="t" r="r" b="b"/>
              <a:pathLst>
                <a:path w="640" h="615" extrusionOk="0">
                  <a:moveTo>
                    <a:pt x="153" y="0"/>
                  </a:moveTo>
                  <a:cubicBezTo>
                    <a:pt x="117" y="0"/>
                    <a:pt x="82" y="14"/>
                    <a:pt x="55" y="42"/>
                  </a:cubicBezTo>
                  <a:cubicBezTo>
                    <a:pt x="0" y="95"/>
                    <a:pt x="0" y="185"/>
                    <a:pt x="55" y="238"/>
                  </a:cubicBezTo>
                  <a:lnTo>
                    <a:pt x="390" y="573"/>
                  </a:lnTo>
                  <a:cubicBezTo>
                    <a:pt x="417" y="600"/>
                    <a:pt x="453" y="615"/>
                    <a:pt x="489" y="615"/>
                  </a:cubicBezTo>
                  <a:cubicBezTo>
                    <a:pt x="526" y="615"/>
                    <a:pt x="562" y="602"/>
                    <a:pt x="586" y="573"/>
                  </a:cubicBezTo>
                  <a:cubicBezTo>
                    <a:pt x="640" y="519"/>
                    <a:pt x="640" y="431"/>
                    <a:pt x="586" y="376"/>
                  </a:cubicBezTo>
                  <a:lnTo>
                    <a:pt x="252" y="42"/>
                  </a:lnTo>
                  <a:cubicBezTo>
                    <a:pt x="225" y="14"/>
                    <a:pt x="189" y="0"/>
                    <a:pt x="1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2896161" y="3654768"/>
              <a:ext cx="20558" cy="19755"/>
            </a:xfrm>
            <a:custGeom>
              <a:avLst/>
              <a:gdLst/>
              <a:ahLst/>
              <a:cxnLst/>
              <a:rect l="l" t="t" r="r" b="b"/>
              <a:pathLst>
                <a:path w="640" h="615" extrusionOk="0">
                  <a:moveTo>
                    <a:pt x="153" y="0"/>
                  </a:moveTo>
                  <a:cubicBezTo>
                    <a:pt x="117" y="0"/>
                    <a:pt x="82" y="14"/>
                    <a:pt x="55" y="41"/>
                  </a:cubicBezTo>
                  <a:cubicBezTo>
                    <a:pt x="0" y="95"/>
                    <a:pt x="0" y="185"/>
                    <a:pt x="55" y="238"/>
                  </a:cubicBezTo>
                  <a:lnTo>
                    <a:pt x="389" y="573"/>
                  </a:lnTo>
                  <a:cubicBezTo>
                    <a:pt x="417" y="600"/>
                    <a:pt x="453" y="615"/>
                    <a:pt x="489" y="615"/>
                  </a:cubicBezTo>
                  <a:cubicBezTo>
                    <a:pt x="523" y="615"/>
                    <a:pt x="559" y="600"/>
                    <a:pt x="586" y="573"/>
                  </a:cubicBezTo>
                  <a:cubicBezTo>
                    <a:pt x="640" y="519"/>
                    <a:pt x="640" y="431"/>
                    <a:pt x="586" y="376"/>
                  </a:cubicBezTo>
                  <a:lnTo>
                    <a:pt x="252" y="41"/>
                  </a:lnTo>
                  <a:cubicBezTo>
                    <a:pt x="224" y="14"/>
                    <a:pt x="189" y="0"/>
                    <a:pt x="1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2941295" y="3699934"/>
              <a:ext cx="20623" cy="19755"/>
            </a:xfrm>
            <a:custGeom>
              <a:avLst/>
              <a:gdLst/>
              <a:ahLst/>
              <a:cxnLst/>
              <a:rect l="l" t="t" r="r" b="b"/>
              <a:pathLst>
                <a:path w="642" h="615" extrusionOk="0">
                  <a:moveTo>
                    <a:pt x="154" y="1"/>
                  </a:moveTo>
                  <a:cubicBezTo>
                    <a:pt x="118" y="1"/>
                    <a:pt x="82" y="14"/>
                    <a:pt x="56" y="41"/>
                  </a:cubicBezTo>
                  <a:cubicBezTo>
                    <a:pt x="1" y="96"/>
                    <a:pt x="1" y="184"/>
                    <a:pt x="56" y="238"/>
                  </a:cubicBezTo>
                  <a:lnTo>
                    <a:pt x="390" y="574"/>
                  </a:lnTo>
                  <a:cubicBezTo>
                    <a:pt x="418" y="600"/>
                    <a:pt x="454" y="614"/>
                    <a:pt x="490" y="614"/>
                  </a:cubicBezTo>
                  <a:cubicBezTo>
                    <a:pt x="526" y="614"/>
                    <a:pt x="562" y="603"/>
                    <a:pt x="587" y="574"/>
                  </a:cubicBezTo>
                  <a:cubicBezTo>
                    <a:pt x="642" y="519"/>
                    <a:pt x="642" y="430"/>
                    <a:pt x="587" y="375"/>
                  </a:cubicBezTo>
                  <a:lnTo>
                    <a:pt x="253" y="41"/>
                  </a:lnTo>
                  <a:cubicBezTo>
                    <a:pt x="225" y="14"/>
                    <a:pt x="189"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2905348" y="3690811"/>
              <a:ext cx="20591" cy="19723"/>
            </a:xfrm>
            <a:custGeom>
              <a:avLst/>
              <a:gdLst/>
              <a:ahLst/>
              <a:cxnLst/>
              <a:rect l="l" t="t" r="r" b="b"/>
              <a:pathLst>
                <a:path w="641" h="614" extrusionOk="0">
                  <a:moveTo>
                    <a:pt x="153" y="0"/>
                  </a:moveTo>
                  <a:cubicBezTo>
                    <a:pt x="118" y="0"/>
                    <a:pt x="82" y="14"/>
                    <a:pt x="54" y="41"/>
                  </a:cubicBezTo>
                  <a:cubicBezTo>
                    <a:pt x="1" y="95"/>
                    <a:pt x="1" y="185"/>
                    <a:pt x="54" y="238"/>
                  </a:cubicBezTo>
                  <a:lnTo>
                    <a:pt x="387" y="571"/>
                  </a:lnTo>
                  <a:cubicBezTo>
                    <a:pt x="415" y="599"/>
                    <a:pt x="451" y="613"/>
                    <a:pt x="487" y="613"/>
                  </a:cubicBezTo>
                  <a:cubicBezTo>
                    <a:pt x="523" y="613"/>
                    <a:pt x="559" y="600"/>
                    <a:pt x="586" y="573"/>
                  </a:cubicBezTo>
                  <a:cubicBezTo>
                    <a:pt x="641" y="519"/>
                    <a:pt x="641" y="431"/>
                    <a:pt x="586" y="376"/>
                  </a:cubicBezTo>
                  <a:lnTo>
                    <a:pt x="251" y="41"/>
                  </a:lnTo>
                  <a:cubicBezTo>
                    <a:pt x="224" y="14"/>
                    <a:pt x="189" y="0"/>
                    <a:pt x="1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2882701" y="3668196"/>
              <a:ext cx="20623" cy="19787"/>
            </a:xfrm>
            <a:custGeom>
              <a:avLst/>
              <a:gdLst/>
              <a:ahLst/>
              <a:cxnLst/>
              <a:rect l="l" t="t" r="r" b="b"/>
              <a:pathLst>
                <a:path w="642" h="616" extrusionOk="0">
                  <a:moveTo>
                    <a:pt x="154" y="1"/>
                  </a:moveTo>
                  <a:cubicBezTo>
                    <a:pt x="118" y="1"/>
                    <a:pt x="82" y="14"/>
                    <a:pt x="56" y="42"/>
                  </a:cubicBezTo>
                  <a:cubicBezTo>
                    <a:pt x="1" y="95"/>
                    <a:pt x="1" y="184"/>
                    <a:pt x="56" y="239"/>
                  </a:cubicBezTo>
                  <a:lnTo>
                    <a:pt x="390" y="573"/>
                  </a:lnTo>
                  <a:cubicBezTo>
                    <a:pt x="418" y="601"/>
                    <a:pt x="454" y="615"/>
                    <a:pt x="490" y="615"/>
                  </a:cubicBezTo>
                  <a:cubicBezTo>
                    <a:pt x="525" y="615"/>
                    <a:pt x="561" y="601"/>
                    <a:pt x="587" y="573"/>
                  </a:cubicBezTo>
                  <a:cubicBezTo>
                    <a:pt x="642" y="520"/>
                    <a:pt x="642" y="430"/>
                    <a:pt x="587" y="376"/>
                  </a:cubicBezTo>
                  <a:lnTo>
                    <a:pt x="253" y="42"/>
                  </a:lnTo>
                  <a:cubicBezTo>
                    <a:pt x="226"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2927899" y="3713362"/>
              <a:ext cx="20591" cy="19755"/>
            </a:xfrm>
            <a:custGeom>
              <a:avLst/>
              <a:gdLst/>
              <a:ahLst/>
              <a:cxnLst/>
              <a:rect l="l" t="t" r="r" b="b"/>
              <a:pathLst>
                <a:path w="641" h="615" extrusionOk="0">
                  <a:moveTo>
                    <a:pt x="153" y="0"/>
                  </a:moveTo>
                  <a:cubicBezTo>
                    <a:pt x="118" y="0"/>
                    <a:pt x="82" y="14"/>
                    <a:pt x="54" y="41"/>
                  </a:cubicBezTo>
                  <a:cubicBezTo>
                    <a:pt x="1" y="95"/>
                    <a:pt x="1" y="185"/>
                    <a:pt x="54" y="238"/>
                  </a:cubicBezTo>
                  <a:lnTo>
                    <a:pt x="389" y="573"/>
                  </a:lnTo>
                  <a:cubicBezTo>
                    <a:pt x="416" y="600"/>
                    <a:pt x="452" y="615"/>
                    <a:pt x="489" y="615"/>
                  </a:cubicBezTo>
                  <a:cubicBezTo>
                    <a:pt x="525" y="615"/>
                    <a:pt x="561" y="602"/>
                    <a:pt x="587" y="573"/>
                  </a:cubicBezTo>
                  <a:cubicBezTo>
                    <a:pt x="641" y="519"/>
                    <a:pt x="641" y="431"/>
                    <a:pt x="587" y="376"/>
                  </a:cubicBezTo>
                  <a:lnTo>
                    <a:pt x="251" y="41"/>
                  </a:lnTo>
                  <a:cubicBezTo>
                    <a:pt x="224" y="14"/>
                    <a:pt x="189" y="0"/>
                    <a:pt x="1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2891856" y="3704175"/>
              <a:ext cx="20591" cy="19787"/>
            </a:xfrm>
            <a:custGeom>
              <a:avLst/>
              <a:gdLst/>
              <a:ahLst/>
              <a:cxnLst/>
              <a:rect l="l" t="t" r="r" b="b"/>
              <a:pathLst>
                <a:path w="641" h="616" extrusionOk="0">
                  <a:moveTo>
                    <a:pt x="153" y="1"/>
                  </a:moveTo>
                  <a:cubicBezTo>
                    <a:pt x="118" y="1"/>
                    <a:pt x="82" y="14"/>
                    <a:pt x="54" y="41"/>
                  </a:cubicBezTo>
                  <a:cubicBezTo>
                    <a:pt x="1" y="96"/>
                    <a:pt x="1" y="184"/>
                    <a:pt x="54" y="239"/>
                  </a:cubicBezTo>
                  <a:lnTo>
                    <a:pt x="389" y="574"/>
                  </a:lnTo>
                  <a:cubicBezTo>
                    <a:pt x="416" y="601"/>
                    <a:pt x="453" y="616"/>
                    <a:pt x="489" y="616"/>
                  </a:cubicBezTo>
                  <a:cubicBezTo>
                    <a:pt x="525" y="616"/>
                    <a:pt x="561" y="602"/>
                    <a:pt x="587" y="574"/>
                  </a:cubicBezTo>
                  <a:cubicBezTo>
                    <a:pt x="641" y="519"/>
                    <a:pt x="641" y="430"/>
                    <a:pt x="587" y="377"/>
                  </a:cubicBezTo>
                  <a:lnTo>
                    <a:pt x="251" y="41"/>
                  </a:lnTo>
                  <a:cubicBezTo>
                    <a:pt x="224" y="14"/>
                    <a:pt x="189"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2869209" y="3681624"/>
              <a:ext cx="20655" cy="19787"/>
            </a:xfrm>
            <a:custGeom>
              <a:avLst/>
              <a:gdLst/>
              <a:ahLst/>
              <a:cxnLst/>
              <a:rect l="l" t="t" r="r" b="b"/>
              <a:pathLst>
                <a:path w="643" h="616" extrusionOk="0">
                  <a:moveTo>
                    <a:pt x="154" y="1"/>
                  </a:moveTo>
                  <a:cubicBezTo>
                    <a:pt x="118" y="1"/>
                    <a:pt x="83" y="14"/>
                    <a:pt x="56" y="41"/>
                  </a:cubicBezTo>
                  <a:cubicBezTo>
                    <a:pt x="1" y="96"/>
                    <a:pt x="1" y="184"/>
                    <a:pt x="56" y="239"/>
                  </a:cubicBezTo>
                  <a:lnTo>
                    <a:pt x="390" y="573"/>
                  </a:lnTo>
                  <a:cubicBezTo>
                    <a:pt x="418" y="601"/>
                    <a:pt x="454" y="615"/>
                    <a:pt x="490" y="615"/>
                  </a:cubicBezTo>
                  <a:cubicBezTo>
                    <a:pt x="526" y="615"/>
                    <a:pt x="563" y="601"/>
                    <a:pt x="587" y="573"/>
                  </a:cubicBezTo>
                  <a:cubicBezTo>
                    <a:pt x="642" y="518"/>
                    <a:pt x="642" y="430"/>
                    <a:pt x="587" y="377"/>
                  </a:cubicBezTo>
                  <a:lnTo>
                    <a:pt x="253" y="41"/>
                  </a:lnTo>
                  <a:cubicBezTo>
                    <a:pt x="225" y="14"/>
                    <a:pt x="189"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2914472" y="3726790"/>
              <a:ext cx="20591" cy="19787"/>
            </a:xfrm>
            <a:custGeom>
              <a:avLst/>
              <a:gdLst/>
              <a:ahLst/>
              <a:cxnLst/>
              <a:rect l="l" t="t" r="r" b="b"/>
              <a:pathLst>
                <a:path w="641" h="616" extrusionOk="0">
                  <a:moveTo>
                    <a:pt x="153" y="1"/>
                  </a:moveTo>
                  <a:cubicBezTo>
                    <a:pt x="117" y="1"/>
                    <a:pt x="81" y="14"/>
                    <a:pt x="54" y="42"/>
                  </a:cubicBezTo>
                  <a:cubicBezTo>
                    <a:pt x="0" y="95"/>
                    <a:pt x="0" y="184"/>
                    <a:pt x="54" y="239"/>
                  </a:cubicBezTo>
                  <a:lnTo>
                    <a:pt x="390" y="573"/>
                  </a:lnTo>
                  <a:cubicBezTo>
                    <a:pt x="416" y="601"/>
                    <a:pt x="452" y="615"/>
                    <a:pt x="488" y="615"/>
                  </a:cubicBezTo>
                  <a:cubicBezTo>
                    <a:pt x="524" y="615"/>
                    <a:pt x="561" y="602"/>
                    <a:pt x="587" y="573"/>
                  </a:cubicBezTo>
                  <a:cubicBezTo>
                    <a:pt x="640" y="520"/>
                    <a:pt x="640" y="430"/>
                    <a:pt x="587" y="376"/>
                  </a:cubicBezTo>
                  <a:lnTo>
                    <a:pt x="251" y="42"/>
                  </a:lnTo>
                  <a:cubicBezTo>
                    <a:pt x="224" y="14"/>
                    <a:pt x="189"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2870847" y="3709603"/>
              <a:ext cx="8994" cy="8962"/>
            </a:xfrm>
            <a:custGeom>
              <a:avLst/>
              <a:gdLst/>
              <a:ahLst/>
              <a:cxnLst/>
              <a:rect l="l" t="t" r="r" b="b"/>
              <a:pathLst>
                <a:path w="280" h="279" extrusionOk="0">
                  <a:moveTo>
                    <a:pt x="139" y="1"/>
                  </a:moveTo>
                  <a:cubicBezTo>
                    <a:pt x="63" y="1"/>
                    <a:pt x="1" y="63"/>
                    <a:pt x="1" y="140"/>
                  </a:cubicBezTo>
                  <a:cubicBezTo>
                    <a:pt x="1" y="216"/>
                    <a:pt x="63" y="279"/>
                    <a:pt x="139" y="279"/>
                  </a:cubicBezTo>
                  <a:cubicBezTo>
                    <a:pt x="218" y="279"/>
                    <a:pt x="280" y="216"/>
                    <a:pt x="280" y="140"/>
                  </a:cubicBezTo>
                  <a:cubicBezTo>
                    <a:pt x="280" y="63"/>
                    <a:pt x="218"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2884275" y="3723063"/>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2897735" y="3736491"/>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58"/>
          <p:cNvGrpSpPr/>
          <p:nvPr/>
        </p:nvGrpSpPr>
        <p:grpSpPr>
          <a:xfrm>
            <a:off x="2225795" y="3481009"/>
            <a:ext cx="251616" cy="297627"/>
            <a:chOff x="2225795" y="3481009"/>
            <a:chExt cx="251616" cy="297627"/>
          </a:xfrm>
        </p:grpSpPr>
        <p:sp>
          <p:nvSpPr>
            <p:cNvPr id="3216" name="Google Shape;3216;p58"/>
            <p:cNvSpPr/>
            <p:nvPr/>
          </p:nvSpPr>
          <p:spPr>
            <a:xfrm>
              <a:off x="2242018" y="3750754"/>
              <a:ext cx="220392" cy="26726"/>
            </a:xfrm>
            <a:custGeom>
              <a:avLst/>
              <a:gdLst/>
              <a:ahLst/>
              <a:cxnLst/>
              <a:rect l="l" t="t" r="r" b="b"/>
              <a:pathLst>
                <a:path w="6861" h="832" extrusionOk="0">
                  <a:moveTo>
                    <a:pt x="0" y="1"/>
                  </a:moveTo>
                  <a:lnTo>
                    <a:pt x="0" y="645"/>
                  </a:lnTo>
                  <a:cubicBezTo>
                    <a:pt x="0" y="748"/>
                    <a:pt x="83" y="832"/>
                    <a:pt x="187" y="832"/>
                  </a:cubicBezTo>
                  <a:lnTo>
                    <a:pt x="6636" y="832"/>
                  </a:lnTo>
                  <a:cubicBezTo>
                    <a:pt x="6739" y="832"/>
                    <a:pt x="6822" y="746"/>
                    <a:pt x="6822" y="645"/>
                  </a:cubicBezTo>
                  <a:lnTo>
                    <a:pt x="6861" y="589"/>
                  </a:lnTo>
                  <a:lnTo>
                    <a:pt x="6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2240701" y="3750754"/>
              <a:ext cx="221613" cy="27882"/>
            </a:xfrm>
            <a:custGeom>
              <a:avLst/>
              <a:gdLst/>
              <a:ahLst/>
              <a:cxnLst/>
              <a:rect l="l" t="t" r="r" b="b"/>
              <a:pathLst>
                <a:path w="6899" h="868" extrusionOk="0">
                  <a:moveTo>
                    <a:pt x="1" y="1"/>
                  </a:moveTo>
                  <a:lnTo>
                    <a:pt x="1" y="681"/>
                  </a:lnTo>
                  <a:cubicBezTo>
                    <a:pt x="1" y="784"/>
                    <a:pt x="85" y="868"/>
                    <a:pt x="188" y="868"/>
                  </a:cubicBezTo>
                  <a:lnTo>
                    <a:pt x="6714" y="868"/>
                  </a:lnTo>
                  <a:cubicBezTo>
                    <a:pt x="6816" y="868"/>
                    <a:pt x="6899" y="784"/>
                    <a:pt x="6899" y="681"/>
                  </a:cubicBezTo>
                  <a:lnTo>
                    <a:pt x="6899" y="587"/>
                  </a:lnTo>
                  <a:lnTo>
                    <a:pt x="338" y="587"/>
                  </a:lnTo>
                  <a:lnTo>
                    <a:pt x="338" y="589"/>
                  </a:lnTo>
                  <a:cubicBezTo>
                    <a:pt x="308" y="589"/>
                    <a:pt x="282" y="564"/>
                    <a:pt x="282" y="53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2243753" y="3531926"/>
              <a:ext cx="218561" cy="168322"/>
            </a:xfrm>
            <a:custGeom>
              <a:avLst/>
              <a:gdLst/>
              <a:ahLst/>
              <a:cxnLst/>
              <a:rect l="l" t="t" r="r" b="b"/>
              <a:pathLst>
                <a:path w="6804" h="5240" extrusionOk="0">
                  <a:moveTo>
                    <a:pt x="0" y="0"/>
                  </a:moveTo>
                  <a:lnTo>
                    <a:pt x="0" y="5239"/>
                  </a:lnTo>
                  <a:lnTo>
                    <a:pt x="6730" y="5239"/>
                  </a:lnTo>
                  <a:lnTo>
                    <a:pt x="6804" y="4958"/>
                  </a:lnTo>
                  <a:lnTo>
                    <a:pt x="6804" y="0"/>
                  </a:lnTo>
                  <a:close/>
                </a:path>
              </a:pathLst>
            </a:custGeom>
            <a:solidFill>
              <a:srgbClr val="8E7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2240701" y="3531926"/>
              <a:ext cx="221613" cy="171245"/>
            </a:xfrm>
            <a:custGeom>
              <a:avLst/>
              <a:gdLst/>
              <a:ahLst/>
              <a:cxnLst/>
              <a:rect l="l" t="t" r="r" b="b"/>
              <a:pathLst>
                <a:path w="6899" h="5331" extrusionOk="0">
                  <a:moveTo>
                    <a:pt x="1" y="0"/>
                  </a:moveTo>
                  <a:lnTo>
                    <a:pt x="1" y="5330"/>
                  </a:lnTo>
                  <a:lnTo>
                    <a:pt x="6899" y="5330"/>
                  </a:lnTo>
                  <a:lnTo>
                    <a:pt x="6899" y="4958"/>
                  </a:lnTo>
                  <a:lnTo>
                    <a:pt x="374" y="4958"/>
                  </a:lnTo>
                  <a:cubicBezTo>
                    <a:pt x="324" y="4958"/>
                    <a:pt x="282" y="4916"/>
                    <a:pt x="282" y="4866"/>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2259911" y="3553353"/>
              <a:ext cx="184512" cy="89975"/>
            </a:xfrm>
            <a:custGeom>
              <a:avLst/>
              <a:gdLst/>
              <a:ahLst/>
              <a:cxnLst/>
              <a:rect l="l" t="t" r="r" b="b"/>
              <a:pathLst>
                <a:path w="5744" h="2801" extrusionOk="0">
                  <a:moveTo>
                    <a:pt x="243" y="1"/>
                  </a:moveTo>
                  <a:lnTo>
                    <a:pt x="95" y="38"/>
                  </a:lnTo>
                  <a:cubicBezTo>
                    <a:pt x="43" y="38"/>
                    <a:pt x="1" y="82"/>
                    <a:pt x="1" y="132"/>
                  </a:cubicBezTo>
                  <a:lnTo>
                    <a:pt x="1" y="2706"/>
                  </a:lnTo>
                  <a:cubicBezTo>
                    <a:pt x="1" y="2758"/>
                    <a:pt x="44" y="2800"/>
                    <a:pt x="95" y="2800"/>
                  </a:cubicBezTo>
                  <a:lnTo>
                    <a:pt x="5603" y="2782"/>
                  </a:lnTo>
                  <a:cubicBezTo>
                    <a:pt x="5655" y="2782"/>
                    <a:pt x="5697" y="2741"/>
                    <a:pt x="5697" y="2686"/>
                  </a:cubicBezTo>
                  <a:lnTo>
                    <a:pt x="5744" y="2275"/>
                  </a:lnTo>
                  <a:lnTo>
                    <a:pt x="5744" y="1138"/>
                  </a:lnTo>
                  <a:lnTo>
                    <a:pt x="5670" y="827"/>
                  </a:lnTo>
                  <a:lnTo>
                    <a:pt x="5744" y="580"/>
                  </a:lnTo>
                  <a:lnTo>
                    <a:pt x="5744" y="95"/>
                  </a:lnTo>
                  <a:cubicBezTo>
                    <a:pt x="5744" y="43"/>
                    <a:pt x="5700" y="1"/>
                    <a:pt x="5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258722" y="3553417"/>
              <a:ext cx="127912" cy="91099"/>
            </a:xfrm>
            <a:custGeom>
              <a:avLst/>
              <a:gdLst/>
              <a:ahLst/>
              <a:cxnLst/>
              <a:rect l="l" t="t" r="r" b="b"/>
              <a:pathLst>
                <a:path w="3982" h="2836" extrusionOk="0">
                  <a:moveTo>
                    <a:pt x="94" y="0"/>
                  </a:moveTo>
                  <a:cubicBezTo>
                    <a:pt x="44" y="0"/>
                    <a:pt x="0" y="42"/>
                    <a:pt x="0" y="94"/>
                  </a:cubicBezTo>
                  <a:lnTo>
                    <a:pt x="0" y="1698"/>
                  </a:lnTo>
                  <a:lnTo>
                    <a:pt x="74" y="1996"/>
                  </a:lnTo>
                  <a:lnTo>
                    <a:pt x="0" y="2257"/>
                  </a:lnTo>
                  <a:lnTo>
                    <a:pt x="0" y="2742"/>
                  </a:lnTo>
                  <a:cubicBezTo>
                    <a:pt x="0" y="2793"/>
                    <a:pt x="41" y="2836"/>
                    <a:pt x="94" y="2836"/>
                  </a:cubicBezTo>
                  <a:lnTo>
                    <a:pt x="3916" y="2836"/>
                  </a:lnTo>
                  <a:cubicBezTo>
                    <a:pt x="3916" y="2836"/>
                    <a:pt x="3981" y="2726"/>
                    <a:pt x="3981" y="2675"/>
                  </a:cubicBezTo>
                  <a:lnTo>
                    <a:pt x="3916" y="2558"/>
                  </a:lnTo>
                  <a:lnTo>
                    <a:pt x="374" y="2558"/>
                  </a:lnTo>
                  <a:lnTo>
                    <a:pt x="374" y="2555"/>
                  </a:lnTo>
                  <a:cubicBezTo>
                    <a:pt x="323" y="2555"/>
                    <a:pt x="280" y="2515"/>
                    <a:pt x="280" y="2461"/>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2260586" y="3607963"/>
              <a:ext cx="48505" cy="16158"/>
            </a:xfrm>
            <a:custGeom>
              <a:avLst/>
              <a:gdLst/>
              <a:ahLst/>
              <a:cxnLst/>
              <a:rect l="l" t="t" r="r" b="b"/>
              <a:pathLst>
                <a:path w="1510" h="503" extrusionOk="0">
                  <a:moveTo>
                    <a:pt x="224" y="0"/>
                  </a:moveTo>
                  <a:lnTo>
                    <a:pt x="0" y="57"/>
                  </a:lnTo>
                  <a:lnTo>
                    <a:pt x="0" y="502"/>
                  </a:lnTo>
                  <a:lnTo>
                    <a:pt x="1361" y="502"/>
                  </a:lnTo>
                  <a:cubicBezTo>
                    <a:pt x="1412" y="502"/>
                    <a:pt x="1452" y="462"/>
                    <a:pt x="1455" y="411"/>
                  </a:cubicBezTo>
                  <a:lnTo>
                    <a:pt x="1510" y="281"/>
                  </a:lnTo>
                  <a:lnTo>
                    <a:pt x="1510" y="94"/>
                  </a:lnTo>
                  <a:cubicBezTo>
                    <a:pt x="1510" y="42"/>
                    <a:pt x="1467" y="0"/>
                    <a:pt x="1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2258722" y="3607963"/>
              <a:ext cx="50336" cy="17956"/>
            </a:xfrm>
            <a:custGeom>
              <a:avLst/>
              <a:gdLst/>
              <a:ahLst/>
              <a:cxnLst/>
              <a:rect l="l" t="t" r="r" b="b"/>
              <a:pathLst>
                <a:path w="1567" h="559" extrusionOk="0">
                  <a:moveTo>
                    <a:pt x="0" y="0"/>
                  </a:moveTo>
                  <a:lnTo>
                    <a:pt x="0" y="559"/>
                  </a:lnTo>
                  <a:lnTo>
                    <a:pt x="1472" y="559"/>
                  </a:lnTo>
                  <a:cubicBezTo>
                    <a:pt x="1523" y="559"/>
                    <a:pt x="1567" y="517"/>
                    <a:pt x="1567" y="465"/>
                  </a:cubicBezTo>
                  <a:lnTo>
                    <a:pt x="1567" y="278"/>
                  </a:lnTo>
                  <a:lnTo>
                    <a:pt x="374" y="278"/>
                  </a:lnTo>
                  <a:cubicBezTo>
                    <a:pt x="372" y="278"/>
                    <a:pt x="370" y="278"/>
                    <a:pt x="369" y="278"/>
                  </a:cubicBezTo>
                  <a:cubicBezTo>
                    <a:pt x="319" y="278"/>
                    <a:pt x="280" y="237"/>
                    <a:pt x="280" y="187"/>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2298235" y="3571920"/>
              <a:ext cx="49147" cy="16864"/>
            </a:xfrm>
            <a:custGeom>
              <a:avLst/>
              <a:gdLst/>
              <a:ahLst/>
              <a:cxnLst/>
              <a:rect l="l" t="t" r="r" b="b"/>
              <a:pathLst>
                <a:path w="1530" h="525" extrusionOk="0">
                  <a:moveTo>
                    <a:pt x="242" y="0"/>
                  </a:moveTo>
                  <a:lnTo>
                    <a:pt x="95" y="38"/>
                  </a:lnTo>
                  <a:cubicBezTo>
                    <a:pt x="41" y="38"/>
                    <a:pt x="1" y="81"/>
                    <a:pt x="1" y="132"/>
                  </a:cubicBezTo>
                  <a:lnTo>
                    <a:pt x="1" y="430"/>
                  </a:lnTo>
                  <a:cubicBezTo>
                    <a:pt x="1" y="484"/>
                    <a:pt x="44" y="524"/>
                    <a:pt x="95" y="524"/>
                  </a:cubicBezTo>
                  <a:lnTo>
                    <a:pt x="1399" y="524"/>
                  </a:lnTo>
                  <a:cubicBezTo>
                    <a:pt x="1451" y="524"/>
                    <a:pt x="1493" y="484"/>
                    <a:pt x="1492" y="429"/>
                  </a:cubicBezTo>
                  <a:lnTo>
                    <a:pt x="1529" y="281"/>
                  </a:lnTo>
                  <a:lnTo>
                    <a:pt x="1529" y="94"/>
                  </a:lnTo>
                  <a:cubicBezTo>
                    <a:pt x="1529" y="42"/>
                    <a:pt x="1486" y="0"/>
                    <a:pt x="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2296982" y="3572017"/>
              <a:ext cx="50400" cy="18053"/>
            </a:xfrm>
            <a:custGeom>
              <a:avLst/>
              <a:gdLst/>
              <a:ahLst/>
              <a:cxnLst/>
              <a:rect l="l" t="t" r="r" b="b"/>
              <a:pathLst>
                <a:path w="1569" h="562" extrusionOk="0">
                  <a:moveTo>
                    <a:pt x="95" y="0"/>
                  </a:moveTo>
                  <a:cubicBezTo>
                    <a:pt x="44" y="0"/>
                    <a:pt x="1" y="42"/>
                    <a:pt x="1" y="94"/>
                  </a:cubicBezTo>
                  <a:lnTo>
                    <a:pt x="1" y="468"/>
                  </a:lnTo>
                  <a:cubicBezTo>
                    <a:pt x="1" y="518"/>
                    <a:pt x="43" y="562"/>
                    <a:pt x="95" y="562"/>
                  </a:cubicBezTo>
                  <a:lnTo>
                    <a:pt x="1474" y="562"/>
                  </a:lnTo>
                  <a:cubicBezTo>
                    <a:pt x="1525" y="562"/>
                    <a:pt x="1568" y="520"/>
                    <a:pt x="1568" y="468"/>
                  </a:cubicBezTo>
                  <a:lnTo>
                    <a:pt x="1568" y="281"/>
                  </a:lnTo>
                  <a:lnTo>
                    <a:pt x="376" y="281"/>
                  </a:lnTo>
                  <a:cubicBezTo>
                    <a:pt x="325" y="281"/>
                    <a:pt x="281" y="239"/>
                    <a:pt x="281" y="187"/>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2427631" y="3571920"/>
              <a:ext cx="16800" cy="16864"/>
            </a:xfrm>
            <a:custGeom>
              <a:avLst/>
              <a:gdLst/>
              <a:ahLst/>
              <a:cxnLst/>
              <a:rect l="l" t="t" r="r" b="b"/>
              <a:pathLst>
                <a:path w="523" h="525" extrusionOk="0">
                  <a:moveTo>
                    <a:pt x="242" y="0"/>
                  </a:moveTo>
                  <a:lnTo>
                    <a:pt x="94" y="38"/>
                  </a:lnTo>
                  <a:cubicBezTo>
                    <a:pt x="42" y="38"/>
                    <a:pt x="0" y="81"/>
                    <a:pt x="0" y="132"/>
                  </a:cubicBezTo>
                  <a:lnTo>
                    <a:pt x="0" y="430"/>
                  </a:lnTo>
                  <a:cubicBezTo>
                    <a:pt x="0" y="484"/>
                    <a:pt x="43" y="524"/>
                    <a:pt x="94" y="524"/>
                  </a:cubicBezTo>
                  <a:lnTo>
                    <a:pt x="485" y="524"/>
                  </a:lnTo>
                  <a:lnTo>
                    <a:pt x="523" y="281"/>
                  </a:lnTo>
                  <a:lnTo>
                    <a:pt x="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2426346" y="3572017"/>
              <a:ext cx="18053" cy="18053"/>
            </a:xfrm>
            <a:custGeom>
              <a:avLst/>
              <a:gdLst/>
              <a:ahLst/>
              <a:cxnLst/>
              <a:rect l="l" t="t" r="r" b="b"/>
              <a:pathLst>
                <a:path w="562" h="562" extrusionOk="0">
                  <a:moveTo>
                    <a:pt x="95" y="0"/>
                  </a:moveTo>
                  <a:cubicBezTo>
                    <a:pt x="43" y="0"/>
                    <a:pt x="1" y="42"/>
                    <a:pt x="1" y="94"/>
                  </a:cubicBezTo>
                  <a:lnTo>
                    <a:pt x="1" y="468"/>
                  </a:lnTo>
                  <a:cubicBezTo>
                    <a:pt x="1" y="518"/>
                    <a:pt x="41" y="562"/>
                    <a:pt x="95" y="562"/>
                  </a:cubicBezTo>
                  <a:lnTo>
                    <a:pt x="561" y="562"/>
                  </a:lnTo>
                  <a:lnTo>
                    <a:pt x="561" y="281"/>
                  </a:lnTo>
                  <a:lnTo>
                    <a:pt x="374" y="281"/>
                  </a:lnTo>
                  <a:cubicBezTo>
                    <a:pt x="324" y="281"/>
                    <a:pt x="280" y="239"/>
                    <a:pt x="280" y="187"/>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2385709" y="3626499"/>
              <a:ext cx="58720" cy="16832"/>
            </a:xfrm>
            <a:custGeom>
              <a:avLst/>
              <a:gdLst/>
              <a:ahLst/>
              <a:cxnLst/>
              <a:rect l="l" t="t" r="r" b="b"/>
              <a:pathLst>
                <a:path w="1828" h="524" extrusionOk="0">
                  <a:moveTo>
                    <a:pt x="242" y="1"/>
                  </a:moveTo>
                  <a:lnTo>
                    <a:pt x="95" y="38"/>
                  </a:lnTo>
                  <a:cubicBezTo>
                    <a:pt x="43" y="38"/>
                    <a:pt x="1" y="82"/>
                    <a:pt x="1" y="132"/>
                  </a:cubicBezTo>
                  <a:lnTo>
                    <a:pt x="1" y="523"/>
                  </a:lnTo>
                  <a:lnTo>
                    <a:pt x="1696" y="523"/>
                  </a:lnTo>
                  <a:cubicBezTo>
                    <a:pt x="1748" y="523"/>
                    <a:pt x="1790" y="481"/>
                    <a:pt x="1790" y="429"/>
                  </a:cubicBezTo>
                  <a:lnTo>
                    <a:pt x="1828" y="280"/>
                  </a:lnTo>
                  <a:lnTo>
                    <a:pt x="18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2384520" y="3626499"/>
              <a:ext cx="59908" cy="18021"/>
            </a:xfrm>
            <a:custGeom>
              <a:avLst/>
              <a:gdLst/>
              <a:ahLst/>
              <a:cxnLst/>
              <a:rect l="l" t="t" r="r" b="b"/>
              <a:pathLst>
                <a:path w="1865" h="561" extrusionOk="0">
                  <a:moveTo>
                    <a:pt x="94" y="1"/>
                  </a:moveTo>
                  <a:cubicBezTo>
                    <a:pt x="42" y="1"/>
                    <a:pt x="0" y="41"/>
                    <a:pt x="0" y="95"/>
                  </a:cubicBezTo>
                  <a:lnTo>
                    <a:pt x="0" y="561"/>
                  </a:lnTo>
                  <a:lnTo>
                    <a:pt x="1771" y="561"/>
                  </a:lnTo>
                  <a:cubicBezTo>
                    <a:pt x="1821" y="561"/>
                    <a:pt x="1865" y="519"/>
                    <a:pt x="1865" y="467"/>
                  </a:cubicBezTo>
                  <a:lnTo>
                    <a:pt x="1865" y="280"/>
                  </a:lnTo>
                  <a:lnTo>
                    <a:pt x="374" y="280"/>
                  </a:lnTo>
                  <a:cubicBezTo>
                    <a:pt x="321" y="280"/>
                    <a:pt x="279" y="240"/>
                    <a:pt x="279" y="186"/>
                  </a:cubicBezTo>
                  <a:lnTo>
                    <a:pt x="27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2366820" y="3590552"/>
              <a:ext cx="16832" cy="16832"/>
            </a:xfrm>
            <a:custGeom>
              <a:avLst/>
              <a:gdLst/>
              <a:ahLst/>
              <a:cxnLst/>
              <a:rect l="l" t="t" r="r" b="b"/>
              <a:pathLst>
                <a:path w="524" h="524" extrusionOk="0">
                  <a:moveTo>
                    <a:pt x="243" y="1"/>
                  </a:moveTo>
                  <a:cubicBezTo>
                    <a:pt x="214" y="1"/>
                    <a:pt x="189" y="5"/>
                    <a:pt x="162" y="14"/>
                  </a:cubicBezTo>
                  <a:cubicBezTo>
                    <a:pt x="47" y="50"/>
                    <a:pt x="1" y="282"/>
                    <a:pt x="1" y="282"/>
                  </a:cubicBezTo>
                  <a:cubicBezTo>
                    <a:pt x="1" y="435"/>
                    <a:pt x="89" y="523"/>
                    <a:pt x="243" y="523"/>
                  </a:cubicBezTo>
                  <a:cubicBezTo>
                    <a:pt x="243" y="523"/>
                    <a:pt x="476" y="477"/>
                    <a:pt x="511" y="363"/>
                  </a:cubicBezTo>
                  <a:cubicBezTo>
                    <a:pt x="519" y="338"/>
                    <a:pt x="524" y="310"/>
                    <a:pt x="524" y="282"/>
                  </a:cubicBezTo>
                  <a:cubicBezTo>
                    <a:pt x="524" y="125"/>
                    <a:pt x="396"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2365567" y="3590938"/>
              <a:ext cx="17667" cy="17603"/>
            </a:xfrm>
            <a:custGeom>
              <a:avLst/>
              <a:gdLst/>
              <a:ahLst/>
              <a:cxnLst/>
              <a:rect l="l" t="t" r="r" b="b"/>
              <a:pathLst>
                <a:path w="550" h="548" extrusionOk="0">
                  <a:moveTo>
                    <a:pt x="201" y="0"/>
                  </a:moveTo>
                  <a:lnTo>
                    <a:pt x="201" y="0"/>
                  </a:lnTo>
                  <a:cubicBezTo>
                    <a:pt x="86" y="34"/>
                    <a:pt x="1" y="141"/>
                    <a:pt x="1" y="268"/>
                  </a:cubicBezTo>
                  <a:cubicBezTo>
                    <a:pt x="1" y="422"/>
                    <a:pt x="127" y="547"/>
                    <a:pt x="282" y="547"/>
                  </a:cubicBezTo>
                  <a:cubicBezTo>
                    <a:pt x="409" y="547"/>
                    <a:pt x="515" y="465"/>
                    <a:pt x="550" y="349"/>
                  </a:cubicBezTo>
                  <a:lnTo>
                    <a:pt x="550" y="349"/>
                  </a:lnTo>
                  <a:cubicBezTo>
                    <a:pt x="525" y="358"/>
                    <a:pt x="497" y="362"/>
                    <a:pt x="468" y="362"/>
                  </a:cubicBezTo>
                  <a:cubicBezTo>
                    <a:pt x="315" y="362"/>
                    <a:pt x="188" y="236"/>
                    <a:pt x="188" y="81"/>
                  </a:cubicBezTo>
                  <a:cubicBezTo>
                    <a:pt x="188" y="52"/>
                    <a:pt x="192" y="25"/>
                    <a:pt x="2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2268841" y="3663955"/>
              <a:ext cx="40828" cy="19177"/>
            </a:xfrm>
            <a:custGeom>
              <a:avLst/>
              <a:gdLst/>
              <a:ahLst/>
              <a:cxnLst/>
              <a:rect l="l" t="t" r="r" b="b"/>
              <a:pathLst>
                <a:path w="1271" h="597" extrusionOk="0">
                  <a:moveTo>
                    <a:pt x="244" y="0"/>
                  </a:moveTo>
                  <a:lnTo>
                    <a:pt x="95" y="17"/>
                  </a:lnTo>
                  <a:cubicBezTo>
                    <a:pt x="44" y="17"/>
                    <a:pt x="1" y="59"/>
                    <a:pt x="1" y="112"/>
                  </a:cubicBezTo>
                  <a:lnTo>
                    <a:pt x="1" y="597"/>
                  </a:lnTo>
                  <a:lnTo>
                    <a:pt x="1231" y="597"/>
                  </a:lnTo>
                  <a:lnTo>
                    <a:pt x="1270" y="316"/>
                  </a:lnTo>
                  <a:lnTo>
                    <a:pt x="1270" y="91"/>
                  </a:lnTo>
                  <a:cubicBezTo>
                    <a:pt x="1270" y="41"/>
                    <a:pt x="1228" y="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2267653" y="3663955"/>
              <a:ext cx="41920" cy="21554"/>
            </a:xfrm>
            <a:custGeom>
              <a:avLst/>
              <a:gdLst/>
              <a:ahLst/>
              <a:cxnLst/>
              <a:rect l="l" t="t" r="r" b="b"/>
              <a:pathLst>
                <a:path w="1305" h="671" extrusionOk="0">
                  <a:moveTo>
                    <a:pt x="94" y="0"/>
                  </a:moveTo>
                  <a:cubicBezTo>
                    <a:pt x="44" y="0"/>
                    <a:pt x="0" y="41"/>
                    <a:pt x="0" y="94"/>
                  </a:cubicBezTo>
                  <a:lnTo>
                    <a:pt x="0" y="670"/>
                  </a:lnTo>
                  <a:lnTo>
                    <a:pt x="1304" y="670"/>
                  </a:lnTo>
                  <a:lnTo>
                    <a:pt x="1304" y="316"/>
                  </a:lnTo>
                  <a:lnTo>
                    <a:pt x="374" y="316"/>
                  </a:lnTo>
                  <a:cubicBezTo>
                    <a:pt x="323" y="316"/>
                    <a:pt x="281" y="275"/>
                    <a:pt x="281" y="224"/>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2394639" y="3663955"/>
              <a:ext cx="40828" cy="19209"/>
            </a:xfrm>
            <a:custGeom>
              <a:avLst/>
              <a:gdLst/>
              <a:ahLst/>
              <a:cxnLst/>
              <a:rect l="l" t="t" r="r" b="b"/>
              <a:pathLst>
                <a:path w="1271" h="598" extrusionOk="0">
                  <a:moveTo>
                    <a:pt x="244" y="0"/>
                  </a:moveTo>
                  <a:lnTo>
                    <a:pt x="95" y="38"/>
                  </a:lnTo>
                  <a:cubicBezTo>
                    <a:pt x="44" y="38"/>
                    <a:pt x="1" y="80"/>
                    <a:pt x="1" y="132"/>
                  </a:cubicBezTo>
                  <a:lnTo>
                    <a:pt x="1" y="598"/>
                  </a:lnTo>
                  <a:lnTo>
                    <a:pt x="1231" y="598"/>
                  </a:lnTo>
                  <a:lnTo>
                    <a:pt x="1270" y="319"/>
                  </a:lnTo>
                  <a:lnTo>
                    <a:pt x="1270" y="94"/>
                  </a:lnTo>
                  <a:cubicBezTo>
                    <a:pt x="1267" y="41"/>
                    <a:pt x="122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2393451" y="3663955"/>
              <a:ext cx="41920" cy="21554"/>
            </a:xfrm>
            <a:custGeom>
              <a:avLst/>
              <a:gdLst/>
              <a:ahLst/>
              <a:cxnLst/>
              <a:rect l="l" t="t" r="r" b="b"/>
              <a:pathLst>
                <a:path w="1305" h="671" extrusionOk="0">
                  <a:moveTo>
                    <a:pt x="94" y="0"/>
                  </a:moveTo>
                  <a:cubicBezTo>
                    <a:pt x="43" y="0"/>
                    <a:pt x="0" y="41"/>
                    <a:pt x="0" y="94"/>
                  </a:cubicBezTo>
                  <a:lnTo>
                    <a:pt x="0" y="670"/>
                  </a:lnTo>
                  <a:lnTo>
                    <a:pt x="1304" y="670"/>
                  </a:lnTo>
                  <a:lnTo>
                    <a:pt x="1304" y="316"/>
                  </a:lnTo>
                  <a:lnTo>
                    <a:pt x="374" y="316"/>
                  </a:lnTo>
                  <a:cubicBezTo>
                    <a:pt x="323" y="316"/>
                    <a:pt x="281" y="275"/>
                    <a:pt x="281" y="224"/>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2259911" y="3683101"/>
              <a:ext cx="58720" cy="17153"/>
            </a:xfrm>
            <a:custGeom>
              <a:avLst/>
              <a:gdLst/>
              <a:ahLst/>
              <a:cxnLst/>
              <a:rect l="l" t="t" r="r" b="b"/>
              <a:pathLst>
                <a:path w="1828" h="534" extrusionOk="0">
                  <a:moveTo>
                    <a:pt x="243" y="1"/>
                  </a:moveTo>
                  <a:lnTo>
                    <a:pt x="95" y="38"/>
                  </a:lnTo>
                  <a:cubicBezTo>
                    <a:pt x="44" y="38"/>
                    <a:pt x="1" y="80"/>
                    <a:pt x="1" y="132"/>
                  </a:cubicBezTo>
                  <a:lnTo>
                    <a:pt x="1" y="533"/>
                  </a:lnTo>
                  <a:lnTo>
                    <a:pt x="1790" y="533"/>
                  </a:lnTo>
                  <a:lnTo>
                    <a:pt x="1828" y="252"/>
                  </a:lnTo>
                  <a:lnTo>
                    <a:pt x="1828" y="93"/>
                  </a:lnTo>
                  <a:cubicBezTo>
                    <a:pt x="1826" y="42"/>
                    <a:pt x="1784"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2258722" y="3683101"/>
              <a:ext cx="59876" cy="19530"/>
            </a:xfrm>
            <a:custGeom>
              <a:avLst/>
              <a:gdLst/>
              <a:ahLst/>
              <a:cxnLst/>
              <a:rect l="l" t="t" r="r" b="b"/>
              <a:pathLst>
                <a:path w="1864" h="608" extrusionOk="0">
                  <a:moveTo>
                    <a:pt x="94" y="1"/>
                  </a:moveTo>
                  <a:cubicBezTo>
                    <a:pt x="42" y="1"/>
                    <a:pt x="0" y="42"/>
                    <a:pt x="0" y="95"/>
                  </a:cubicBezTo>
                  <a:lnTo>
                    <a:pt x="0" y="607"/>
                  </a:lnTo>
                  <a:lnTo>
                    <a:pt x="1863" y="607"/>
                  </a:lnTo>
                  <a:lnTo>
                    <a:pt x="1863" y="252"/>
                  </a:lnTo>
                  <a:lnTo>
                    <a:pt x="372" y="252"/>
                  </a:lnTo>
                  <a:cubicBezTo>
                    <a:pt x="322" y="252"/>
                    <a:pt x="280" y="210"/>
                    <a:pt x="280" y="160"/>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2385677" y="3683101"/>
              <a:ext cx="58720" cy="17153"/>
            </a:xfrm>
            <a:custGeom>
              <a:avLst/>
              <a:gdLst/>
              <a:ahLst/>
              <a:cxnLst/>
              <a:rect l="l" t="t" r="r" b="b"/>
              <a:pathLst>
                <a:path w="1828" h="534" extrusionOk="0">
                  <a:moveTo>
                    <a:pt x="242" y="1"/>
                  </a:moveTo>
                  <a:lnTo>
                    <a:pt x="94" y="38"/>
                  </a:lnTo>
                  <a:cubicBezTo>
                    <a:pt x="44" y="38"/>
                    <a:pt x="0" y="80"/>
                    <a:pt x="0" y="132"/>
                  </a:cubicBezTo>
                  <a:lnTo>
                    <a:pt x="0" y="533"/>
                  </a:lnTo>
                  <a:lnTo>
                    <a:pt x="1790" y="533"/>
                  </a:lnTo>
                  <a:lnTo>
                    <a:pt x="1827" y="252"/>
                  </a:lnTo>
                  <a:lnTo>
                    <a:pt x="1827" y="93"/>
                  </a:lnTo>
                  <a:cubicBezTo>
                    <a:pt x="1827" y="42"/>
                    <a:pt x="1785"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2384424" y="3683101"/>
              <a:ext cx="59908" cy="19530"/>
            </a:xfrm>
            <a:custGeom>
              <a:avLst/>
              <a:gdLst/>
              <a:ahLst/>
              <a:cxnLst/>
              <a:rect l="l" t="t" r="r" b="b"/>
              <a:pathLst>
                <a:path w="1865" h="608" extrusionOk="0">
                  <a:moveTo>
                    <a:pt x="94" y="1"/>
                  </a:moveTo>
                  <a:cubicBezTo>
                    <a:pt x="44" y="1"/>
                    <a:pt x="0" y="42"/>
                    <a:pt x="0" y="95"/>
                  </a:cubicBezTo>
                  <a:lnTo>
                    <a:pt x="0" y="607"/>
                  </a:lnTo>
                  <a:lnTo>
                    <a:pt x="1865" y="607"/>
                  </a:lnTo>
                  <a:lnTo>
                    <a:pt x="1865" y="252"/>
                  </a:lnTo>
                  <a:lnTo>
                    <a:pt x="374" y="252"/>
                  </a:lnTo>
                  <a:cubicBezTo>
                    <a:pt x="323" y="252"/>
                    <a:pt x="281" y="210"/>
                    <a:pt x="281" y="16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2346453" y="3643749"/>
              <a:ext cx="12592" cy="44458"/>
            </a:xfrm>
            <a:custGeom>
              <a:avLst/>
              <a:gdLst/>
              <a:ahLst/>
              <a:cxnLst/>
              <a:rect l="l" t="t" r="r" b="b"/>
              <a:pathLst>
                <a:path w="392" h="1384" extrusionOk="0">
                  <a:moveTo>
                    <a:pt x="1" y="1"/>
                  </a:moveTo>
                  <a:lnTo>
                    <a:pt x="1" y="1383"/>
                  </a:lnTo>
                  <a:lnTo>
                    <a:pt x="318" y="1383"/>
                  </a:lnTo>
                  <a:lnTo>
                    <a:pt x="392" y="1082"/>
                  </a:lnTo>
                  <a:lnTo>
                    <a:pt x="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2344108" y="3643717"/>
              <a:ext cx="14937" cy="49822"/>
            </a:xfrm>
            <a:custGeom>
              <a:avLst/>
              <a:gdLst/>
              <a:ahLst/>
              <a:cxnLst/>
              <a:rect l="l" t="t" r="r" b="b"/>
              <a:pathLst>
                <a:path w="465" h="1551" extrusionOk="0">
                  <a:moveTo>
                    <a:pt x="0" y="0"/>
                  </a:moveTo>
                  <a:lnTo>
                    <a:pt x="0" y="1082"/>
                  </a:lnTo>
                  <a:lnTo>
                    <a:pt x="0" y="1551"/>
                  </a:lnTo>
                  <a:lnTo>
                    <a:pt x="465" y="1551"/>
                  </a:lnTo>
                  <a:lnTo>
                    <a:pt x="465" y="1083"/>
                  </a:lnTo>
                  <a:cubicBezTo>
                    <a:pt x="395" y="1044"/>
                    <a:pt x="317" y="1021"/>
                    <a:pt x="232" y="1021"/>
                  </a:cubicBezTo>
                  <a:cubicBezTo>
                    <a:pt x="217" y="1021"/>
                    <a:pt x="204" y="1008"/>
                    <a:pt x="204" y="993"/>
                  </a:cubicBezTo>
                  <a:lnTo>
                    <a:pt x="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2337716" y="3627527"/>
              <a:ext cx="28814" cy="28782"/>
            </a:xfrm>
            <a:custGeom>
              <a:avLst/>
              <a:gdLst/>
              <a:ahLst/>
              <a:cxnLst/>
              <a:rect l="l" t="t" r="r" b="b"/>
              <a:pathLst>
                <a:path w="897" h="896" extrusionOk="0">
                  <a:moveTo>
                    <a:pt x="431" y="1"/>
                  </a:moveTo>
                  <a:cubicBezTo>
                    <a:pt x="374" y="1"/>
                    <a:pt x="322" y="9"/>
                    <a:pt x="271" y="28"/>
                  </a:cubicBezTo>
                  <a:cubicBezTo>
                    <a:pt x="92" y="93"/>
                    <a:pt x="1" y="425"/>
                    <a:pt x="1" y="465"/>
                  </a:cubicBezTo>
                  <a:cubicBezTo>
                    <a:pt x="1" y="723"/>
                    <a:pt x="173" y="895"/>
                    <a:pt x="431" y="895"/>
                  </a:cubicBezTo>
                  <a:cubicBezTo>
                    <a:pt x="477" y="895"/>
                    <a:pt x="803" y="804"/>
                    <a:pt x="868" y="625"/>
                  </a:cubicBezTo>
                  <a:cubicBezTo>
                    <a:pt x="888" y="577"/>
                    <a:pt x="897" y="522"/>
                    <a:pt x="897" y="468"/>
                  </a:cubicBezTo>
                  <a:cubicBezTo>
                    <a:pt x="897" y="210"/>
                    <a:pt x="690"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2336527" y="3628426"/>
              <a:ext cx="29071" cy="29071"/>
            </a:xfrm>
            <a:custGeom>
              <a:avLst/>
              <a:gdLst/>
              <a:ahLst/>
              <a:cxnLst/>
              <a:rect l="l" t="t" r="r" b="b"/>
              <a:pathLst>
                <a:path w="905" h="905" extrusionOk="0">
                  <a:moveTo>
                    <a:pt x="308" y="0"/>
                  </a:moveTo>
                  <a:lnTo>
                    <a:pt x="308" y="0"/>
                  </a:lnTo>
                  <a:cubicBezTo>
                    <a:pt x="129" y="65"/>
                    <a:pt x="0" y="237"/>
                    <a:pt x="0" y="437"/>
                  </a:cubicBezTo>
                  <a:cubicBezTo>
                    <a:pt x="0" y="695"/>
                    <a:pt x="209" y="905"/>
                    <a:pt x="468" y="905"/>
                  </a:cubicBezTo>
                  <a:cubicBezTo>
                    <a:pt x="669" y="905"/>
                    <a:pt x="840" y="776"/>
                    <a:pt x="905" y="597"/>
                  </a:cubicBezTo>
                  <a:lnTo>
                    <a:pt x="905" y="597"/>
                  </a:lnTo>
                  <a:cubicBezTo>
                    <a:pt x="859" y="615"/>
                    <a:pt x="804" y="625"/>
                    <a:pt x="749" y="625"/>
                  </a:cubicBezTo>
                  <a:cubicBezTo>
                    <a:pt x="491" y="625"/>
                    <a:pt x="281" y="418"/>
                    <a:pt x="281" y="159"/>
                  </a:cubicBezTo>
                  <a:cubicBezTo>
                    <a:pt x="281" y="103"/>
                    <a:pt x="290" y="51"/>
                    <a:pt x="3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2338840" y="3683101"/>
              <a:ext cx="27144" cy="17057"/>
            </a:xfrm>
            <a:custGeom>
              <a:avLst/>
              <a:gdLst/>
              <a:ahLst/>
              <a:cxnLst/>
              <a:rect l="l" t="t" r="r" b="b"/>
              <a:pathLst>
                <a:path w="845" h="531" extrusionOk="0">
                  <a:moveTo>
                    <a:pt x="397" y="1"/>
                  </a:moveTo>
                  <a:cubicBezTo>
                    <a:pt x="341" y="1"/>
                    <a:pt x="289" y="9"/>
                    <a:pt x="238" y="28"/>
                  </a:cubicBezTo>
                  <a:cubicBezTo>
                    <a:pt x="58" y="93"/>
                    <a:pt x="0" y="442"/>
                    <a:pt x="0" y="530"/>
                  </a:cubicBezTo>
                  <a:lnTo>
                    <a:pt x="779" y="509"/>
                  </a:lnTo>
                  <a:cubicBezTo>
                    <a:pt x="779" y="432"/>
                    <a:pt x="844" y="316"/>
                    <a:pt x="811" y="251"/>
                  </a:cubicBezTo>
                  <a:cubicBezTo>
                    <a:pt x="732" y="102"/>
                    <a:pt x="577" y="1"/>
                    <a:pt x="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2336591" y="3684001"/>
              <a:ext cx="29938" cy="18535"/>
            </a:xfrm>
            <a:custGeom>
              <a:avLst/>
              <a:gdLst/>
              <a:ahLst/>
              <a:cxnLst/>
              <a:rect l="l" t="t" r="r" b="b"/>
              <a:pathLst>
                <a:path w="932" h="577" extrusionOk="0">
                  <a:moveTo>
                    <a:pt x="308" y="0"/>
                  </a:moveTo>
                  <a:lnTo>
                    <a:pt x="308" y="0"/>
                  </a:lnTo>
                  <a:cubicBezTo>
                    <a:pt x="128" y="65"/>
                    <a:pt x="1" y="237"/>
                    <a:pt x="1" y="437"/>
                  </a:cubicBezTo>
                  <a:lnTo>
                    <a:pt x="1" y="576"/>
                  </a:lnTo>
                  <a:lnTo>
                    <a:pt x="932" y="576"/>
                  </a:lnTo>
                  <a:lnTo>
                    <a:pt x="932" y="437"/>
                  </a:lnTo>
                  <a:cubicBezTo>
                    <a:pt x="932" y="359"/>
                    <a:pt x="914" y="287"/>
                    <a:pt x="880" y="224"/>
                  </a:cubicBezTo>
                  <a:lnTo>
                    <a:pt x="346" y="224"/>
                  </a:lnTo>
                  <a:cubicBezTo>
                    <a:pt x="309" y="224"/>
                    <a:pt x="280" y="195"/>
                    <a:pt x="280" y="159"/>
                  </a:cubicBezTo>
                  <a:cubicBezTo>
                    <a:pt x="280" y="103"/>
                    <a:pt x="291" y="51"/>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2226984" y="3700127"/>
              <a:ext cx="250427" cy="53034"/>
            </a:xfrm>
            <a:custGeom>
              <a:avLst/>
              <a:gdLst/>
              <a:ahLst/>
              <a:cxnLst/>
              <a:rect l="l" t="t" r="r" b="b"/>
              <a:pathLst>
                <a:path w="7796" h="1651" extrusionOk="0">
                  <a:moveTo>
                    <a:pt x="244" y="0"/>
                  </a:moveTo>
                  <a:cubicBezTo>
                    <a:pt x="88" y="0"/>
                    <a:pt x="20" y="181"/>
                    <a:pt x="20" y="336"/>
                  </a:cubicBezTo>
                  <a:lnTo>
                    <a:pt x="1" y="1371"/>
                  </a:lnTo>
                  <a:cubicBezTo>
                    <a:pt x="1" y="1526"/>
                    <a:pt x="128" y="1651"/>
                    <a:pt x="282" y="1651"/>
                  </a:cubicBezTo>
                  <a:lnTo>
                    <a:pt x="7459" y="1633"/>
                  </a:lnTo>
                  <a:cubicBezTo>
                    <a:pt x="7613" y="1633"/>
                    <a:pt x="7794" y="1564"/>
                    <a:pt x="7795" y="1409"/>
                  </a:cubicBezTo>
                  <a:lnTo>
                    <a:pt x="7795" y="281"/>
                  </a:lnTo>
                  <a:cubicBezTo>
                    <a:pt x="7795" y="126"/>
                    <a:pt x="7669" y="0"/>
                    <a:pt x="7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2225795" y="3700223"/>
              <a:ext cx="251616" cy="54255"/>
            </a:xfrm>
            <a:custGeom>
              <a:avLst/>
              <a:gdLst/>
              <a:ahLst/>
              <a:cxnLst/>
              <a:rect l="l" t="t" r="r" b="b"/>
              <a:pathLst>
                <a:path w="7833" h="1689" extrusionOk="0">
                  <a:moveTo>
                    <a:pt x="281" y="0"/>
                  </a:moveTo>
                  <a:cubicBezTo>
                    <a:pt x="128" y="0"/>
                    <a:pt x="0" y="125"/>
                    <a:pt x="0" y="280"/>
                  </a:cubicBezTo>
                  <a:lnTo>
                    <a:pt x="0" y="1407"/>
                  </a:lnTo>
                  <a:cubicBezTo>
                    <a:pt x="0" y="1561"/>
                    <a:pt x="125" y="1688"/>
                    <a:pt x="281" y="1688"/>
                  </a:cubicBezTo>
                  <a:lnTo>
                    <a:pt x="7551" y="1688"/>
                  </a:lnTo>
                  <a:cubicBezTo>
                    <a:pt x="7706" y="1688"/>
                    <a:pt x="7832" y="1564"/>
                    <a:pt x="7832" y="1407"/>
                  </a:cubicBezTo>
                  <a:lnTo>
                    <a:pt x="375" y="1407"/>
                  </a:lnTo>
                  <a:cubicBezTo>
                    <a:pt x="325" y="1407"/>
                    <a:pt x="281" y="1365"/>
                    <a:pt x="281" y="131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2266207" y="3713844"/>
              <a:ext cx="9059" cy="26951"/>
            </a:xfrm>
            <a:custGeom>
              <a:avLst/>
              <a:gdLst/>
              <a:ahLst/>
              <a:cxnLst/>
              <a:rect l="l" t="t" r="r" b="b"/>
              <a:pathLst>
                <a:path w="282" h="839" extrusionOk="0">
                  <a:moveTo>
                    <a:pt x="139" y="0"/>
                  </a:moveTo>
                  <a:cubicBezTo>
                    <a:pt x="64" y="0"/>
                    <a:pt x="0" y="63"/>
                    <a:pt x="0" y="141"/>
                  </a:cubicBezTo>
                  <a:lnTo>
                    <a:pt x="0" y="700"/>
                  </a:lnTo>
                  <a:cubicBezTo>
                    <a:pt x="0" y="775"/>
                    <a:pt x="61" y="839"/>
                    <a:pt x="139" y="839"/>
                  </a:cubicBezTo>
                  <a:cubicBezTo>
                    <a:pt x="217" y="839"/>
                    <a:pt x="281" y="775"/>
                    <a:pt x="278" y="700"/>
                  </a:cubicBezTo>
                  <a:lnTo>
                    <a:pt x="278" y="141"/>
                  </a:lnTo>
                  <a:cubicBezTo>
                    <a:pt x="278" y="64"/>
                    <a:pt x="217"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2284165" y="3713844"/>
              <a:ext cx="9026" cy="26951"/>
            </a:xfrm>
            <a:custGeom>
              <a:avLst/>
              <a:gdLst/>
              <a:ahLst/>
              <a:cxnLst/>
              <a:rect l="l" t="t" r="r" b="b"/>
              <a:pathLst>
                <a:path w="281" h="839" extrusionOk="0">
                  <a:moveTo>
                    <a:pt x="139" y="0"/>
                  </a:moveTo>
                  <a:cubicBezTo>
                    <a:pt x="64" y="0"/>
                    <a:pt x="0" y="63"/>
                    <a:pt x="0" y="141"/>
                  </a:cubicBezTo>
                  <a:lnTo>
                    <a:pt x="0" y="700"/>
                  </a:lnTo>
                  <a:cubicBezTo>
                    <a:pt x="0" y="775"/>
                    <a:pt x="62" y="839"/>
                    <a:pt x="139" y="839"/>
                  </a:cubicBezTo>
                  <a:cubicBezTo>
                    <a:pt x="217" y="839"/>
                    <a:pt x="281" y="775"/>
                    <a:pt x="279" y="700"/>
                  </a:cubicBezTo>
                  <a:lnTo>
                    <a:pt x="279" y="141"/>
                  </a:lnTo>
                  <a:cubicBezTo>
                    <a:pt x="279" y="64"/>
                    <a:pt x="217"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2302090" y="3713844"/>
              <a:ext cx="9059" cy="26951"/>
            </a:xfrm>
            <a:custGeom>
              <a:avLst/>
              <a:gdLst/>
              <a:ahLst/>
              <a:cxnLst/>
              <a:rect l="l" t="t" r="r" b="b"/>
              <a:pathLst>
                <a:path w="282" h="839" extrusionOk="0">
                  <a:moveTo>
                    <a:pt x="141" y="0"/>
                  </a:moveTo>
                  <a:cubicBezTo>
                    <a:pt x="65" y="0"/>
                    <a:pt x="1" y="63"/>
                    <a:pt x="1" y="141"/>
                  </a:cubicBezTo>
                  <a:lnTo>
                    <a:pt x="1" y="700"/>
                  </a:lnTo>
                  <a:cubicBezTo>
                    <a:pt x="1" y="775"/>
                    <a:pt x="63" y="839"/>
                    <a:pt x="141" y="839"/>
                  </a:cubicBezTo>
                  <a:cubicBezTo>
                    <a:pt x="218" y="839"/>
                    <a:pt x="282" y="775"/>
                    <a:pt x="280" y="700"/>
                  </a:cubicBezTo>
                  <a:lnTo>
                    <a:pt x="280" y="141"/>
                  </a:lnTo>
                  <a:cubicBezTo>
                    <a:pt x="280" y="64"/>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2406557" y="3718245"/>
              <a:ext cx="16864" cy="16864"/>
            </a:xfrm>
            <a:custGeom>
              <a:avLst/>
              <a:gdLst/>
              <a:ahLst/>
              <a:cxnLst/>
              <a:rect l="l" t="t" r="r" b="b"/>
              <a:pathLst>
                <a:path w="525" h="525" extrusionOk="0">
                  <a:moveTo>
                    <a:pt x="243" y="1"/>
                  </a:moveTo>
                  <a:cubicBezTo>
                    <a:pt x="215" y="1"/>
                    <a:pt x="187" y="5"/>
                    <a:pt x="162" y="14"/>
                  </a:cubicBezTo>
                  <a:cubicBezTo>
                    <a:pt x="162" y="14"/>
                    <a:pt x="0" y="156"/>
                    <a:pt x="0" y="282"/>
                  </a:cubicBezTo>
                  <a:cubicBezTo>
                    <a:pt x="0" y="435"/>
                    <a:pt x="90" y="525"/>
                    <a:pt x="243" y="525"/>
                  </a:cubicBezTo>
                  <a:cubicBezTo>
                    <a:pt x="369" y="525"/>
                    <a:pt x="511" y="363"/>
                    <a:pt x="511" y="363"/>
                  </a:cubicBezTo>
                  <a:cubicBezTo>
                    <a:pt x="520" y="337"/>
                    <a:pt x="524" y="309"/>
                    <a:pt x="524" y="282"/>
                  </a:cubicBezTo>
                  <a:cubicBezTo>
                    <a:pt x="524" y="128"/>
                    <a:pt x="400"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2405433" y="3718630"/>
              <a:ext cx="17603" cy="17667"/>
            </a:xfrm>
            <a:custGeom>
              <a:avLst/>
              <a:gdLst/>
              <a:ahLst/>
              <a:cxnLst/>
              <a:rect l="l" t="t" r="r" b="b"/>
              <a:pathLst>
                <a:path w="548" h="550" extrusionOk="0">
                  <a:moveTo>
                    <a:pt x="199" y="0"/>
                  </a:moveTo>
                  <a:lnTo>
                    <a:pt x="199" y="0"/>
                  </a:lnTo>
                  <a:cubicBezTo>
                    <a:pt x="84" y="35"/>
                    <a:pt x="1" y="141"/>
                    <a:pt x="1" y="268"/>
                  </a:cubicBezTo>
                  <a:cubicBezTo>
                    <a:pt x="1" y="422"/>
                    <a:pt x="125" y="549"/>
                    <a:pt x="280" y="549"/>
                  </a:cubicBezTo>
                  <a:cubicBezTo>
                    <a:pt x="407" y="549"/>
                    <a:pt x="513" y="465"/>
                    <a:pt x="548" y="349"/>
                  </a:cubicBezTo>
                  <a:lnTo>
                    <a:pt x="548" y="349"/>
                  </a:lnTo>
                  <a:cubicBezTo>
                    <a:pt x="522" y="358"/>
                    <a:pt x="494" y="362"/>
                    <a:pt x="467" y="362"/>
                  </a:cubicBezTo>
                  <a:cubicBezTo>
                    <a:pt x="313" y="362"/>
                    <a:pt x="186" y="238"/>
                    <a:pt x="186" y="82"/>
                  </a:cubicBezTo>
                  <a:cubicBezTo>
                    <a:pt x="186" y="53"/>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2227498" y="3481009"/>
              <a:ext cx="249849" cy="52745"/>
            </a:xfrm>
            <a:custGeom>
              <a:avLst/>
              <a:gdLst/>
              <a:ahLst/>
              <a:cxnLst/>
              <a:rect l="l" t="t" r="r" b="b"/>
              <a:pathLst>
                <a:path w="7778" h="1642" extrusionOk="0">
                  <a:moveTo>
                    <a:pt x="225" y="0"/>
                  </a:moveTo>
                  <a:cubicBezTo>
                    <a:pt x="70" y="0"/>
                    <a:pt x="1" y="256"/>
                    <a:pt x="1" y="411"/>
                  </a:cubicBezTo>
                  <a:lnTo>
                    <a:pt x="1" y="1342"/>
                  </a:lnTo>
                  <a:cubicBezTo>
                    <a:pt x="1" y="1498"/>
                    <a:pt x="128" y="1623"/>
                    <a:pt x="282" y="1623"/>
                  </a:cubicBezTo>
                  <a:lnTo>
                    <a:pt x="7310" y="1642"/>
                  </a:lnTo>
                  <a:cubicBezTo>
                    <a:pt x="7466" y="1642"/>
                    <a:pt x="7778" y="1552"/>
                    <a:pt x="7778" y="1398"/>
                  </a:cubicBezTo>
                  <a:lnTo>
                    <a:pt x="7778" y="281"/>
                  </a:lnTo>
                  <a:cubicBezTo>
                    <a:pt x="7778" y="125"/>
                    <a:pt x="7650" y="0"/>
                    <a:pt x="7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2225795" y="3481009"/>
              <a:ext cx="251616" cy="53966"/>
            </a:xfrm>
            <a:custGeom>
              <a:avLst/>
              <a:gdLst/>
              <a:ahLst/>
              <a:cxnLst/>
              <a:rect l="l" t="t" r="r" b="b"/>
              <a:pathLst>
                <a:path w="7833" h="1680" extrusionOk="0">
                  <a:moveTo>
                    <a:pt x="281" y="0"/>
                  </a:moveTo>
                  <a:cubicBezTo>
                    <a:pt x="128" y="0"/>
                    <a:pt x="0" y="125"/>
                    <a:pt x="0" y="281"/>
                  </a:cubicBezTo>
                  <a:lnTo>
                    <a:pt x="0" y="1398"/>
                  </a:lnTo>
                  <a:cubicBezTo>
                    <a:pt x="0" y="1552"/>
                    <a:pt x="125" y="1679"/>
                    <a:pt x="281" y="1679"/>
                  </a:cubicBezTo>
                  <a:lnTo>
                    <a:pt x="7551" y="1679"/>
                  </a:lnTo>
                  <a:cubicBezTo>
                    <a:pt x="7706" y="1679"/>
                    <a:pt x="7832" y="1555"/>
                    <a:pt x="7832" y="1398"/>
                  </a:cubicBezTo>
                  <a:lnTo>
                    <a:pt x="375" y="1398"/>
                  </a:lnTo>
                  <a:cubicBezTo>
                    <a:pt x="325" y="1398"/>
                    <a:pt x="281" y="1357"/>
                    <a:pt x="281" y="1304"/>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2245005" y="3498902"/>
              <a:ext cx="214450" cy="16864"/>
            </a:xfrm>
            <a:custGeom>
              <a:avLst/>
              <a:gdLst/>
              <a:ahLst/>
              <a:cxnLst/>
              <a:rect l="l" t="t" r="r" b="b"/>
              <a:pathLst>
                <a:path w="6676" h="525" extrusionOk="0">
                  <a:moveTo>
                    <a:pt x="242" y="0"/>
                  </a:moveTo>
                  <a:lnTo>
                    <a:pt x="94" y="38"/>
                  </a:lnTo>
                  <a:cubicBezTo>
                    <a:pt x="41" y="38"/>
                    <a:pt x="0" y="81"/>
                    <a:pt x="0" y="132"/>
                  </a:cubicBezTo>
                  <a:lnTo>
                    <a:pt x="0" y="430"/>
                  </a:lnTo>
                  <a:cubicBezTo>
                    <a:pt x="0" y="484"/>
                    <a:pt x="44" y="524"/>
                    <a:pt x="94" y="524"/>
                  </a:cubicBezTo>
                  <a:lnTo>
                    <a:pt x="6543" y="524"/>
                  </a:lnTo>
                  <a:cubicBezTo>
                    <a:pt x="6593" y="524"/>
                    <a:pt x="6635" y="484"/>
                    <a:pt x="6636" y="429"/>
                  </a:cubicBezTo>
                  <a:lnTo>
                    <a:pt x="6675" y="281"/>
                  </a:lnTo>
                  <a:lnTo>
                    <a:pt x="6675" y="95"/>
                  </a:lnTo>
                  <a:cubicBezTo>
                    <a:pt x="6675" y="42"/>
                    <a:pt x="6632" y="0"/>
                    <a:pt x="6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2243753" y="3498935"/>
              <a:ext cx="215703" cy="18085"/>
            </a:xfrm>
            <a:custGeom>
              <a:avLst/>
              <a:gdLst/>
              <a:ahLst/>
              <a:cxnLst/>
              <a:rect l="l" t="t" r="r" b="b"/>
              <a:pathLst>
                <a:path w="6715" h="563" extrusionOk="0">
                  <a:moveTo>
                    <a:pt x="94" y="1"/>
                  </a:moveTo>
                  <a:cubicBezTo>
                    <a:pt x="43" y="1"/>
                    <a:pt x="0" y="43"/>
                    <a:pt x="0" y="95"/>
                  </a:cubicBezTo>
                  <a:lnTo>
                    <a:pt x="0" y="468"/>
                  </a:lnTo>
                  <a:cubicBezTo>
                    <a:pt x="0" y="519"/>
                    <a:pt x="42" y="563"/>
                    <a:pt x="94" y="563"/>
                  </a:cubicBezTo>
                  <a:lnTo>
                    <a:pt x="6620" y="563"/>
                  </a:lnTo>
                  <a:cubicBezTo>
                    <a:pt x="6671" y="563"/>
                    <a:pt x="6714" y="521"/>
                    <a:pt x="6714" y="468"/>
                  </a:cubicBezTo>
                  <a:lnTo>
                    <a:pt x="6714" y="282"/>
                  </a:lnTo>
                  <a:lnTo>
                    <a:pt x="337" y="282"/>
                  </a:lnTo>
                  <a:cubicBezTo>
                    <a:pt x="307" y="282"/>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8"/>
          <p:cNvGrpSpPr/>
          <p:nvPr/>
        </p:nvGrpSpPr>
        <p:grpSpPr>
          <a:xfrm>
            <a:off x="1566930" y="3480945"/>
            <a:ext cx="299454" cy="297783"/>
            <a:chOff x="1566930" y="3480945"/>
            <a:chExt cx="299454" cy="297783"/>
          </a:xfrm>
        </p:grpSpPr>
        <p:sp>
          <p:nvSpPr>
            <p:cNvPr id="3258" name="Google Shape;3258;p58"/>
            <p:cNvSpPr/>
            <p:nvPr/>
          </p:nvSpPr>
          <p:spPr>
            <a:xfrm>
              <a:off x="1566930" y="3640762"/>
              <a:ext cx="139476" cy="137131"/>
            </a:xfrm>
            <a:custGeom>
              <a:avLst/>
              <a:gdLst/>
              <a:ahLst/>
              <a:cxnLst/>
              <a:rect l="l" t="t" r="r" b="b"/>
              <a:pathLst>
                <a:path w="4342" h="4269" extrusionOk="0">
                  <a:moveTo>
                    <a:pt x="816" y="0"/>
                  </a:moveTo>
                  <a:cubicBezTo>
                    <a:pt x="748" y="0"/>
                    <a:pt x="680" y="26"/>
                    <a:pt x="627" y="79"/>
                  </a:cubicBezTo>
                  <a:lnTo>
                    <a:pt x="114" y="592"/>
                  </a:lnTo>
                  <a:lnTo>
                    <a:pt x="106" y="616"/>
                  </a:lnTo>
                  <a:cubicBezTo>
                    <a:pt x="0" y="722"/>
                    <a:pt x="44" y="877"/>
                    <a:pt x="148" y="981"/>
                  </a:cubicBezTo>
                  <a:lnTo>
                    <a:pt x="3331" y="4180"/>
                  </a:lnTo>
                  <a:cubicBezTo>
                    <a:pt x="3387" y="4237"/>
                    <a:pt x="3457" y="4268"/>
                    <a:pt x="3525" y="4268"/>
                  </a:cubicBezTo>
                  <a:cubicBezTo>
                    <a:pt x="3584" y="4268"/>
                    <a:pt x="3641" y="4246"/>
                    <a:pt x="3689" y="4198"/>
                  </a:cubicBezTo>
                  <a:lnTo>
                    <a:pt x="3725" y="4202"/>
                  </a:lnTo>
                  <a:lnTo>
                    <a:pt x="4237" y="3691"/>
                  </a:lnTo>
                  <a:cubicBezTo>
                    <a:pt x="4342" y="3585"/>
                    <a:pt x="4342" y="3418"/>
                    <a:pt x="4237" y="3312"/>
                  </a:cubicBezTo>
                  <a:lnTo>
                    <a:pt x="4168" y="3244"/>
                  </a:lnTo>
                  <a:lnTo>
                    <a:pt x="3956" y="3088"/>
                  </a:lnTo>
                  <a:lnTo>
                    <a:pt x="1226" y="375"/>
                  </a:lnTo>
                  <a:lnTo>
                    <a:pt x="1074" y="147"/>
                  </a:lnTo>
                  <a:lnTo>
                    <a:pt x="1005" y="79"/>
                  </a:lnTo>
                  <a:cubicBezTo>
                    <a:pt x="953" y="26"/>
                    <a:pt x="885"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1724884" y="3480945"/>
              <a:ext cx="141500" cy="139701"/>
            </a:xfrm>
            <a:custGeom>
              <a:avLst/>
              <a:gdLst/>
              <a:ahLst/>
              <a:cxnLst/>
              <a:rect l="l" t="t" r="r" b="b"/>
              <a:pathLst>
                <a:path w="4405" h="4349" extrusionOk="0">
                  <a:moveTo>
                    <a:pt x="836" y="0"/>
                  </a:moveTo>
                  <a:cubicBezTo>
                    <a:pt x="765" y="0"/>
                    <a:pt x="693" y="27"/>
                    <a:pt x="639" y="82"/>
                  </a:cubicBezTo>
                  <a:lnTo>
                    <a:pt x="109" y="612"/>
                  </a:lnTo>
                  <a:lnTo>
                    <a:pt x="109" y="626"/>
                  </a:lnTo>
                  <a:cubicBezTo>
                    <a:pt x="1" y="735"/>
                    <a:pt x="1" y="913"/>
                    <a:pt x="109" y="1021"/>
                  </a:cubicBezTo>
                  <a:lnTo>
                    <a:pt x="3359" y="4267"/>
                  </a:lnTo>
                  <a:cubicBezTo>
                    <a:pt x="3414" y="4321"/>
                    <a:pt x="3485" y="4348"/>
                    <a:pt x="3556" y="4348"/>
                  </a:cubicBezTo>
                  <a:cubicBezTo>
                    <a:pt x="3627" y="4348"/>
                    <a:pt x="3699" y="4321"/>
                    <a:pt x="3753" y="4267"/>
                  </a:cubicBezTo>
                  <a:lnTo>
                    <a:pt x="3762" y="4268"/>
                  </a:lnTo>
                  <a:lnTo>
                    <a:pt x="4293" y="3738"/>
                  </a:lnTo>
                  <a:cubicBezTo>
                    <a:pt x="4404" y="3630"/>
                    <a:pt x="4404" y="3453"/>
                    <a:pt x="4296" y="3345"/>
                  </a:cubicBezTo>
                  <a:lnTo>
                    <a:pt x="4108" y="3156"/>
                  </a:lnTo>
                  <a:lnTo>
                    <a:pt x="4018" y="3135"/>
                  </a:lnTo>
                  <a:lnTo>
                    <a:pt x="1253" y="350"/>
                  </a:lnTo>
                  <a:lnTo>
                    <a:pt x="1223" y="270"/>
                  </a:lnTo>
                  <a:lnTo>
                    <a:pt x="1033" y="82"/>
                  </a:lnTo>
                  <a:cubicBezTo>
                    <a:pt x="979" y="27"/>
                    <a:pt x="907"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1724467" y="3489587"/>
              <a:ext cx="132377" cy="131510"/>
            </a:xfrm>
            <a:custGeom>
              <a:avLst/>
              <a:gdLst/>
              <a:ahLst/>
              <a:cxnLst/>
              <a:rect l="l" t="t" r="r" b="b"/>
              <a:pathLst>
                <a:path w="4121" h="4094" extrusionOk="0">
                  <a:moveTo>
                    <a:pt x="1237" y="1"/>
                  </a:moveTo>
                  <a:cubicBezTo>
                    <a:pt x="992" y="108"/>
                    <a:pt x="765" y="260"/>
                    <a:pt x="565" y="458"/>
                  </a:cubicBezTo>
                  <a:lnTo>
                    <a:pt x="441" y="583"/>
                  </a:lnTo>
                  <a:cubicBezTo>
                    <a:pt x="430" y="594"/>
                    <a:pt x="415" y="599"/>
                    <a:pt x="401" y="599"/>
                  </a:cubicBezTo>
                  <a:cubicBezTo>
                    <a:pt x="386" y="599"/>
                    <a:pt x="372" y="594"/>
                    <a:pt x="361" y="583"/>
                  </a:cubicBezTo>
                  <a:lnTo>
                    <a:pt x="122" y="344"/>
                  </a:lnTo>
                  <a:lnTo>
                    <a:pt x="109" y="357"/>
                  </a:lnTo>
                  <a:cubicBezTo>
                    <a:pt x="1" y="466"/>
                    <a:pt x="1" y="644"/>
                    <a:pt x="109" y="752"/>
                  </a:cubicBezTo>
                  <a:lnTo>
                    <a:pt x="190" y="833"/>
                  </a:lnTo>
                  <a:lnTo>
                    <a:pt x="3288" y="3931"/>
                  </a:lnTo>
                  <a:lnTo>
                    <a:pt x="3371" y="4012"/>
                  </a:lnTo>
                  <a:cubicBezTo>
                    <a:pt x="3425" y="4067"/>
                    <a:pt x="3496" y="4094"/>
                    <a:pt x="3568" y="4094"/>
                  </a:cubicBezTo>
                  <a:cubicBezTo>
                    <a:pt x="3639" y="4094"/>
                    <a:pt x="3710" y="4067"/>
                    <a:pt x="3765" y="4012"/>
                  </a:cubicBezTo>
                  <a:lnTo>
                    <a:pt x="3778" y="3999"/>
                  </a:lnTo>
                  <a:lnTo>
                    <a:pt x="3539" y="3760"/>
                  </a:lnTo>
                  <a:cubicBezTo>
                    <a:pt x="3517" y="3739"/>
                    <a:pt x="3517" y="3702"/>
                    <a:pt x="3539" y="3681"/>
                  </a:cubicBezTo>
                  <a:lnTo>
                    <a:pt x="3663" y="3556"/>
                  </a:lnTo>
                  <a:cubicBezTo>
                    <a:pt x="3863" y="3358"/>
                    <a:pt x="4015" y="3129"/>
                    <a:pt x="4121" y="2885"/>
                  </a:cubicBezTo>
                  <a:lnTo>
                    <a:pt x="123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1566994" y="3645580"/>
              <a:ext cx="133983" cy="133148"/>
            </a:xfrm>
            <a:custGeom>
              <a:avLst/>
              <a:gdLst/>
              <a:ahLst/>
              <a:cxnLst/>
              <a:rect l="l" t="t" r="r" b="b"/>
              <a:pathLst>
                <a:path w="4171" h="4145" extrusionOk="0">
                  <a:moveTo>
                    <a:pt x="1072" y="0"/>
                  </a:moveTo>
                  <a:lnTo>
                    <a:pt x="719" y="352"/>
                  </a:lnTo>
                  <a:cubicBezTo>
                    <a:pt x="622" y="450"/>
                    <a:pt x="537" y="553"/>
                    <a:pt x="460" y="663"/>
                  </a:cubicBezTo>
                  <a:cubicBezTo>
                    <a:pt x="445" y="685"/>
                    <a:pt x="422" y="696"/>
                    <a:pt x="399" y="696"/>
                  </a:cubicBezTo>
                  <a:cubicBezTo>
                    <a:pt x="380" y="696"/>
                    <a:pt x="361" y="689"/>
                    <a:pt x="347" y="675"/>
                  </a:cubicBezTo>
                  <a:lnTo>
                    <a:pt x="114" y="443"/>
                  </a:lnTo>
                  <a:lnTo>
                    <a:pt x="105" y="452"/>
                  </a:lnTo>
                  <a:cubicBezTo>
                    <a:pt x="1" y="558"/>
                    <a:pt x="1" y="726"/>
                    <a:pt x="105" y="828"/>
                  </a:cubicBezTo>
                  <a:lnTo>
                    <a:pt x="275" y="996"/>
                  </a:lnTo>
                  <a:lnTo>
                    <a:pt x="3174" y="3897"/>
                  </a:lnTo>
                  <a:lnTo>
                    <a:pt x="3344" y="4065"/>
                  </a:lnTo>
                  <a:cubicBezTo>
                    <a:pt x="3396" y="4118"/>
                    <a:pt x="3464" y="4144"/>
                    <a:pt x="3532" y="4144"/>
                  </a:cubicBezTo>
                  <a:cubicBezTo>
                    <a:pt x="3600" y="4144"/>
                    <a:pt x="3668" y="4118"/>
                    <a:pt x="3720" y="4065"/>
                  </a:cubicBezTo>
                  <a:lnTo>
                    <a:pt x="3729" y="4057"/>
                  </a:lnTo>
                  <a:lnTo>
                    <a:pt x="3496" y="3823"/>
                  </a:lnTo>
                  <a:cubicBezTo>
                    <a:pt x="3462" y="3790"/>
                    <a:pt x="3468" y="3737"/>
                    <a:pt x="3506" y="3709"/>
                  </a:cubicBezTo>
                  <a:cubicBezTo>
                    <a:pt x="3616" y="3635"/>
                    <a:pt x="3720" y="3548"/>
                    <a:pt x="3817" y="3450"/>
                  </a:cubicBezTo>
                  <a:lnTo>
                    <a:pt x="4170" y="3098"/>
                  </a:lnTo>
                  <a:lnTo>
                    <a:pt x="107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1573226" y="3492767"/>
              <a:ext cx="287047" cy="275836"/>
            </a:xfrm>
            <a:custGeom>
              <a:avLst/>
              <a:gdLst/>
              <a:ahLst/>
              <a:cxnLst/>
              <a:rect l="l" t="t" r="r" b="b"/>
              <a:pathLst>
                <a:path w="8936" h="8587" extrusionOk="0">
                  <a:moveTo>
                    <a:pt x="6906" y="1"/>
                  </a:moveTo>
                  <a:cubicBezTo>
                    <a:pt x="6407" y="1"/>
                    <a:pt x="5907" y="209"/>
                    <a:pt x="5514" y="603"/>
                  </a:cubicBezTo>
                  <a:lnTo>
                    <a:pt x="748" y="5307"/>
                  </a:lnTo>
                  <a:cubicBezTo>
                    <a:pt x="162" y="5891"/>
                    <a:pt x="1" y="6749"/>
                    <a:pt x="324" y="7460"/>
                  </a:cubicBezTo>
                  <a:cubicBezTo>
                    <a:pt x="373" y="7566"/>
                    <a:pt x="422" y="7667"/>
                    <a:pt x="489" y="7763"/>
                  </a:cubicBezTo>
                  <a:cubicBezTo>
                    <a:pt x="497" y="7777"/>
                    <a:pt x="509" y="7792"/>
                    <a:pt x="519" y="7806"/>
                  </a:cubicBezTo>
                  <a:cubicBezTo>
                    <a:pt x="519" y="7806"/>
                    <a:pt x="668" y="7928"/>
                    <a:pt x="736" y="7996"/>
                  </a:cubicBezTo>
                  <a:lnTo>
                    <a:pt x="914" y="8198"/>
                  </a:lnTo>
                  <a:cubicBezTo>
                    <a:pt x="1257" y="8457"/>
                    <a:pt x="1666" y="8587"/>
                    <a:pt x="2076" y="8587"/>
                  </a:cubicBezTo>
                  <a:cubicBezTo>
                    <a:pt x="2570" y="8587"/>
                    <a:pt x="3064" y="8398"/>
                    <a:pt x="3441" y="8022"/>
                  </a:cubicBezTo>
                  <a:lnTo>
                    <a:pt x="8189" y="3273"/>
                  </a:lnTo>
                  <a:cubicBezTo>
                    <a:pt x="8878" y="2583"/>
                    <a:pt x="8936" y="1502"/>
                    <a:pt x="8364" y="744"/>
                  </a:cubicBezTo>
                  <a:cubicBezTo>
                    <a:pt x="8364" y="744"/>
                    <a:pt x="8232" y="626"/>
                    <a:pt x="8169" y="562"/>
                  </a:cubicBezTo>
                  <a:lnTo>
                    <a:pt x="7970" y="356"/>
                  </a:lnTo>
                  <a:cubicBezTo>
                    <a:pt x="7949" y="342"/>
                    <a:pt x="7927" y="325"/>
                    <a:pt x="7905" y="310"/>
                  </a:cubicBezTo>
                  <a:cubicBezTo>
                    <a:pt x="7597" y="101"/>
                    <a:pt x="7252" y="1"/>
                    <a:pt x="6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1571973" y="3492092"/>
              <a:ext cx="256273" cy="250459"/>
            </a:xfrm>
            <a:custGeom>
              <a:avLst/>
              <a:gdLst/>
              <a:ahLst/>
              <a:cxnLst/>
              <a:rect l="l" t="t" r="r" b="b"/>
              <a:pathLst>
                <a:path w="7978" h="7797" extrusionOk="0">
                  <a:moveTo>
                    <a:pt x="6860" y="0"/>
                  </a:moveTo>
                  <a:cubicBezTo>
                    <a:pt x="6366" y="0"/>
                    <a:pt x="5872" y="189"/>
                    <a:pt x="5495" y="566"/>
                  </a:cubicBezTo>
                  <a:lnTo>
                    <a:pt x="746" y="5314"/>
                  </a:lnTo>
                  <a:cubicBezTo>
                    <a:pt x="70" y="5990"/>
                    <a:pt x="1" y="7041"/>
                    <a:pt x="536" y="7797"/>
                  </a:cubicBezTo>
                  <a:cubicBezTo>
                    <a:pt x="172" y="7073"/>
                    <a:pt x="290" y="6165"/>
                    <a:pt x="896" y="5560"/>
                  </a:cubicBezTo>
                  <a:lnTo>
                    <a:pt x="5741" y="713"/>
                  </a:lnTo>
                  <a:cubicBezTo>
                    <a:pt x="6117" y="336"/>
                    <a:pt x="6611" y="147"/>
                    <a:pt x="7105" y="147"/>
                  </a:cubicBezTo>
                  <a:cubicBezTo>
                    <a:pt x="7404" y="147"/>
                    <a:pt x="7704" y="217"/>
                    <a:pt x="7977" y="356"/>
                  </a:cubicBezTo>
                  <a:cubicBezTo>
                    <a:pt x="7644" y="119"/>
                    <a:pt x="7252" y="0"/>
                    <a:pt x="68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1777439" y="3521004"/>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6" y="278"/>
                    <a:pt x="278" y="216"/>
                    <a:pt x="278" y="139"/>
                  </a:cubicBezTo>
                  <a:cubicBezTo>
                    <a:pt x="278" y="62"/>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1815795" y="3559360"/>
              <a:ext cx="8962" cy="8962"/>
            </a:xfrm>
            <a:custGeom>
              <a:avLst/>
              <a:gdLst/>
              <a:ahLst/>
              <a:cxnLst/>
              <a:rect l="l" t="t" r="r" b="b"/>
              <a:pathLst>
                <a:path w="279" h="279" extrusionOk="0">
                  <a:moveTo>
                    <a:pt x="140" y="0"/>
                  </a:moveTo>
                  <a:cubicBezTo>
                    <a:pt x="63" y="0"/>
                    <a:pt x="1" y="63"/>
                    <a:pt x="1" y="139"/>
                  </a:cubicBezTo>
                  <a:cubicBezTo>
                    <a:pt x="1" y="216"/>
                    <a:pt x="63" y="278"/>
                    <a:pt x="140" y="278"/>
                  </a:cubicBezTo>
                  <a:cubicBezTo>
                    <a:pt x="217" y="278"/>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1765361" y="3533082"/>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1803717" y="3571438"/>
              <a:ext cx="8962" cy="8962"/>
            </a:xfrm>
            <a:custGeom>
              <a:avLst/>
              <a:gdLst/>
              <a:ahLst/>
              <a:cxnLst/>
              <a:rect l="l" t="t" r="r" b="b"/>
              <a:pathLst>
                <a:path w="279" h="279" extrusionOk="0">
                  <a:moveTo>
                    <a:pt x="139" y="1"/>
                  </a:moveTo>
                  <a:cubicBezTo>
                    <a:pt x="63" y="1"/>
                    <a:pt x="0" y="63"/>
                    <a:pt x="0" y="140"/>
                  </a:cubicBezTo>
                  <a:cubicBezTo>
                    <a:pt x="0" y="216"/>
                    <a:pt x="63" y="279"/>
                    <a:pt x="139" y="279"/>
                  </a:cubicBezTo>
                  <a:cubicBezTo>
                    <a:pt x="216" y="279"/>
                    <a:pt x="278" y="216"/>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1618810" y="3679600"/>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1657167" y="3717988"/>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1606635" y="3691743"/>
              <a:ext cx="8994" cy="9026"/>
            </a:xfrm>
            <a:custGeom>
              <a:avLst/>
              <a:gdLst/>
              <a:ahLst/>
              <a:cxnLst/>
              <a:rect l="l" t="t" r="r" b="b"/>
              <a:pathLst>
                <a:path w="280" h="281" extrusionOk="0">
                  <a:moveTo>
                    <a:pt x="141" y="1"/>
                  </a:moveTo>
                  <a:cubicBezTo>
                    <a:pt x="63" y="1"/>
                    <a:pt x="0" y="63"/>
                    <a:pt x="0" y="141"/>
                  </a:cubicBezTo>
                  <a:cubicBezTo>
                    <a:pt x="0"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1645056" y="3730066"/>
              <a:ext cx="8994" cy="8994"/>
            </a:xfrm>
            <a:custGeom>
              <a:avLst/>
              <a:gdLst/>
              <a:ahLst/>
              <a:cxnLst/>
              <a:rect l="l" t="t" r="r" b="b"/>
              <a:pathLst>
                <a:path w="280" h="280" extrusionOk="0">
                  <a:moveTo>
                    <a:pt x="141" y="1"/>
                  </a:moveTo>
                  <a:cubicBezTo>
                    <a:pt x="64" y="1"/>
                    <a:pt x="0" y="63"/>
                    <a:pt x="0" y="140"/>
                  </a:cubicBezTo>
                  <a:cubicBezTo>
                    <a:pt x="0" y="216"/>
                    <a:pt x="64" y="280"/>
                    <a:pt x="141" y="280"/>
                  </a:cubicBezTo>
                  <a:cubicBezTo>
                    <a:pt x="217" y="280"/>
                    <a:pt x="280" y="216"/>
                    <a:pt x="280" y="140"/>
                  </a:cubicBezTo>
                  <a:cubicBezTo>
                    <a:pt x="280"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1589899" y="3504235"/>
              <a:ext cx="251969" cy="252033"/>
            </a:xfrm>
            <a:custGeom>
              <a:avLst/>
              <a:gdLst/>
              <a:ahLst/>
              <a:cxnLst/>
              <a:rect l="l" t="t" r="r" b="b"/>
              <a:pathLst>
                <a:path w="7844" h="7846" extrusionOk="0">
                  <a:moveTo>
                    <a:pt x="7451" y="1"/>
                  </a:moveTo>
                  <a:lnTo>
                    <a:pt x="0" y="7450"/>
                  </a:lnTo>
                  <a:cubicBezTo>
                    <a:pt x="57" y="7526"/>
                    <a:pt x="120" y="7598"/>
                    <a:pt x="188" y="7668"/>
                  </a:cubicBezTo>
                  <a:cubicBezTo>
                    <a:pt x="254" y="7733"/>
                    <a:pt x="323" y="7791"/>
                    <a:pt x="394" y="7846"/>
                  </a:cubicBezTo>
                  <a:lnTo>
                    <a:pt x="623" y="7615"/>
                  </a:lnTo>
                  <a:lnTo>
                    <a:pt x="7844" y="392"/>
                  </a:lnTo>
                  <a:cubicBezTo>
                    <a:pt x="7791" y="321"/>
                    <a:pt x="7731" y="251"/>
                    <a:pt x="7668" y="189"/>
                  </a:cubicBezTo>
                  <a:cubicBezTo>
                    <a:pt x="7599" y="120"/>
                    <a:pt x="7527" y="57"/>
                    <a:pt x="7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1664170" y="3582136"/>
              <a:ext cx="105426" cy="95243"/>
            </a:xfrm>
            <a:custGeom>
              <a:avLst/>
              <a:gdLst/>
              <a:ahLst/>
              <a:cxnLst/>
              <a:rect l="l" t="t" r="r" b="b"/>
              <a:pathLst>
                <a:path w="3282" h="2965" extrusionOk="0">
                  <a:moveTo>
                    <a:pt x="1610" y="0"/>
                  </a:moveTo>
                  <a:cubicBezTo>
                    <a:pt x="1399" y="0"/>
                    <a:pt x="1187" y="45"/>
                    <a:pt x="987" y="137"/>
                  </a:cubicBezTo>
                  <a:cubicBezTo>
                    <a:pt x="928" y="163"/>
                    <a:pt x="885" y="212"/>
                    <a:pt x="827" y="248"/>
                  </a:cubicBezTo>
                  <a:cubicBezTo>
                    <a:pt x="127" y="688"/>
                    <a:pt x="0" y="1551"/>
                    <a:pt x="439" y="2250"/>
                  </a:cubicBezTo>
                  <a:cubicBezTo>
                    <a:pt x="727" y="2707"/>
                    <a:pt x="1176" y="2964"/>
                    <a:pt x="1648" y="2964"/>
                  </a:cubicBezTo>
                  <a:cubicBezTo>
                    <a:pt x="1898" y="2964"/>
                    <a:pt x="2155" y="2892"/>
                    <a:pt x="2397" y="2740"/>
                  </a:cubicBezTo>
                  <a:cubicBezTo>
                    <a:pt x="2454" y="2703"/>
                    <a:pt x="2519" y="2687"/>
                    <a:pt x="2567" y="2646"/>
                  </a:cubicBezTo>
                  <a:cubicBezTo>
                    <a:pt x="3136" y="2174"/>
                    <a:pt x="3282" y="1341"/>
                    <a:pt x="2877" y="698"/>
                  </a:cubicBezTo>
                  <a:cubicBezTo>
                    <a:pt x="2593" y="248"/>
                    <a:pt x="2107" y="0"/>
                    <a:pt x="1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1661054" y="3586504"/>
              <a:ext cx="85574" cy="91774"/>
            </a:xfrm>
            <a:custGeom>
              <a:avLst/>
              <a:gdLst/>
              <a:ahLst/>
              <a:cxnLst/>
              <a:rect l="l" t="t" r="r" b="b"/>
              <a:pathLst>
                <a:path w="2664" h="2857" extrusionOk="0">
                  <a:moveTo>
                    <a:pt x="1084" y="1"/>
                  </a:moveTo>
                  <a:lnTo>
                    <a:pt x="1084" y="1"/>
                  </a:lnTo>
                  <a:cubicBezTo>
                    <a:pt x="1025" y="27"/>
                    <a:pt x="967" y="59"/>
                    <a:pt x="911" y="95"/>
                  </a:cubicBezTo>
                  <a:cubicBezTo>
                    <a:pt x="213" y="533"/>
                    <a:pt x="0" y="1459"/>
                    <a:pt x="442" y="2158"/>
                  </a:cubicBezTo>
                  <a:cubicBezTo>
                    <a:pt x="726" y="2608"/>
                    <a:pt x="1212" y="2856"/>
                    <a:pt x="1709" y="2856"/>
                  </a:cubicBezTo>
                  <a:cubicBezTo>
                    <a:pt x="1982" y="2856"/>
                    <a:pt x="2257" y="2782"/>
                    <a:pt x="2505" y="2625"/>
                  </a:cubicBezTo>
                  <a:cubicBezTo>
                    <a:pt x="2561" y="2589"/>
                    <a:pt x="2616" y="2551"/>
                    <a:pt x="2664" y="2510"/>
                  </a:cubicBezTo>
                  <a:lnTo>
                    <a:pt x="2664" y="2510"/>
                  </a:lnTo>
                  <a:cubicBezTo>
                    <a:pt x="2464" y="2602"/>
                    <a:pt x="2252" y="2646"/>
                    <a:pt x="2042" y="2646"/>
                  </a:cubicBezTo>
                  <a:cubicBezTo>
                    <a:pt x="1546" y="2646"/>
                    <a:pt x="1059" y="2398"/>
                    <a:pt x="775" y="1948"/>
                  </a:cubicBezTo>
                  <a:cubicBezTo>
                    <a:pt x="372" y="1305"/>
                    <a:pt x="517" y="473"/>
                    <a:pt x="1084"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1690768" y="3600093"/>
              <a:ext cx="50657" cy="61707"/>
            </a:xfrm>
            <a:custGeom>
              <a:avLst/>
              <a:gdLst/>
              <a:ahLst/>
              <a:cxnLst/>
              <a:rect l="l" t="t" r="r" b="b"/>
              <a:pathLst>
                <a:path w="1577" h="1921" extrusionOk="0">
                  <a:moveTo>
                    <a:pt x="581" y="0"/>
                  </a:moveTo>
                  <a:cubicBezTo>
                    <a:pt x="415" y="0"/>
                    <a:pt x="248" y="63"/>
                    <a:pt x="122" y="190"/>
                  </a:cubicBezTo>
                  <a:cubicBezTo>
                    <a:pt x="67" y="245"/>
                    <a:pt x="67" y="333"/>
                    <a:pt x="122" y="388"/>
                  </a:cubicBezTo>
                  <a:cubicBezTo>
                    <a:pt x="149" y="415"/>
                    <a:pt x="184" y="429"/>
                    <a:pt x="220" y="429"/>
                  </a:cubicBezTo>
                  <a:cubicBezTo>
                    <a:pt x="256" y="429"/>
                    <a:pt x="292" y="415"/>
                    <a:pt x="319" y="388"/>
                  </a:cubicBezTo>
                  <a:cubicBezTo>
                    <a:pt x="391" y="316"/>
                    <a:pt x="486" y="280"/>
                    <a:pt x="581" y="280"/>
                  </a:cubicBezTo>
                  <a:cubicBezTo>
                    <a:pt x="677" y="280"/>
                    <a:pt x="772" y="316"/>
                    <a:pt x="844" y="388"/>
                  </a:cubicBezTo>
                  <a:cubicBezTo>
                    <a:pt x="989" y="533"/>
                    <a:pt x="989" y="768"/>
                    <a:pt x="844" y="912"/>
                  </a:cubicBezTo>
                  <a:cubicBezTo>
                    <a:pt x="772" y="985"/>
                    <a:pt x="677" y="1021"/>
                    <a:pt x="581" y="1021"/>
                  </a:cubicBezTo>
                  <a:cubicBezTo>
                    <a:pt x="486" y="1021"/>
                    <a:pt x="391" y="985"/>
                    <a:pt x="319" y="912"/>
                  </a:cubicBezTo>
                  <a:cubicBezTo>
                    <a:pt x="303" y="897"/>
                    <a:pt x="288" y="878"/>
                    <a:pt x="274" y="859"/>
                  </a:cubicBezTo>
                  <a:cubicBezTo>
                    <a:pt x="247" y="819"/>
                    <a:pt x="203" y="798"/>
                    <a:pt x="159" y="798"/>
                  </a:cubicBezTo>
                  <a:cubicBezTo>
                    <a:pt x="132" y="798"/>
                    <a:pt x="104" y="806"/>
                    <a:pt x="80" y="823"/>
                  </a:cubicBezTo>
                  <a:cubicBezTo>
                    <a:pt x="16" y="866"/>
                    <a:pt x="0" y="953"/>
                    <a:pt x="44" y="1015"/>
                  </a:cubicBezTo>
                  <a:cubicBezTo>
                    <a:pt x="67" y="1050"/>
                    <a:pt x="93" y="1080"/>
                    <a:pt x="122" y="1109"/>
                  </a:cubicBezTo>
                  <a:cubicBezTo>
                    <a:pt x="214" y="1202"/>
                    <a:pt x="330" y="1261"/>
                    <a:pt x="449" y="1287"/>
                  </a:cubicBezTo>
                  <a:cubicBezTo>
                    <a:pt x="434" y="1390"/>
                    <a:pt x="439" y="1544"/>
                    <a:pt x="542" y="1688"/>
                  </a:cubicBezTo>
                  <a:cubicBezTo>
                    <a:pt x="559" y="1714"/>
                    <a:pt x="579" y="1738"/>
                    <a:pt x="599" y="1758"/>
                  </a:cubicBezTo>
                  <a:cubicBezTo>
                    <a:pt x="750" y="1908"/>
                    <a:pt x="945" y="1919"/>
                    <a:pt x="986" y="1920"/>
                  </a:cubicBezTo>
                  <a:cubicBezTo>
                    <a:pt x="990" y="1920"/>
                    <a:pt x="993" y="1920"/>
                    <a:pt x="997" y="1920"/>
                  </a:cubicBezTo>
                  <a:cubicBezTo>
                    <a:pt x="1221" y="1920"/>
                    <a:pt x="1425" y="1785"/>
                    <a:pt x="1510" y="1584"/>
                  </a:cubicBezTo>
                  <a:cubicBezTo>
                    <a:pt x="1577" y="1425"/>
                    <a:pt x="1549" y="1276"/>
                    <a:pt x="1526" y="1201"/>
                  </a:cubicBezTo>
                  <a:cubicBezTo>
                    <a:pt x="1508" y="1140"/>
                    <a:pt x="1452" y="1102"/>
                    <a:pt x="1392" y="1102"/>
                  </a:cubicBezTo>
                  <a:cubicBezTo>
                    <a:pt x="1379" y="1102"/>
                    <a:pt x="1365" y="1104"/>
                    <a:pt x="1352" y="1108"/>
                  </a:cubicBezTo>
                  <a:cubicBezTo>
                    <a:pt x="1278" y="1130"/>
                    <a:pt x="1238" y="1209"/>
                    <a:pt x="1260" y="1282"/>
                  </a:cubicBezTo>
                  <a:cubicBezTo>
                    <a:pt x="1271" y="1319"/>
                    <a:pt x="1287" y="1396"/>
                    <a:pt x="1252" y="1474"/>
                  </a:cubicBezTo>
                  <a:cubicBezTo>
                    <a:pt x="1211" y="1572"/>
                    <a:pt x="1104" y="1642"/>
                    <a:pt x="994" y="1642"/>
                  </a:cubicBezTo>
                  <a:cubicBezTo>
                    <a:pt x="993" y="1642"/>
                    <a:pt x="991" y="1642"/>
                    <a:pt x="990" y="1642"/>
                  </a:cubicBezTo>
                  <a:cubicBezTo>
                    <a:pt x="976" y="1642"/>
                    <a:pt x="846" y="1636"/>
                    <a:pt x="767" y="1528"/>
                  </a:cubicBezTo>
                  <a:cubicBezTo>
                    <a:pt x="699" y="1432"/>
                    <a:pt x="723" y="1322"/>
                    <a:pt x="733" y="1282"/>
                  </a:cubicBezTo>
                  <a:cubicBezTo>
                    <a:pt x="846" y="1254"/>
                    <a:pt x="953" y="1196"/>
                    <a:pt x="1041" y="1109"/>
                  </a:cubicBezTo>
                  <a:cubicBezTo>
                    <a:pt x="1294" y="856"/>
                    <a:pt x="1294" y="443"/>
                    <a:pt x="1041" y="190"/>
                  </a:cubicBezTo>
                  <a:cubicBezTo>
                    <a:pt x="914" y="63"/>
                    <a:pt x="748" y="0"/>
                    <a:pt x="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58"/>
          <p:cNvGrpSpPr/>
          <p:nvPr/>
        </p:nvGrpSpPr>
        <p:grpSpPr>
          <a:xfrm>
            <a:off x="7281903" y="2876083"/>
            <a:ext cx="297629" cy="215452"/>
            <a:chOff x="7281903" y="2876083"/>
            <a:chExt cx="297629" cy="215452"/>
          </a:xfrm>
        </p:grpSpPr>
        <p:sp>
          <p:nvSpPr>
            <p:cNvPr id="3277" name="Google Shape;3277;p58"/>
            <p:cNvSpPr/>
            <p:nvPr/>
          </p:nvSpPr>
          <p:spPr>
            <a:xfrm>
              <a:off x="7281903" y="2876083"/>
              <a:ext cx="53131" cy="47316"/>
            </a:xfrm>
            <a:custGeom>
              <a:avLst/>
              <a:gdLst/>
              <a:ahLst/>
              <a:cxnLst/>
              <a:rect l="l" t="t" r="r" b="b"/>
              <a:pathLst>
                <a:path w="1654" h="1473" extrusionOk="0">
                  <a:moveTo>
                    <a:pt x="690" y="0"/>
                  </a:moveTo>
                  <a:cubicBezTo>
                    <a:pt x="310" y="0"/>
                    <a:pt x="1" y="310"/>
                    <a:pt x="1" y="691"/>
                  </a:cubicBezTo>
                  <a:lnTo>
                    <a:pt x="1" y="782"/>
                  </a:lnTo>
                  <a:cubicBezTo>
                    <a:pt x="1" y="1163"/>
                    <a:pt x="310" y="1472"/>
                    <a:pt x="690" y="1472"/>
                  </a:cubicBezTo>
                  <a:cubicBezTo>
                    <a:pt x="766" y="1472"/>
                    <a:pt x="827" y="1407"/>
                    <a:pt x="827" y="1331"/>
                  </a:cubicBezTo>
                  <a:cubicBezTo>
                    <a:pt x="827" y="1255"/>
                    <a:pt x="766" y="1193"/>
                    <a:pt x="690" y="1193"/>
                  </a:cubicBezTo>
                  <a:cubicBezTo>
                    <a:pt x="462" y="1193"/>
                    <a:pt x="277" y="1009"/>
                    <a:pt x="277" y="780"/>
                  </a:cubicBezTo>
                  <a:lnTo>
                    <a:pt x="277" y="688"/>
                  </a:lnTo>
                  <a:cubicBezTo>
                    <a:pt x="277" y="461"/>
                    <a:pt x="462" y="275"/>
                    <a:pt x="690" y="275"/>
                  </a:cubicBezTo>
                  <a:lnTo>
                    <a:pt x="1535" y="275"/>
                  </a:lnTo>
                  <a:cubicBezTo>
                    <a:pt x="1610" y="275"/>
                    <a:pt x="1654" y="214"/>
                    <a:pt x="1654" y="138"/>
                  </a:cubicBezTo>
                  <a:cubicBezTo>
                    <a:pt x="1654" y="115"/>
                    <a:pt x="1580" y="0"/>
                    <a:pt x="1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7433850" y="2945214"/>
              <a:ext cx="18342" cy="21233"/>
            </a:xfrm>
            <a:custGeom>
              <a:avLst/>
              <a:gdLst/>
              <a:ahLst/>
              <a:cxnLst/>
              <a:rect l="l" t="t" r="r" b="b"/>
              <a:pathLst>
                <a:path w="571" h="661" extrusionOk="0">
                  <a:moveTo>
                    <a:pt x="0" y="1"/>
                  </a:moveTo>
                  <a:lnTo>
                    <a:pt x="0" y="661"/>
                  </a:lnTo>
                  <a:lnTo>
                    <a:pt x="570" y="661"/>
                  </a:lnTo>
                  <a:lnTo>
                    <a:pt x="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7332081" y="2940717"/>
              <a:ext cx="28300" cy="24381"/>
            </a:xfrm>
            <a:custGeom>
              <a:avLst/>
              <a:gdLst/>
              <a:ahLst/>
              <a:cxnLst/>
              <a:rect l="l" t="t" r="r" b="b"/>
              <a:pathLst>
                <a:path w="881" h="759" extrusionOk="0">
                  <a:moveTo>
                    <a:pt x="1" y="0"/>
                  </a:moveTo>
                  <a:lnTo>
                    <a:pt x="1" y="759"/>
                  </a:lnTo>
                  <a:lnTo>
                    <a:pt x="845" y="759"/>
                  </a:lnTo>
                  <a:lnTo>
                    <a:pt x="881" y="517"/>
                  </a:lnTo>
                  <a:lnTo>
                    <a:pt x="881" y="242"/>
                  </a:lnTo>
                  <a:lnTo>
                    <a:pt x="8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7330924" y="2938950"/>
              <a:ext cx="29456" cy="27914"/>
            </a:xfrm>
            <a:custGeom>
              <a:avLst/>
              <a:gdLst/>
              <a:ahLst/>
              <a:cxnLst/>
              <a:rect l="l" t="t" r="r" b="b"/>
              <a:pathLst>
                <a:path w="917" h="869" extrusionOk="0">
                  <a:moveTo>
                    <a:pt x="0" y="0"/>
                  </a:moveTo>
                  <a:lnTo>
                    <a:pt x="0" y="869"/>
                  </a:lnTo>
                  <a:lnTo>
                    <a:pt x="917" y="869"/>
                  </a:lnTo>
                  <a:lnTo>
                    <a:pt x="917" y="572"/>
                  </a:lnTo>
                  <a:lnTo>
                    <a:pt x="312" y="572"/>
                  </a:lnTo>
                  <a:cubicBezTo>
                    <a:pt x="280" y="572"/>
                    <a:pt x="257" y="546"/>
                    <a:pt x="257" y="517"/>
                  </a:cubicBezTo>
                  <a:lnTo>
                    <a:pt x="257" y="352"/>
                  </a:lnTo>
                  <a:cubicBezTo>
                    <a:pt x="257" y="322"/>
                    <a:pt x="283" y="299"/>
                    <a:pt x="312" y="299"/>
                  </a:cubicBezTo>
                  <a:lnTo>
                    <a:pt x="917" y="299"/>
                  </a:lnTo>
                  <a:lnTo>
                    <a:pt x="917" y="297"/>
                  </a:lnTo>
                  <a:lnTo>
                    <a:pt x="91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7554577" y="2981586"/>
              <a:ext cx="17699" cy="15258"/>
            </a:xfrm>
            <a:custGeom>
              <a:avLst/>
              <a:gdLst/>
              <a:ahLst/>
              <a:cxnLst/>
              <a:rect l="l" t="t" r="r" b="b"/>
              <a:pathLst>
                <a:path w="551" h="475" extrusionOk="0">
                  <a:moveTo>
                    <a:pt x="276" y="0"/>
                  </a:moveTo>
                  <a:lnTo>
                    <a:pt x="0" y="36"/>
                  </a:lnTo>
                  <a:lnTo>
                    <a:pt x="0" y="475"/>
                  </a:lnTo>
                  <a:lnTo>
                    <a:pt x="459" y="475"/>
                  </a:lnTo>
                  <a:cubicBezTo>
                    <a:pt x="491" y="475"/>
                    <a:pt x="514" y="449"/>
                    <a:pt x="514" y="420"/>
                  </a:cubicBezTo>
                  <a:lnTo>
                    <a:pt x="551" y="238"/>
                  </a:lnTo>
                  <a:lnTo>
                    <a:pt x="551" y="55"/>
                  </a:lnTo>
                  <a:cubicBezTo>
                    <a:pt x="551" y="25"/>
                    <a:pt x="525"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7560066" y="2980422"/>
              <a:ext cx="19466" cy="16543"/>
            </a:xfrm>
            <a:custGeom>
              <a:avLst/>
              <a:gdLst/>
              <a:ahLst/>
              <a:cxnLst/>
              <a:rect l="l" t="t" r="r" b="b"/>
              <a:pathLst>
                <a:path w="606" h="515" extrusionOk="0">
                  <a:moveTo>
                    <a:pt x="0" y="1"/>
                  </a:moveTo>
                  <a:lnTo>
                    <a:pt x="0" y="515"/>
                  </a:lnTo>
                  <a:lnTo>
                    <a:pt x="550" y="515"/>
                  </a:lnTo>
                  <a:cubicBezTo>
                    <a:pt x="581" y="515"/>
                    <a:pt x="605" y="489"/>
                    <a:pt x="605" y="460"/>
                  </a:cubicBezTo>
                  <a:lnTo>
                    <a:pt x="605" y="240"/>
                  </a:lnTo>
                  <a:lnTo>
                    <a:pt x="384" y="240"/>
                  </a:lnTo>
                  <a:cubicBezTo>
                    <a:pt x="356" y="238"/>
                    <a:pt x="332" y="215"/>
                    <a:pt x="332" y="183"/>
                  </a:cubicBezTo>
                  <a:lnTo>
                    <a:pt x="3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7536689" y="2975684"/>
              <a:ext cx="20269" cy="30035"/>
            </a:xfrm>
            <a:custGeom>
              <a:avLst/>
              <a:gdLst/>
              <a:ahLst/>
              <a:cxnLst/>
              <a:rect l="l" t="t" r="r" b="b"/>
              <a:pathLst>
                <a:path w="631" h="935" extrusionOk="0">
                  <a:moveTo>
                    <a:pt x="263" y="0"/>
                  </a:moveTo>
                  <a:lnTo>
                    <a:pt x="9" y="34"/>
                  </a:lnTo>
                  <a:lnTo>
                    <a:pt x="1" y="934"/>
                  </a:lnTo>
                  <a:lnTo>
                    <a:pt x="558" y="931"/>
                  </a:lnTo>
                  <a:cubicBezTo>
                    <a:pt x="588" y="931"/>
                    <a:pt x="612" y="905"/>
                    <a:pt x="612" y="876"/>
                  </a:cubicBezTo>
                  <a:lnTo>
                    <a:pt x="630" y="715"/>
                  </a:lnTo>
                  <a:lnTo>
                    <a:pt x="630" y="55"/>
                  </a:lnTo>
                  <a:cubicBezTo>
                    <a:pt x="630" y="25"/>
                    <a:pt x="604" y="0"/>
                    <a:pt x="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7534085" y="2974757"/>
              <a:ext cx="22454" cy="31898"/>
            </a:xfrm>
            <a:custGeom>
              <a:avLst/>
              <a:gdLst/>
              <a:ahLst/>
              <a:cxnLst/>
              <a:rect l="l" t="t" r="r" b="b"/>
              <a:pathLst>
                <a:path w="699" h="993" extrusionOk="0">
                  <a:moveTo>
                    <a:pt x="0" y="1"/>
                  </a:moveTo>
                  <a:lnTo>
                    <a:pt x="0" y="992"/>
                  </a:lnTo>
                  <a:lnTo>
                    <a:pt x="643" y="992"/>
                  </a:lnTo>
                  <a:cubicBezTo>
                    <a:pt x="673" y="992"/>
                    <a:pt x="698" y="968"/>
                    <a:pt x="698" y="939"/>
                  </a:cubicBezTo>
                  <a:lnTo>
                    <a:pt x="698" y="717"/>
                  </a:lnTo>
                  <a:lnTo>
                    <a:pt x="384" y="717"/>
                  </a:lnTo>
                  <a:cubicBezTo>
                    <a:pt x="358" y="716"/>
                    <a:pt x="332" y="693"/>
                    <a:pt x="332" y="661"/>
                  </a:cubicBezTo>
                  <a:lnTo>
                    <a:pt x="3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7305257" y="2975764"/>
              <a:ext cx="18310" cy="24734"/>
            </a:xfrm>
            <a:custGeom>
              <a:avLst/>
              <a:gdLst/>
              <a:ahLst/>
              <a:cxnLst/>
              <a:rect l="l" t="t" r="r" b="b"/>
              <a:pathLst>
                <a:path w="570" h="770" extrusionOk="0">
                  <a:moveTo>
                    <a:pt x="238" y="1"/>
                  </a:moveTo>
                  <a:lnTo>
                    <a:pt x="184" y="37"/>
                  </a:lnTo>
                  <a:cubicBezTo>
                    <a:pt x="83" y="37"/>
                    <a:pt x="0" y="118"/>
                    <a:pt x="0" y="220"/>
                  </a:cubicBezTo>
                  <a:lnTo>
                    <a:pt x="0" y="587"/>
                  </a:lnTo>
                  <a:cubicBezTo>
                    <a:pt x="0" y="689"/>
                    <a:pt x="83" y="770"/>
                    <a:pt x="184" y="770"/>
                  </a:cubicBezTo>
                  <a:lnTo>
                    <a:pt x="569" y="770"/>
                  </a:lnTo>
                  <a:lnTo>
                    <a:pt x="5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7304037" y="2975700"/>
              <a:ext cx="19466" cy="25923"/>
            </a:xfrm>
            <a:custGeom>
              <a:avLst/>
              <a:gdLst/>
              <a:ahLst/>
              <a:cxnLst/>
              <a:rect l="l" t="t" r="r" b="b"/>
              <a:pathLst>
                <a:path w="606" h="807" extrusionOk="0">
                  <a:moveTo>
                    <a:pt x="183" y="0"/>
                  </a:moveTo>
                  <a:cubicBezTo>
                    <a:pt x="82" y="0"/>
                    <a:pt x="1" y="81"/>
                    <a:pt x="1" y="182"/>
                  </a:cubicBezTo>
                  <a:lnTo>
                    <a:pt x="1" y="624"/>
                  </a:lnTo>
                  <a:cubicBezTo>
                    <a:pt x="1" y="725"/>
                    <a:pt x="82" y="806"/>
                    <a:pt x="183" y="806"/>
                  </a:cubicBezTo>
                  <a:lnTo>
                    <a:pt x="606" y="806"/>
                  </a:lnTo>
                  <a:lnTo>
                    <a:pt x="606" y="531"/>
                  </a:lnTo>
                  <a:lnTo>
                    <a:pt x="331" y="531"/>
                  </a:lnTo>
                  <a:cubicBezTo>
                    <a:pt x="330" y="531"/>
                    <a:pt x="329" y="531"/>
                    <a:pt x="328" y="531"/>
                  </a:cubicBezTo>
                  <a:cubicBezTo>
                    <a:pt x="300" y="531"/>
                    <a:pt x="276" y="507"/>
                    <a:pt x="276" y="478"/>
                  </a:cubicBezTo>
                  <a:lnTo>
                    <a:pt x="27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7460995" y="2972487"/>
              <a:ext cx="33054" cy="30677"/>
            </a:xfrm>
            <a:custGeom>
              <a:avLst/>
              <a:gdLst/>
              <a:ahLst/>
              <a:cxnLst/>
              <a:rect l="l" t="t" r="r" b="b"/>
              <a:pathLst>
                <a:path w="1029" h="955" extrusionOk="0">
                  <a:moveTo>
                    <a:pt x="276" y="0"/>
                  </a:moveTo>
                  <a:lnTo>
                    <a:pt x="1" y="54"/>
                  </a:lnTo>
                  <a:lnTo>
                    <a:pt x="1" y="954"/>
                  </a:lnTo>
                  <a:lnTo>
                    <a:pt x="1028" y="954"/>
                  </a:lnTo>
                  <a:lnTo>
                    <a:pt x="1028" y="54"/>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7459260" y="2972423"/>
              <a:ext cx="36588" cy="32444"/>
            </a:xfrm>
            <a:custGeom>
              <a:avLst/>
              <a:gdLst/>
              <a:ahLst/>
              <a:cxnLst/>
              <a:rect l="l" t="t" r="r" b="b"/>
              <a:pathLst>
                <a:path w="1139" h="1010" extrusionOk="0">
                  <a:moveTo>
                    <a:pt x="1" y="1"/>
                  </a:moveTo>
                  <a:lnTo>
                    <a:pt x="1" y="1010"/>
                  </a:lnTo>
                  <a:lnTo>
                    <a:pt x="1139" y="1010"/>
                  </a:lnTo>
                  <a:lnTo>
                    <a:pt x="1139" y="1"/>
                  </a:lnTo>
                  <a:lnTo>
                    <a:pt x="807" y="1"/>
                  </a:lnTo>
                  <a:lnTo>
                    <a:pt x="807" y="681"/>
                  </a:lnTo>
                  <a:cubicBezTo>
                    <a:pt x="807" y="712"/>
                    <a:pt x="783" y="735"/>
                    <a:pt x="754" y="735"/>
                  </a:cubicBezTo>
                  <a:lnTo>
                    <a:pt x="386" y="735"/>
                  </a:lnTo>
                  <a:cubicBezTo>
                    <a:pt x="356" y="735"/>
                    <a:pt x="331" y="710"/>
                    <a:pt x="331" y="681"/>
                  </a:cubicBezTo>
                  <a:lnTo>
                    <a:pt x="33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7369249" y="2895326"/>
              <a:ext cx="142495" cy="44875"/>
            </a:xfrm>
            <a:custGeom>
              <a:avLst/>
              <a:gdLst/>
              <a:ahLst/>
              <a:cxnLst/>
              <a:rect l="l" t="t" r="r" b="b"/>
              <a:pathLst>
                <a:path w="4436" h="1397" extrusionOk="0">
                  <a:moveTo>
                    <a:pt x="1024" y="1"/>
                  </a:moveTo>
                  <a:cubicBezTo>
                    <a:pt x="902" y="1"/>
                    <a:pt x="786" y="41"/>
                    <a:pt x="689" y="113"/>
                  </a:cubicBezTo>
                  <a:lnTo>
                    <a:pt x="501" y="255"/>
                  </a:lnTo>
                  <a:cubicBezTo>
                    <a:pt x="468" y="278"/>
                    <a:pt x="430" y="294"/>
                    <a:pt x="388" y="294"/>
                  </a:cubicBezTo>
                  <a:lnTo>
                    <a:pt x="275" y="294"/>
                  </a:lnTo>
                  <a:lnTo>
                    <a:pt x="0" y="348"/>
                  </a:lnTo>
                  <a:lnTo>
                    <a:pt x="0" y="1120"/>
                  </a:lnTo>
                  <a:lnTo>
                    <a:pt x="391" y="1120"/>
                  </a:lnTo>
                  <a:cubicBezTo>
                    <a:pt x="430" y="1120"/>
                    <a:pt x="468" y="1131"/>
                    <a:pt x="498" y="1153"/>
                  </a:cubicBezTo>
                  <a:lnTo>
                    <a:pt x="692" y="1292"/>
                  </a:lnTo>
                  <a:cubicBezTo>
                    <a:pt x="786" y="1360"/>
                    <a:pt x="898" y="1396"/>
                    <a:pt x="1012" y="1396"/>
                  </a:cubicBezTo>
                  <a:lnTo>
                    <a:pt x="3472" y="1396"/>
                  </a:lnTo>
                  <a:cubicBezTo>
                    <a:pt x="3842" y="1396"/>
                    <a:pt x="4387" y="1172"/>
                    <a:pt x="4430" y="813"/>
                  </a:cubicBezTo>
                  <a:cubicBezTo>
                    <a:pt x="4434" y="784"/>
                    <a:pt x="4436" y="755"/>
                    <a:pt x="4436" y="726"/>
                  </a:cubicBezTo>
                  <a:cubicBezTo>
                    <a:pt x="4436" y="325"/>
                    <a:pt x="4110" y="1"/>
                    <a:pt x="3711" y="1"/>
                  </a:cubicBezTo>
                  <a:lnTo>
                    <a:pt x="3123" y="1"/>
                  </a:lnTo>
                  <a:lnTo>
                    <a:pt x="3074" y="57"/>
                  </a:lnTo>
                  <a:lnTo>
                    <a:pt x="1517" y="56"/>
                  </a:lnTo>
                  <a:lnTo>
                    <a:pt x="1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7367417" y="2895293"/>
              <a:ext cx="144102" cy="46610"/>
            </a:xfrm>
            <a:custGeom>
              <a:avLst/>
              <a:gdLst/>
              <a:ahLst/>
              <a:cxnLst/>
              <a:rect l="l" t="t" r="r" b="b"/>
              <a:pathLst>
                <a:path w="4486" h="1451" extrusionOk="0">
                  <a:moveTo>
                    <a:pt x="1525" y="0"/>
                  </a:moveTo>
                  <a:lnTo>
                    <a:pt x="1525" y="1084"/>
                  </a:lnTo>
                  <a:cubicBezTo>
                    <a:pt x="1525" y="1135"/>
                    <a:pt x="1485" y="1176"/>
                    <a:pt x="1434" y="1176"/>
                  </a:cubicBezTo>
                  <a:lnTo>
                    <a:pt x="1160" y="1176"/>
                  </a:lnTo>
                  <a:cubicBezTo>
                    <a:pt x="1046" y="1176"/>
                    <a:pt x="935" y="1139"/>
                    <a:pt x="841" y="1073"/>
                  </a:cubicBezTo>
                  <a:lnTo>
                    <a:pt x="647" y="934"/>
                  </a:lnTo>
                  <a:cubicBezTo>
                    <a:pt x="615" y="912"/>
                    <a:pt x="577" y="899"/>
                    <a:pt x="539" y="899"/>
                  </a:cubicBezTo>
                  <a:lnTo>
                    <a:pt x="424" y="899"/>
                  </a:lnTo>
                  <a:cubicBezTo>
                    <a:pt x="373" y="899"/>
                    <a:pt x="331" y="857"/>
                    <a:pt x="331" y="806"/>
                  </a:cubicBezTo>
                  <a:lnTo>
                    <a:pt x="331" y="293"/>
                  </a:lnTo>
                  <a:lnTo>
                    <a:pt x="1" y="293"/>
                  </a:lnTo>
                  <a:lnTo>
                    <a:pt x="1" y="1174"/>
                  </a:lnTo>
                  <a:lnTo>
                    <a:pt x="447" y="1174"/>
                  </a:lnTo>
                  <a:cubicBezTo>
                    <a:pt x="486" y="1174"/>
                    <a:pt x="523" y="1187"/>
                    <a:pt x="554" y="1209"/>
                  </a:cubicBezTo>
                  <a:lnTo>
                    <a:pt x="748" y="1348"/>
                  </a:lnTo>
                  <a:cubicBezTo>
                    <a:pt x="842" y="1414"/>
                    <a:pt x="953" y="1451"/>
                    <a:pt x="1068" y="1451"/>
                  </a:cubicBezTo>
                  <a:lnTo>
                    <a:pt x="3766" y="1451"/>
                  </a:lnTo>
                  <a:cubicBezTo>
                    <a:pt x="4137" y="1451"/>
                    <a:pt x="4442" y="1173"/>
                    <a:pt x="4486" y="812"/>
                  </a:cubicBezTo>
                  <a:lnTo>
                    <a:pt x="4486" y="812"/>
                  </a:lnTo>
                  <a:cubicBezTo>
                    <a:pt x="4361" y="1029"/>
                    <a:pt x="4128" y="1176"/>
                    <a:pt x="3859" y="1176"/>
                  </a:cubicBezTo>
                  <a:lnTo>
                    <a:pt x="3270" y="1176"/>
                  </a:lnTo>
                  <a:cubicBezTo>
                    <a:pt x="3219" y="1176"/>
                    <a:pt x="3178" y="1135"/>
                    <a:pt x="3178" y="1084"/>
                  </a:cubicBezTo>
                  <a:lnTo>
                    <a:pt x="317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7305257" y="2901847"/>
              <a:ext cx="18567" cy="32379"/>
            </a:xfrm>
            <a:custGeom>
              <a:avLst/>
              <a:gdLst/>
              <a:ahLst/>
              <a:cxnLst/>
              <a:rect l="l" t="t" r="r" b="b"/>
              <a:pathLst>
                <a:path w="578" h="1008" extrusionOk="0">
                  <a:moveTo>
                    <a:pt x="238" y="0"/>
                  </a:moveTo>
                  <a:lnTo>
                    <a:pt x="184" y="36"/>
                  </a:lnTo>
                  <a:cubicBezTo>
                    <a:pt x="83" y="36"/>
                    <a:pt x="0" y="117"/>
                    <a:pt x="0" y="219"/>
                  </a:cubicBezTo>
                  <a:lnTo>
                    <a:pt x="0" y="825"/>
                  </a:lnTo>
                  <a:cubicBezTo>
                    <a:pt x="0" y="927"/>
                    <a:pt x="83" y="1008"/>
                    <a:pt x="184" y="1008"/>
                  </a:cubicBezTo>
                  <a:lnTo>
                    <a:pt x="578" y="1008"/>
                  </a:lnTo>
                  <a:lnTo>
                    <a:pt x="578"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7304037" y="2901782"/>
              <a:ext cx="19755" cy="33568"/>
            </a:xfrm>
            <a:custGeom>
              <a:avLst/>
              <a:gdLst/>
              <a:ahLst/>
              <a:cxnLst/>
              <a:rect l="l" t="t" r="r" b="b"/>
              <a:pathLst>
                <a:path w="615" h="1045" extrusionOk="0">
                  <a:moveTo>
                    <a:pt x="183" y="1"/>
                  </a:moveTo>
                  <a:cubicBezTo>
                    <a:pt x="82" y="1"/>
                    <a:pt x="1" y="82"/>
                    <a:pt x="1" y="183"/>
                  </a:cubicBezTo>
                  <a:lnTo>
                    <a:pt x="1" y="862"/>
                  </a:lnTo>
                  <a:cubicBezTo>
                    <a:pt x="1" y="963"/>
                    <a:pt x="82" y="1045"/>
                    <a:pt x="183" y="1045"/>
                  </a:cubicBezTo>
                  <a:lnTo>
                    <a:pt x="615" y="1045"/>
                  </a:lnTo>
                  <a:lnTo>
                    <a:pt x="615" y="769"/>
                  </a:lnTo>
                  <a:lnTo>
                    <a:pt x="331" y="769"/>
                  </a:lnTo>
                  <a:cubicBezTo>
                    <a:pt x="330" y="769"/>
                    <a:pt x="329" y="770"/>
                    <a:pt x="328" y="770"/>
                  </a:cubicBezTo>
                  <a:cubicBezTo>
                    <a:pt x="300" y="770"/>
                    <a:pt x="276" y="747"/>
                    <a:pt x="276" y="717"/>
                  </a:cubicBezTo>
                  <a:lnTo>
                    <a:pt x="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7426526" y="2890635"/>
              <a:ext cx="34178" cy="54865"/>
            </a:xfrm>
            <a:custGeom>
              <a:avLst/>
              <a:gdLst/>
              <a:ahLst/>
              <a:cxnLst/>
              <a:rect l="l" t="t" r="r" b="b"/>
              <a:pathLst>
                <a:path w="1064" h="1708" extrusionOk="0">
                  <a:moveTo>
                    <a:pt x="238" y="0"/>
                  </a:moveTo>
                  <a:lnTo>
                    <a:pt x="183" y="37"/>
                  </a:lnTo>
                  <a:cubicBezTo>
                    <a:pt x="82" y="37"/>
                    <a:pt x="1" y="118"/>
                    <a:pt x="1" y="219"/>
                  </a:cubicBezTo>
                  <a:lnTo>
                    <a:pt x="1" y="1523"/>
                  </a:lnTo>
                  <a:cubicBezTo>
                    <a:pt x="1" y="1625"/>
                    <a:pt x="82" y="1707"/>
                    <a:pt x="183" y="1707"/>
                  </a:cubicBezTo>
                  <a:lnTo>
                    <a:pt x="843" y="1707"/>
                  </a:lnTo>
                  <a:cubicBezTo>
                    <a:pt x="945" y="1707"/>
                    <a:pt x="1027" y="1625"/>
                    <a:pt x="1027" y="1522"/>
                  </a:cubicBezTo>
                  <a:lnTo>
                    <a:pt x="1063" y="1468"/>
                  </a:lnTo>
                  <a:lnTo>
                    <a:pt x="1063" y="183"/>
                  </a:lnTo>
                  <a:cubicBezTo>
                    <a:pt x="1063" y="81"/>
                    <a:pt x="981"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7425273" y="2890635"/>
              <a:ext cx="35431" cy="56022"/>
            </a:xfrm>
            <a:custGeom>
              <a:avLst/>
              <a:gdLst/>
              <a:ahLst/>
              <a:cxnLst/>
              <a:rect l="l" t="t" r="r" b="b"/>
              <a:pathLst>
                <a:path w="1103" h="1744" extrusionOk="0">
                  <a:moveTo>
                    <a:pt x="185" y="0"/>
                  </a:moveTo>
                  <a:cubicBezTo>
                    <a:pt x="83" y="0"/>
                    <a:pt x="1" y="81"/>
                    <a:pt x="1" y="183"/>
                  </a:cubicBezTo>
                  <a:lnTo>
                    <a:pt x="1" y="1559"/>
                  </a:lnTo>
                  <a:cubicBezTo>
                    <a:pt x="1" y="1661"/>
                    <a:pt x="83" y="1743"/>
                    <a:pt x="185" y="1743"/>
                  </a:cubicBezTo>
                  <a:lnTo>
                    <a:pt x="919" y="1743"/>
                  </a:lnTo>
                  <a:cubicBezTo>
                    <a:pt x="1020" y="1743"/>
                    <a:pt x="1102" y="1661"/>
                    <a:pt x="1102" y="1559"/>
                  </a:cubicBezTo>
                  <a:lnTo>
                    <a:pt x="1102" y="1468"/>
                  </a:lnTo>
                  <a:lnTo>
                    <a:pt x="331" y="1468"/>
                  </a:lnTo>
                  <a:cubicBezTo>
                    <a:pt x="302" y="1468"/>
                    <a:pt x="277" y="1444"/>
                    <a:pt x="277" y="1413"/>
                  </a:cubicBezTo>
                  <a:lnTo>
                    <a:pt x="27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7332145" y="2876180"/>
              <a:ext cx="28332" cy="20301"/>
            </a:xfrm>
            <a:custGeom>
              <a:avLst/>
              <a:gdLst/>
              <a:ahLst/>
              <a:cxnLst/>
              <a:rect l="l" t="t" r="r" b="b"/>
              <a:pathLst>
                <a:path w="882" h="632" extrusionOk="0">
                  <a:moveTo>
                    <a:pt x="238" y="0"/>
                  </a:moveTo>
                  <a:lnTo>
                    <a:pt x="54" y="36"/>
                  </a:lnTo>
                  <a:cubicBezTo>
                    <a:pt x="23" y="36"/>
                    <a:pt x="0" y="61"/>
                    <a:pt x="0" y="90"/>
                  </a:cubicBezTo>
                  <a:lnTo>
                    <a:pt x="0" y="631"/>
                  </a:lnTo>
                  <a:lnTo>
                    <a:pt x="846" y="631"/>
                  </a:lnTo>
                  <a:lnTo>
                    <a:pt x="882" y="356"/>
                  </a:lnTo>
                  <a:lnTo>
                    <a:pt x="882" y="54"/>
                  </a:lnTo>
                  <a:cubicBezTo>
                    <a:pt x="879" y="23"/>
                    <a:pt x="856" y="0"/>
                    <a:pt x="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7330924" y="2876180"/>
              <a:ext cx="29456" cy="22678"/>
            </a:xfrm>
            <a:custGeom>
              <a:avLst/>
              <a:gdLst/>
              <a:ahLst/>
              <a:cxnLst/>
              <a:rect l="l" t="t" r="r" b="b"/>
              <a:pathLst>
                <a:path w="917" h="706" extrusionOk="0">
                  <a:moveTo>
                    <a:pt x="54" y="0"/>
                  </a:moveTo>
                  <a:cubicBezTo>
                    <a:pt x="24" y="0"/>
                    <a:pt x="0" y="25"/>
                    <a:pt x="0" y="54"/>
                  </a:cubicBezTo>
                  <a:lnTo>
                    <a:pt x="0" y="705"/>
                  </a:lnTo>
                  <a:lnTo>
                    <a:pt x="917" y="705"/>
                  </a:lnTo>
                  <a:lnTo>
                    <a:pt x="917" y="356"/>
                  </a:lnTo>
                  <a:lnTo>
                    <a:pt x="329" y="356"/>
                  </a:lnTo>
                  <a:cubicBezTo>
                    <a:pt x="328" y="356"/>
                    <a:pt x="327" y="356"/>
                    <a:pt x="327" y="356"/>
                  </a:cubicBezTo>
                  <a:cubicBezTo>
                    <a:pt x="299" y="356"/>
                    <a:pt x="276" y="332"/>
                    <a:pt x="276" y="301"/>
                  </a:cubicBezTo>
                  <a:lnTo>
                    <a:pt x="27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7323247" y="2896546"/>
              <a:ext cx="45967" cy="43044"/>
            </a:xfrm>
            <a:custGeom>
              <a:avLst/>
              <a:gdLst/>
              <a:ahLst/>
              <a:cxnLst/>
              <a:rect l="l" t="t" r="r" b="b"/>
              <a:pathLst>
                <a:path w="1431" h="1340" extrusionOk="0">
                  <a:moveTo>
                    <a:pt x="239" y="0"/>
                  </a:moveTo>
                  <a:lnTo>
                    <a:pt x="164" y="36"/>
                  </a:lnTo>
                  <a:cubicBezTo>
                    <a:pt x="74" y="36"/>
                    <a:pt x="1" y="112"/>
                    <a:pt x="1" y="201"/>
                  </a:cubicBezTo>
                  <a:lnTo>
                    <a:pt x="1" y="1176"/>
                  </a:lnTo>
                  <a:cubicBezTo>
                    <a:pt x="1" y="1265"/>
                    <a:pt x="74" y="1339"/>
                    <a:pt x="164" y="1339"/>
                  </a:cubicBezTo>
                  <a:lnTo>
                    <a:pt x="1231" y="1339"/>
                  </a:lnTo>
                  <a:cubicBezTo>
                    <a:pt x="1321" y="1339"/>
                    <a:pt x="1395" y="1265"/>
                    <a:pt x="1395" y="1177"/>
                  </a:cubicBezTo>
                  <a:lnTo>
                    <a:pt x="1431" y="1103"/>
                  </a:lnTo>
                  <a:lnTo>
                    <a:pt x="1431" y="165"/>
                  </a:lnTo>
                  <a:cubicBezTo>
                    <a:pt x="1431" y="75"/>
                    <a:pt x="1357" y="0"/>
                    <a:pt x="1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7322090" y="2896546"/>
              <a:ext cx="47124" cy="44201"/>
            </a:xfrm>
            <a:custGeom>
              <a:avLst/>
              <a:gdLst/>
              <a:ahLst/>
              <a:cxnLst/>
              <a:rect l="l" t="t" r="r" b="b"/>
              <a:pathLst>
                <a:path w="1467" h="1376" extrusionOk="0">
                  <a:moveTo>
                    <a:pt x="164" y="0"/>
                  </a:moveTo>
                  <a:cubicBezTo>
                    <a:pt x="74" y="0"/>
                    <a:pt x="0" y="75"/>
                    <a:pt x="0" y="165"/>
                  </a:cubicBezTo>
                  <a:lnTo>
                    <a:pt x="0" y="1212"/>
                  </a:lnTo>
                  <a:cubicBezTo>
                    <a:pt x="0" y="1302"/>
                    <a:pt x="74" y="1375"/>
                    <a:pt x="164" y="1375"/>
                  </a:cubicBezTo>
                  <a:lnTo>
                    <a:pt x="1303" y="1375"/>
                  </a:lnTo>
                  <a:cubicBezTo>
                    <a:pt x="1393" y="1375"/>
                    <a:pt x="1467" y="1302"/>
                    <a:pt x="1467" y="1212"/>
                  </a:cubicBezTo>
                  <a:lnTo>
                    <a:pt x="1467" y="1100"/>
                  </a:lnTo>
                  <a:lnTo>
                    <a:pt x="329" y="1100"/>
                  </a:lnTo>
                  <a:cubicBezTo>
                    <a:pt x="299" y="1100"/>
                    <a:pt x="275" y="1076"/>
                    <a:pt x="275" y="1047"/>
                  </a:cubicBezTo>
                  <a:lnTo>
                    <a:pt x="27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7490800" y="2966231"/>
              <a:ext cx="46032" cy="45967"/>
            </a:xfrm>
            <a:custGeom>
              <a:avLst/>
              <a:gdLst/>
              <a:ahLst/>
              <a:cxnLst/>
              <a:rect l="l" t="t" r="r" b="b"/>
              <a:pathLst>
                <a:path w="1433" h="1431" extrusionOk="0">
                  <a:moveTo>
                    <a:pt x="239" y="0"/>
                  </a:moveTo>
                  <a:lnTo>
                    <a:pt x="186" y="19"/>
                  </a:lnTo>
                  <a:cubicBezTo>
                    <a:pt x="85" y="19"/>
                    <a:pt x="2" y="100"/>
                    <a:pt x="2" y="202"/>
                  </a:cubicBezTo>
                  <a:lnTo>
                    <a:pt x="2" y="1248"/>
                  </a:lnTo>
                  <a:cubicBezTo>
                    <a:pt x="1" y="1350"/>
                    <a:pt x="85" y="1431"/>
                    <a:pt x="186" y="1431"/>
                  </a:cubicBezTo>
                  <a:lnTo>
                    <a:pt x="1214" y="1431"/>
                  </a:lnTo>
                  <a:cubicBezTo>
                    <a:pt x="1315" y="1431"/>
                    <a:pt x="1396" y="1350"/>
                    <a:pt x="1396" y="1248"/>
                  </a:cubicBezTo>
                  <a:lnTo>
                    <a:pt x="1432" y="1193"/>
                  </a:lnTo>
                  <a:lnTo>
                    <a:pt x="1432" y="184"/>
                  </a:lnTo>
                  <a:cubicBezTo>
                    <a:pt x="1432" y="82"/>
                    <a:pt x="1351"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7490213" y="2965017"/>
              <a:ext cx="47188" cy="47188"/>
            </a:xfrm>
            <a:custGeom>
              <a:avLst/>
              <a:gdLst/>
              <a:ahLst/>
              <a:cxnLst/>
              <a:rect l="l" t="t" r="r" b="b"/>
              <a:pathLst>
                <a:path w="1469" h="1469" extrusionOk="0">
                  <a:moveTo>
                    <a:pt x="185" y="1"/>
                  </a:moveTo>
                  <a:cubicBezTo>
                    <a:pt x="83" y="1"/>
                    <a:pt x="1" y="82"/>
                    <a:pt x="1" y="183"/>
                  </a:cubicBezTo>
                  <a:lnTo>
                    <a:pt x="1" y="1286"/>
                  </a:lnTo>
                  <a:cubicBezTo>
                    <a:pt x="1" y="1388"/>
                    <a:pt x="83" y="1469"/>
                    <a:pt x="185" y="1469"/>
                  </a:cubicBezTo>
                  <a:lnTo>
                    <a:pt x="1286" y="1469"/>
                  </a:lnTo>
                  <a:cubicBezTo>
                    <a:pt x="1388" y="1469"/>
                    <a:pt x="1469" y="1388"/>
                    <a:pt x="1469" y="1286"/>
                  </a:cubicBezTo>
                  <a:lnTo>
                    <a:pt x="1469" y="1194"/>
                  </a:lnTo>
                  <a:lnTo>
                    <a:pt x="331" y="1194"/>
                  </a:lnTo>
                  <a:cubicBezTo>
                    <a:pt x="300" y="1194"/>
                    <a:pt x="276" y="1168"/>
                    <a:pt x="276" y="1139"/>
                  </a:cubicBezTo>
                  <a:lnTo>
                    <a:pt x="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7388362" y="3007695"/>
              <a:ext cx="44072" cy="35817"/>
            </a:xfrm>
            <a:custGeom>
              <a:avLst/>
              <a:gdLst/>
              <a:ahLst/>
              <a:cxnLst/>
              <a:rect l="l" t="t" r="r" b="b"/>
              <a:pathLst>
                <a:path w="1372" h="1115" extrusionOk="0">
                  <a:moveTo>
                    <a:pt x="1281" y="1"/>
                  </a:moveTo>
                  <a:cubicBezTo>
                    <a:pt x="1266" y="1"/>
                    <a:pt x="1249" y="1"/>
                    <a:pt x="1232" y="1"/>
                  </a:cubicBezTo>
                  <a:cubicBezTo>
                    <a:pt x="1216" y="1"/>
                    <a:pt x="1201" y="1"/>
                    <a:pt x="1187" y="1"/>
                  </a:cubicBezTo>
                  <a:cubicBezTo>
                    <a:pt x="1133" y="1"/>
                    <a:pt x="1095" y="7"/>
                    <a:pt x="1095" y="68"/>
                  </a:cubicBezTo>
                  <a:lnTo>
                    <a:pt x="1095" y="607"/>
                  </a:lnTo>
                  <a:cubicBezTo>
                    <a:pt x="1095" y="735"/>
                    <a:pt x="989" y="840"/>
                    <a:pt x="862" y="840"/>
                  </a:cubicBezTo>
                  <a:lnTo>
                    <a:pt x="258" y="840"/>
                  </a:lnTo>
                  <a:cubicBezTo>
                    <a:pt x="183" y="840"/>
                    <a:pt x="120" y="902"/>
                    <a:pt x="120" y="977"/>
                  </a:cubicBezTo>
                  <a:cubicBezTo>
                    <a:pt x="120" y="1054"/>
                    <a:pt x="0" y="1115"/>
                    <a:pt x="76" y="1115"/>
                  </a:cubicBezTo>
                  <a:lnTo>
                    <a:pt x="863" y="1115"/>
                  </a:lnTo>
                  <a:cubicBezTo>
                    <a:pt x="1144" y="1115"/>
                    <a:pt x="1371" y="887"/>
                    <a:pt x="1370" y="607"/>
                  </a:cubicBezTo>
                  <a:lnTo>
                    <a:pt x="1370" y="68"/>
                  </a:lnTo>
                  <a:cubicBezTo>
                    <a:pt x="1370" y="8"/>
                    <a:pt x="1333" y="1"/>
                    <a:pt x="1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7340562" y="3011068"/>
              <a:ext cx="66943" cy="77769"/>
            </a:xfrm>
            <a:custGeom>
              <a:avLst/>
              <a:gdLst/>
              <a:ahLst/>
              <a:cxnLst/>
              <a:rect l="l" t="t" r="r" b="b"/>
              <a:pathLst>
                <a:path w="2084" h="2421" extrusionOk="0">
                  <a:moveTo>
                    <a:pt x="2002" y="1"/>
                  </a:moveTo>
                  <a:lnTo>
                    <a:pt x="791" y="2"/>
                  </a:lnTo>
                  <a:lnTo>
                    <a:pt x="58" y="1868"/>
                  </a:lnTo>
                  <a:cubicBezTo>
                    <a:pt x="0" y="2009"/>
                    <a:pt x="70" y="2171"/>
                    <a:pt x="210" y="2226"/>
                  </a:cubicBezTo>
                  <a:lnTo>
                    <a:pt x="707" y="2405"/>
                  </a:lnTo>
                  <a:cubicBezTo>
                    <a:pt x="733" y="2416"/>
                    <a:pt x="766" y="2420"/>
                    <a:pt x="802" y="2420"/>
                  </a:cubicBezTo>
                  <a:cubicBezTo>
                    <a:pt x="947" y="2420"/>
                    <a:pt x="1138" y="2349"/>
                    <a:pt x="1138" y="2349"/>
                  </a:cubicBezTo>
                  <a:cubicBezTo>
                    <a:pt x="1139" y="2346"/>
                    <a:pt x="1142" y="2342"/>
                    <a:pt x="1144" y="2337"/>
                  </a:cubicBezTo>
                  <a:lnTo>
                    <a:pt x="1247" y="2081"/>
                  </a:lnTo>
                  <a:lnTo>
                    <a:pt x="1236" y="2000"/>
                  </a:lnTo>
                  <a:lnTo>
                    <a:pt x="1691" y="885"/>
                  </a:lnTo>
                  <a:lnTo>
                    <a:pt x="1737" y="874"/>
                  </a:lnTo>
                  <a:lnTo>
                    <a:pt x="2083" y="22"/>
                  </a:lnTo>
                  <a:lnTo>
                    <a:pt x="2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7338217" y="3010940"/>
              <a:ext cx="38868" cy="80595"/>
            </a:xfrm>
            <a:custGeom>
              <a:avLst/>
              <a:gdLst/>
              <a:ahLst/>
              <a:cxnLst/>
              <a:rect l="l" t="t" r="r" b="b"/>
              <a:pathLst>
                <a:path w="1210" h="2509" extrusionOk="0">
                  <a:moveTo>
                    <a:pt x="809" y="0"/>
                  </a:moveTo>
                  <a:lnTo>
                    <a:pt x="791" y="39"/>
                  </a:lnTo>
                  <a:lnTo>
                    <a:pt x="57" y="1868"/>
                  </a:lnTo>
                  <a:cubicBezTo>
                    <a:pt x="1" y="2010"/>
                    <a:pt x="67" y="2169"/>
                    <a:pt x="209" y="2227"/>
                  </a:cubicBezTo>
                  <a:lnTo>
                    <a:pt x="856" y="2489"/>
                  </a:lnTo>
                  <a:cubicBezTo>
                    <a:pt x="890" y="2502"/>
                    <a:pt x="925" y="2509"/>
                    <a:pt x="959" y="2509"/>
                  </a:cubicBezTo>
                  <a:cubicBezTo>
                    <a:pt x="1064" y="2509"/>
                    <a:pt x="1164" y="2449"/>
                    <a:pt x="1210" y="2351"/>
                  </a:cubicBezTo>
                  <a:lnTo>
                    <a:pt x="338" y="1998"/>
                  </a:lnTo>
                  <a:cubicBezTo>
                    <a:pt x="309" y="1988"/>
                    <a:pt x="296" y="1955"/>
                    <a:pt x="306" y="1926"/>
                  </a:cubicBezTo>
                  <a:lnTo>
                    <a:pt x="1076" y="10"/>
                  </a:lnTo>
                  <a:lnTo>
                    <a:pt x="8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7363627" y="3033716"/>
              <a:ext cx="32797" cy="42498"/>
            </a:xfrm>
            <a:custGeom>
              <a:avLst/>
              <a:gdLst/>
              <a:ahLst/>
              <a:cxnLst/>
              <a:rect l="l" t="t" r="r" b="b"/>
              <a:pathLst>
                <a:path w="1021" h="1323" extrusionOk="0">
                  <a:moveTo>
                    <a:pt x="614" y="1"/>
                  </a:moveTo>
                  <a:lnTo>
                    <a:pt x="575" y="28"/>
                  </a:lnTo>
                  <a:cubicBezTo>
                    <a:pt x="552" y="19"/>
                    <a:pt x="532" y="15"/>
                    <a:pt x="513" y="15"/>
                  </a:cubicBezTo>
                  <a:cubicBezTo>
                    <a:pt x="455" y="15"/>
                    <a:pt x="418" y="58"/>
                    <a:pt x="390" y="130"/>
                  </a:cubicBezTo>
                  <a:lnTo>
                    <a:pt x="38" y="952"/>
                  </a:lnTo>
                  <a:cubicBezTo>
                    <a:pt x="0" y="1046"/>
                    <a:pt x="45" y="1152"/>
                    <a:pt x="141" y="1191"/>
                  </a:cubicBezTo>
                  <a:lnTo>
                    <a:pt x="524" y="1322"/>
                  </a:lnTo>
                  <a:lnTo>
                    <a:pt x="614" y="1166"/>
                  </a:lnTo>
                  <a:lnTo>
                    <a:pt x="1021" y="166"/>
                  </a:lnTo>
                  <a:lnTo>
                    <a:pt x="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7362406" y="3033009"/>
              <a:ext cx="20912" cy="44843"/>
            </a:xfrm>
            <a:custGeom>
              <a:avLst/>
              <a:gdLst/>
              <a:ahLst/>
              <a:cxnLst/>
              <a:rect l="l" t="t" r="r" b="b"/>
              <a:pathLst>
                <a:path w="651" h="1396" extrusionOk="0">
                  <a:moveTo>
                    <a:pt x="560" y="1"/>
                  </a:moveTo>
                  <a:cubicBezTo>
                    <a:pt x="487" y="1"/>
                    <a:pt x="419" y="44"/>
                    <a:pt x="390" y="115"/>
                  </a:cubicBezTo>
                  <a:lnTo>
                    <a:pt x="38" y="984"/>
                  </a:lnTo>
                  <a:cubicBezTo>
                    <a:pt x="1" y="1078"/>
                    <a:pt x="45" y="1185"/>
                    <a:pt x="140" y="1223"/>
                  </a:cubicBezTo>
                  <a:lnTo>
                    <a:pt x="567" y="1395"/>
                  </a:lnTo>
                  <a:lnTo>
                    <a:pt x="651" y="1188"/>
                  </a:lnTo>
                  <a:lnTo>
                    <a:pt x="297" y="1048"/>
                  </a:lnTo>
                  <a:cubicBezTo>
                    <a:pt x="268" y="1036"/>
                    <a:pt x="255" y="1004"/>
                    <a:pt x="267" y="975"/>
                  </a:cubicBezTo>
                  <a:lnTo>
                    <a:pt x="651" y="23"/>
                  </a:lnTo>
                  <a:lnTo>
                    <a:pt x="629" y="14"/>
                  </a:lnTo>
                  <a:cubicBezTo>
                    <a:pt x="606" y="5"/>
                    <a:pt x="583" y="1"/>
                    <a:pt x="5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7323536" y="2965067"/>
              <a:ext cx="137613" cy="46032"/>
            </a:xfrm>
            <a:custGeom>
              <a:avLst/>
              <a:gdLst/>
              <a:ahLst/>
              <a:cxnLst/>
              <a:rect l="l" t="t" r="r" b="b"/>
              <a:pathLst>
                <a:path w="4284" h="1433" extrusionOk="0">
                  <a:moveTo>
                    <a:pt x="230" y="1"/>
                  </a:moveTo>
                  <a:lnTo>
                    <a:pt x="128" y="37"/>
                  </a:lnTo>
                  <a:cubicBezTo>
                    <a:pt x="58" y="37"/>
                    <a:pt x="0" y="95"/>
                    <a:pt x="0" y="166"/>
                  </a:cubicBezTo>
                  <a:lnTo>
                    <a:pt x="0" y="1304"/>
                  </a:lnTo>
                  <a:cubicBezTo>
                    <a:pt x="0" y="1375"/>
                    <a:pt x="58" y="1433"/>
                    <a:pt x="128" y="1433"/>
                  </a:cubicBezTo>
                  <a:lnTo>
                    <a:pt x="4113" y="1433"/>
                  </a:lnTo>
                  <a:cubicBezTo>
                    <a:pt x="4185" y="1433"/>
                    <a:pt x="4242" y="1375"/>
                    <a:pt x="4248" y="1305"/>
                  </a:cubicBezTo>
                  <a:lnTo>
                    <a:pt x="4284" y="1195"/>
                  </a:lnTo>
                  <a:lnTo>
                    <a:pt x="4284" y="130"/>
                  </a:lnTo>
                  <a:cubicBezTo>
                    <a:pt x="4284" y="59"/>
                    <a:pt x="4225" y="1"/>
                    <a:pt x="4155" y="1"/>
                  </a:cubicBezTo>
                  <a:lnTo>
                    <a:pt x="2770" y="1"/>
                  </a:lnTo>
                  <a:lnTo>
                    <a:pt x="2602" y="37"/>
                  </a:lnTo>
                  <a:lnTo>
                    <a:pt x="2470" y="1"/>
                  </a:lnTo>
                  <a:lnTo>
                    <a:pt x="2036" y="1"/>
                  </a:lnTo>
                  <a:lnTo>
                    <a:pt x="1878" y="56"/>
                  </a:lnTo>
                  <a:lnTo>
                    <a:pt x="1733" y="1"/>
                  </a:lnTo>
                  <a:lnTo>
                    <a:pt x="1299" y="1"/>
                  </a:lnTo>
                  <a:lnTo>
                    <a:pt x="1124" y="37"/>
                  </a:lnTo>
                  <a:lnTo>
                    <a:pt x="9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7322379" y="2965067"/>
              <a:ext cx="138641" cy="47252"/>
            </a:xfrm>
            <a:custGeom>
              <a:avLst/>
              <a:gdLst/>
              <a:ahLst/>
              <a:cxnLst/>
              <a:rect l="l" t="t" r="r" b="b"/>
              <a:pathLst>
                <a:path w="4316" h="1471" extrusionOk="0">
                  <a:moveTo>
                    <a:pt x="129" y="1"/>
                  </a:moveTo>
                  <a:cubicBezTo>
                    <a:pt x="58" y="1"/>
                    <a:pt x="0" y="59"/>
                    <a:pt x="0" y="130"/>
                  </a:cubicBezTo>
                  <a:lnTo>
                    <a:pt x="0" y="1342"/>
                  </a:lnTo>
                  <a:cubicBezTo>
                    <a:pt x="0" y="1412"/>
                    <a:pt x="58" y="1470"/>
                    <a:pt x="129" y="1470"/>
                  </a:cubicBezTo>
                  <a:lnTo>
                    <a:pt x="4187" y="1470"/>
                  </a:lnTo>
                  <a:cubicBezTo>
                    <a:pt x="4258" y="1470"/>
                    <a:pt x="4316" y="1412"/>
                    <a:pt x="4316" y="1342"/>
                  </a:cubicBezTo>
                  <a:lnTo>
                    <a:pt x="4316" y="1195"/>
                  </a:lnTo>
                  <a:lnTo>
                    <a:pt x="320" y="1195"/>
                  </a:lnTo>
                  <a:lnTo>
                    <a:pt x="320" y="1194"/>
                  </a:lnTo>
                  <a:cubicBezTo>
                    <a:pt x="290" y="1194"/>
                    <a:pt x="266" y="1168"/>
                    <a:pt x="266" y="1139"/>
                  </a:cubicBezTo>
                  <a:lnTo>
                    <a:pt x="26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7344674" y="2965067"/>
              <a:ext cx="73721" cy="33215"/>
            </a:xfrm>
            <a:custGeom>
              <a:avLst/>
              <a:gdLst/>
              <a:ahLst/>
              <a:cxnLst/>
              <a:rect l="l" t="t" r="r" b="b"/>
              <a:pathLst>
                <a:path w="2295" h="1034" extrusionOk="0">
                  <a:moveTo>
                    <a:pt x="343" y="1"/>
                  </a:moveTo>
                  <a:lnTo>
                    <a:pt x="36" y="710"/>
                  </a:lnTo>
                  <a:cubicBezTo>
                    <a:pt x="1" y="791"/>
                    <a:pt x="14" y="885"/>
                    <a:pt x="75" y="955"/>
                  </a:cubicBezTo>
                  <a:cubicBezTo>
                    <a:pt x="120" y="1006"/>
                    <a:pt x="185" y="1033"/>
                    <a:pt x="253" y="1033"/>
                  </a:cubicBezTo>
                  <a:lnTo>
                    <a:pt x="2154" y="1033"/>
                  </a:lnTo>
                  <a:cubicBezTo>
                    <a:pt x="2232" y="1033"/>
                    <a:pt x="2294" y="969"/>
                    <a:pt x="2291" y="891"/>
                  </a:cubicBezTo>
                  <a:cubicBezTo>
                    <a:pt x="2290" y="816"/>
                    <a:pt x="2223" y="758"/>
                    <a:pt x="2149" y="758"/>
                  </a:cubicBezTo>
                  <a:lnTo>
                    <a:pt x="1813" y="758"/>
                  </a:lnTo>
                  <a:cubicBezTo>
                    <a:pt x="1802" y="758"/>
                    <a:pt x="1792" y="745"/>
                    <a:pt x="1798" y="732"/>
                  </a:cubicBezTo>
                  <a:lnTo>
                    <a:pt x="2109" y="1"/>
                  </a:lnTo>
                  <a:lnTo>
                    <a:pt x="1809" y="1"/>
                  </a:lnTo>
                  <a:lnTo>
                    <a:pt x="1486" y="745"/>
                  </a:lnTo>
                  <a:cubicBezTo>
                    <a:pt x="1483" y="752"/>
                    <a:pt x="1478" y="755"/>
                    <a:pt x="1470" y="755"/>
                  </a:cubicBezTo>
                  <a:lnTo>
                    <a:pt x="1075" y="755"/>
                  </a:lnTo>
                  <a:cubicBezTo>
                    <a:pt x="1064" y="755"/>
                    <a:pt x="1053" y="744"/>
                    <a:pt x="1059" y="731"/>
                  </a:cubicBezTo>
                  <a:lnTo>
                    <a:pt x="1376" y="1"/>
                  </a:lnTo>
                  <a:lnTo>
                    <a:pt x="1075" y="1"/>
                  </a:lnTo>
                  <a:lnTo>
                    <a:pt x="754" y="745"/>
                  </a:lnTo>
                  <a:cubicBezTo>
                    <a:pt x="749" y="752"/>
                    <a:pt x="745" y="755"/>
                    <a:pt x="738" y="755"/>
                  </a:cubicBezTo>
                  <a:lnTo>
                    <a:pt x="343" y="755"/>
                  </a:lnTo>
                  <a:cubicBezTo>
                    <a:pt x="330" y="755"/>
                    <a:pt x="321" y="744"/>
                    <a:pt x="327" y="731"/>
                  </a:cubicBezTo>
                  <a:lnTo>
                    <a:pt x="64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58"/>
          <p:cNvGrpSpPr/>
          <p:nvPr/>
        </p:nvGrpSpPr>
        <p:grpSpPr>
          <a:xfrm>
            <a:off x="6647002" y="2835061"/>
            <a:ext cx="297711" cy="297692"/>
            <a:chOff x="6647002" y="2835061"/>
            <a:chExt cx="297711" cy="297692"/>
          </a:xfrm>
        </p:grpSpPr>
        <p:sp>
          <p:nvSpPr>
            <p:cNvPr id="3310" name="Google Shape;3310;p58"/>
            <p:cNvSpPr/>
            <p:nvPr/>
          </p:nvSpPr>
          <p:spPr>
            <a:xfrm>
              <a:off x="6780542" y="2881737"/>
              <a:ext cx="33343" cy="100383"/>
            </a:xfrm>
            <a:custGeom>
              <a:avLst/>
              <a:gdLst/>
              <a:ahLst/>
              <a:cxnLst/>
              <a:rect l="l" t="t" r="r" b="b"/>
              <a:pathLst>
                <a:path w="1038" h="3125" extrusionOk="0">
                  <a:moveTo>
                    <a:pt x="1" y="1"/>
                  </a:moveTo>
                  <a:lnTo>
                    <a:pt x="261" y="3057"/>
                  </a:lnTo>
                  <a:lnTo>
                    <a:pt x="478" y="3125"/>
                  </a:lnTo>
                  <a:lnTo>
                    <a:pt x="758" y="3057"/>
                  </a:lnTo>
                  <a:lnTo>
                    <a:pt x="958" y="881"/>
                  </a:lnTo>
                  <a:lnTo>
                    <a:pt x="929" y="703"/>
                  </a:lnTo>
                  <a:lnTo>
                    <a:pt x="10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6777844" y="2881737"/>
              <a:ext cx="35881" cy="99708"/>
            </a:xfrm>
            <a:custGeom>
              <a:avLst/>
              <a:gdLst/>
              <a:ahLst/>
              <a:cxnLst/>
              <a:rect l="l" t="t" r="r" b="b"/>
              <a:pathLst>
                <a:path w="1117" h="3104" extrusionOk="0">
                  <a:moveTo>
                    <a:pt x="1" y="1"/>
                  </a:moveTo>
                  <a:lnTo>
                    <a:pt x="261" y="3057"/>
                  </a:lnTo>
                  <a:lnTo>
                    <a:pt x="406" y="3103"/>
                  </a:lnTo>
                  <a:lnTo>
                    <a:pt x="539" y="3057"/>
                  </a:lnTo>
                  <a:lnTo>
                    <a:pt x="368" y="1045"/>
                  </a:lnTo>
                  <a:cubicBezTo>
                    <a:pt x="364" y="1002"/>
                    <a:pt x="398" y="963"/>
                    <a:pt x="441" y="963"/>
                  </a:cubicBezTo>
                  <a:cubicBezTo>
                    <a:pt x="443" y="963"/>
                    <a:pt x="446" y="963"/>
                    <a:pt x="448" y="964"/>
                  </a:cubicBezTo>
                  <a:cubicBezTo>
                    <a:pt x="484" y="966"/>
                    <a:pt x="522" y="968"/>
                    <a:pt x="558" y="968"/>
                  </a:cubicBezTo>
                  <a:cubicBezTo>
                    <a:pt x="725" y="968"/>
                    <a:pt x="885" y="937"/>
                    <a:pt x="1036" y="881"/>
                  </a:cubicBezTo>
                  <a:lnTo>
                    <a:pt x="1114" y="34"/>
                  </a:lnTo>
                  <a:lnTo>
                    <a:pt x="11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6763388" y="2835061"/>
              <a:ext cx="66943" cy="66333"/>
            </a:xfrm>
            <a:custGeom>
              <a:avLst/>
              <a:gdLst/>
              <a:ahLst/>
              <a:cxnLst/>
              <a:rect l="l" t="t" r="r" b="b"/>
              <a:pathLst>
                <a:path w="2084" h="2065" extrusionOk="0">
                  <a:moveTo>
                    <a:pt x="1012" y="0"/>
                  </a:moveTo>
                  <a:cubicBezTo>
                    <a:pt x="818" y="0"/>
                    <a:pt x="637" y="51"/>
                    <a:pt x="481" y="141"/>
                  </a:cubicBezTo>
                  <a:cubicBezTo>
                    <a:pt x="481" y="141"/>
                    <a:pt x="445" y="180"/>
                    <a:pt x="422" y="194"/>
                  </a:cubicBezTo>
                  <a:cubicBezTo>
                    <a:pt x="138" y="387"/>
                    <a:pt x="0" y="703"/>
                    <a:pt x="0" y="1073"/>
                  </a:cubicBezTo>
                  <a:cubicBezTo>
                    <a:pt x="0" y="1665"/>
                    <a:pt x="420" y="2065"/>
                    <a:pt x="1012" y="2065"/>
                  </a:cubicBezTo>
                  <a:cubicBezTo>
                    <a:pt x="1363" y="2065"/>
                    <a:pt x="1664" y="1971"/>
                    <a:pt x="1859" y="1710"/>
                  </a:cubicBezTo>
                  <a:cubicBezTo>
                    <a:pt x="1875" y="1688"/>
                    <a:pt x="1914" y="1654"/>
                    <a:pt x="1914" y="1654"/>
                  </a:cubicBezTo>
                  <a:cubicBezTo>
                    <a:pt x="2021" y="1484"/>
                    <a:pt x="2084" y="1284"/>
                    <a:pt x="2084" y="1072"/>
                  </a:cubicBezTo>
                  <a:cubicBezTo>
                    <a:pt x="2084" y="480"/>
                    <a:pt x="1603"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6761396" y="2839558"/>
              <a:ext cx="63442" cy="64406"/>
            </a:xfrm>
            <a:custGeom>
              <a:avLst/>
              <a:gdLst/>
              <a:ahLst/>
              <a:cxnLst/>
              <a:rect l="l" t="t" r="r" b="b"/>
              <a:pathLst>
                <a:path w="1975" h="2005" extrusionOk="0">
                  <a:moveTo>
                    <a:pt x="542" y="1"/>
                  </a:moveTo>
                  <a:lnTo>
                    <a:pt x="542" y="1"/>
                  </a:lnTo>
                  <a:cubicBezTo>
                    <a:pt x="217" y="186"/>
                    <a:pt x="0" y="534"/>
                    <a:pt x="0" y="933"/>
                  </a:cubicBezTo>
                  <a:cubicBezTo>
                    <a:pt x="0" y="1525"/>
                    <a:pt x="481" y="2004"/>
                    <a:pt x="1071" y="2004"/>
                  </a:cubicBezTo>
                  <a:cubicBezTo>
                    <a:pt x="1452" y="2004"/>
                    <a:pt x="1785" y="1807"/>
                    <a:pt x="1975" y="1511"/>
                  </a:cubicBezTo>
                  <a:lnTo>
                    <a:pt x="1975" y="1511"/>
                  </a:lnTo>
                  <a:cubicBezTo>
                    <a:pt x="1820" y="1599"/>
                    <a:pt x="1639" y="1650"/>
                    <a:pt x="1445" y="1650"/>
                  </a:cubicBezTo>
                  <a:cubicBezTo>
                    <a:pt x="853" y="1650"/>
                    <a:pt x="374" y="1171"/>
                    <a:pt x="374" y="578"/>
                  </a:cubicBezTo>
                  <a:cubicBezTo>
                    <a:pt x="374" y="367"/>
                    <a:pt x="435" y="167"/>
                    <a:pt x="5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6775724" y="2979972"/>
              <a:ext cx="41181" cy="18053"/>
            </a:xfrm>
            <a:custGeom>
              <a:avLst/>
              <a:gdLst/>
              <a:ahLst/>
              <a:cxnLst/>
              <a:rect l="l" t="t" r="r" b="b"/>
              <a:pathLst>
                <a:path w="1282" h="562" extrusionOk="0">
                  <a:moveTo>
                    <a:pt x="255" y="0"/>
                  </a:moveTo>
                  <a:cubicBezTo>
                    <a:pt x="255" y="0"/>
                    <a:pt x="211" y="22"/>
                    <a:pt x="190" y="29"/>
                  </a:cubicBezTo>
                  <a:cubicBezTo>
                    <a:pt x="68" y="65"/>
                    <a:pt x="0" y="157"/>
                    <a:pt x="0" y="281"/>
                  </a:cubicBezTo>
                  <a:lnTo>
                    <a:pt x="0" y="562"/>
                  </a:lnTo>
                  <a:lnTo>
                    <a:pt x="1255" y="562"/>
                  </a:lnTo>
                  <a:lnTo>
                    <a:pt x="1281" y="281"/>
                  </a:lnTo>
                  <a:cubicBezTo>
                    <a:pt x="1280" y="125"/>
                    <a:pt x="1145" y="0"/>
                    <a:pt x="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6774888" y="2979972"/>
              <a:ext cx="41952" cy="20430"/>
            </a:xfrm>
            <a:custGeom>
              <a:avLst/>
              <a:gdLst/>
              <a:ahLst/>
              <a:cxnLst/>
              <a:rect l="l" t="t" r="r" b="b"/>
              <a:pathLst>
                <a:path w="1306" h="636" extrusionOk="0">
                  <a:moveTo>
                    <a:pt x="281" y="0"/>
                  </a:moveTo>
                  <a:cubicBezTo>
                    <a:pt x="123" y="12"/>
                    <a:pt x="0" y="131"/>
                    <a:pt x="0" y="280"/>
                  </a:cubicBezTo>
                  <a:lnTo>
                    <a:pt x="0" y="559"/>
                  </a:lnTo>
                  <a:lnTo>
                    <a:pt x="599" y="636"/>
                  </a:lnTo>
                  <a:lnTo>
                    <a:pt x="1306" y="559"/>
                  </a:lnTo>
                  <a:lnTo>
                    <a:pt x="1306" y="280"/>
                  </a:lnTo>
                  <a:lnTo>
                    <a:pt x="337" y="280"/>
                  </a:lnTo>
                  <a:cubicBezTo>
                    <a:pt x="305" y="280"/>
                    <a:pt x="281" y="254"/>
                    <a:pt x="281" y="22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6754586" y="2997929"/>
              <a:ext cx="83229" cy="30002"/>
            </a:xfrm>
            <a:custGeom>
              <a:avLst/>
              <a:gdLst/>
              <a:ahLst/>
              <a:cxnLst/>
              <a:rect l="l" t="t" r="r" b="b"/>
              <a:pathLst>
                <a:path w="2591" h="934" extrusionOk="0">
                  <a:moveTo>
                    <a:pt x="260" y="0"/>
                  </a:moveTo>
                  <a:cubicBezTo>
                    <a:pt x="260" y="0"/>
                    <a:pt x="154" y="29"/>
                    <a:pt x="109" y="61"/>
                  </a:cubicBezTo>
                  <a:cubicBezTo>
                    <a:pt x="37" y="111"/>
                    <a:pt x="1" y="185"/>
                    <a:pt x="1" y="281"/>
                  </a:cubicBezTo>
                  <a:lnTo>
                    <a:pt x="2" y="934"/>
                  </a:lnTo>
                  <a:lnTo>
                    <a:pt x="2543" y="934"/>
                  </a:lnTo>
                  <a:lnTo>
                    <a:pt x="2591" y="654"/>
                  </a:lnTo>
                  <a:lnTo>
                    <a:pt x="2591" y="281"/>
                  </a:lnTo>
                  <a:cubicBezTo>
                    <a:pt x="2591" y="126"/>
                    <a:pt x="2466" y="0"/>
                    <a:pt x="2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6753911" y="2997929"/>
              <a:ext cx="83904" cy="32251"/>
            </a:xfrm>
            <a:custGeom>
              <a:avLst/>
              <a:gdLst/>
              <a:ahLst/>
              <a:cxnLst/>
              <a:rect l="l" t="t" r="r" b="b"/>
              <a:pathLst>
                <a:path w="2612" h="1004" extrusionOk="0">
                  <a:moveTo>
                    <a:pt x="281" y="0"/>
                  </a:moveTo>
                  <a:cubicBezTo>
                    <a:pt x="125" y="0"/>
                    <a:pt x="0" y="127"/>
                    <a:pt x="0" y="281"/>
                  </a:cubicBezTo>
                  <a:lnTo>
                    <a:pt x="0" y="934"/>
                  </a:lnTo>
                  <a:lnTo>
                    <a:pt x="1346" y="1003"/>
                  </a:lnTo>
                  <a:lnTo>
                    <a:pt x="2612" y="934"/>
                  </a:lnTo>
                  <a:lnTo>
                    <a:pt x="2612" y="654"/>
                  </a:lnTo>
                  <a:lnTo>
                    <a:pt x="337" y="654"/>
                  </a:lnTo>
                  <a:cubicBezTo>
                    <a:pt x="306" y="654"/>
                    <a:pt x="281" y="628"/>
                    <a:pt x="281" y="598"/>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6661394" y="3114732"/>
              <a:ext cx="269829" cy="17989"/>
            </a:xfrm>
            <a:custGeom>
              <a:avLst/>
              <a:gdLst/>
              <a:ahLst/>
              <a:cxnLst/>
              <a:rect l="l" t="t" r="r" b="b"/>
              <a:pathLst>
                <a:path w="8400" h="560" extrusionOk="0">
                  <a:moveTo>
                    <a:pt x="1" y="0"/>
                  </a:moveTo>
                  <a:lnTo>
                    <a:pt x="2" y="451"/>
                  </a:lnTo>
                  <a:cubicBezTo>
                    <a:pt x="2" y="503"/>
                    <a:pt x="47" y="545"/>
                    <a:pt x="98" y="545"/>
                  </a:cubicBezTo>
                  <a:lnTo>
                    <a:pt x="253" y="559"/>
                  </a:lnTo>
                  <a:lnTo>
                    <a:pt x="8306" y="559"/>
                  </a:lnTo>
                  <a:cubicBezTo>
                    <a:pt x="8358" y="559"/>
                    <a:pt x="8400" y="517"/>
                    <a:pt x="8399" y="467"/>
                  </a:cubicBezTo>
                  <a:lnTo>
                    <a:pt x="8399" y="280"/>
                  </a:lnTo>
                  <a:lnTo>
                    <a:pt x="8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6659499" y="3040429"/>
              <a:ext cx="46353" cy="23417"/>
            </a:xfrm>
            <a:custGeom>
              <a:avLst/>
              <a:gdLst/>
              <a:ahLst/>
              <a:cxnLst/>
              <a:rect l="l" t="t" r="r" b="b"/>
              <a:pathLst>
                <a:path w="1443" h="729" extrusionOk="0">
                  <a:moveTo>
                    <a:pt x="260" y="0"/>
                  </a:moveTo>
                  <a:lnTo>
                    <a:pt x="194" y="16"/>
                  </a:lnTo>
                  <a:lnTo>
                    <a:pt x="187" y="15"/>
                  </a:lnTo>
                  <a:cubicBezTo>
                    <a:pt x="84" y="15"/>
                    <a:pt x="0" y="99"/>
                    <a:pt x="0" y="200"/>
                  </a:cubicBezTo>
                  <a:lnTo>
                    <a:pt x="6" y="728"/>
                  </a:lnTo>
                  <a:lnTo>
                    <a:pt x="1412" y="728"/>
                  </a:lnTo>
                  <a:lnTo>
                    <a:pt x="1442" y="429"/>
                  </a:lnTo>
                  <a:lnTo>
                    <a:pt x="1442" y="185"/>
                  </a:lnTo>
                  <a:cubicBezTo>
                    <a:pt x="1442" y="84"/>
                    <a:pt x="1360" y="0"/>
                    <a:pt x="1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6658953" y="3040429"/>
              <a:ext cx="46995" cy="27240"/>
            </a:xfrm>
            <a:custGeom>
              <a:avLst/>
              <a:gdLst/>
              <a:ahLst/>
              <a:cxnLst/>
              <a:rect l="l" t="t" r="r" b="b"/>
              <a:pathLst>
                <a:path w="1463" h="848" extrusionOk="0">
                  <a:moveTo>
                    <a:pt x="185" y="0"/>
                  </a:moveTo>
                  <a:cubicBezTo>
                    <a:pt x="83" y="0"/>
                    <a:pt x="0" y="84"/>
                    <a:pt x="0" y="185"/>
                  </a:cubicBezTo>
                  <a:lnTo>
                    <a:pt x="0" y="728"/>
                  </a:lnTo>
                  <a:lnTo>
                    <a:pt x="731" y="847"/>
                  </a:lnTo>
                  <a:lnTo>
                    <a:pt x="1462" y="728"/>
                  </a:lnTo>
                  <a:lnTo>
                    <a:pt x="1462" y="429"/>
                  </a:lnTo>
                  <a:lnTo>
                    <a:pt x="355" y="429"/>
                  </a:lnTo>
                  <a:cubicBezTo>
                    <a:pt x="313" y="429"/>
                    <a:pt x="279" y="397"/>
                    <a:pt x="279" y="355"/>
                  </a:cubicBezTo>
                  <a:lnTo>
                    <a:pt x="27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6886488" y="3040429"/>
              <a:ext cx="46385" cy="23417"/>
            </a:xfrm>
            <a:custGeom>
              <a:avLst/>
              <a:gdLst/>
              <a:ahLst/>
              <a:cxnLst/>
              <a:rect l="l" t="t" r="r" b="b"/>
              <a:pathLst>
                <a:path w="1444" h="729" extrusionOk="0">
                  <a:moveTo>
                    <a:pt x="259" y="0"/>
                  </a:moveTo>
                  <a:lnTo>
                    <a:pt x="194" y="16"/>
                  </a:lnTo>
                  <a:lnTo>
                    <a:pt x="187" y="15"/>
                  </a:lnTo>
                  <a:cubicBezTo>
                    <a:pt x="84" y="15"/>
                    <a:pt x="0" y="99"/>
                    <a:pt x="0" y="200"/>
                  </a:cubicBezTo>
                  <a:lnTo>
                    <a:pt x="6" y="728"/>
                  </a:lnTo>
                  <a:lnTo>
                    <a:pt x="1412" y="728"/>
                  </a:lnTo>
                  <a:lnTo>
                    <a:pt x="1444" y="429"/>
                  </a:lnTo>
                  <a:lnTo>
                    <a:pt x="1444" y="185"/>
                  </a:lnTo>
                  <a:cubicBezTo>
                    <a:pt x="1444" y="84"/>
                    <a:pt x="1360" y="0"/>
                    <a:pt x="1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6885877" y="3040429"/>
              <a:ext cx="46995" cy="27240"/>
            </a:xfrm>
            <a:custGeom>
              <a:avLst/>
              <a:gdLst/>
              <a:ahLst/>
              <a:cxnLst/>
              <a:rect l="l" t="t" r="r" b="b"/>
              <a:pathLst>
                <a:path w="1463" h="848" extrusionOk="0">
                  <a:moveTo>
                    <a:pt x="186" y="0"/>
                  </a:moveTo>
                  <a:cubicBezTo>
                    <a:pt x="83" y="0"/>
                    <a:pt x="1" y="84"/>
                    <a:pt x="1" y="185"/>
                  </a:cubicBezTo>
                  <a:lnTo>
                    <a:pt x="1" y="728"/>
                  </a:lnTo>
                  <a:lnTo>
                    <a:pt x="732" y="847"/>
                  </a:lnTo>
                  <a:lnTo>
                    <a:pt x="1463" y="728"/>
                  </a:lnTo>
                  <a:lnTo>
                    <a:pt x="1463" y="429"/>
                  </a:lnTo>
                  <a:lnTo>
                    <a:pt x="355" y="429"/>
                  </a:lnTo>
                  <a:cubicBezTo>
                    <a:pt x="313" y="429"/>
                    <a:pt x="280" y="397"/>
                    <a:pt x="280" y="355"/>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6724743" y="3027869"/>
              <a:ext cx="143009" cy="35977"/>
            </a:xfrm>
            <a:custGeom>
              <a:avLst/>
              <a:gdLst/>
              <a:ahLst/>
              <a:cxnLst/>
              <a:rect l="l" t="t" r="r" b="b"/>
              <a:pathLst>
                <a:path w="4452" h="1120" extrusionOk="0">
                  <a:moveTo>
                    <a:pt x="276" y="0"/>
                  </a:moveTo>
                  <a:lnTo>
                    <a:pt x="257" y="19"/>
                  </a:lnTo>
                  <a:cubicBezTo>
                    <a:pt x="103" y="19"/>
                    <a:pt x="0" y="138"/>
                    <a:pt x="0" y="291"/>
                  </a:cubicBezTo>
                  <a:lnTo>
                    <a:pt x="0" y="1119"/>
                  </a:lnTo>
                  <a:lnTo>
                    <a:pt x="4413" y="1119"/>
                  </a:lnTo>
                  <a:lnTo>
                    <a:pt x="4452" y="820"/>
                  </a:lnTo>
                  <a:lnTo>
                    <a:pt x="4452" y="280"/>
                  </a:lnTo>
                  <a:cubicBezTo>
                    <a:pt x="4452" y="125"/>
                    <a:pt x="4326" y="0"/>
                    <a:pt x="4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6724036" y="3027805"/>
              <a:ext cx="143716" cy="39864"/>
            </a:xfrm>
            <a:custGeom>
              <a:avLst/>
              <a:gdLst/>
              <a:ahLst/>
              <a:cxnLst/>
              <a:rect l="l" t="t" r="r" b="b"/>
              <a:pathLst>
                <a:path w="4474" h="1241" extrusionOk="0">
                  <a:moveTo>
                    <a:pt x="280" y="1"/>
                  </a:moveTo>
                  <a:cubicBezTo>
                    <a:pt x="125" y="1"/>
                    <a:pt x="1" y="127"/>
                    <a:pt x="1" y="282"/>
                  </a:cubicBezTo>
                  <a:lnTo>
                    <a:pt x="1" y="1121"/>
                  </a:lnTo>
                  <a:lnTo>
                    <a:pt x="2114" y="1240"/>
                  </a:lnTo>
                  <a:lnTo>
                    <a:pt x="4474" y="1121"/>
                  </a:lnTo>
                  <a:lnTo>
                    <a:pt x="4474" y="822"/>
                  </a:lnTo>
                  <a:lnTo>
                    <a:pt x="4474" y="820"/>
                  </a:lnTo>
                  <a:lnTo>
                    <a:pt x="355" y="820"/>
                  </a:lnTo>
                  <a:cubicBezTo>
                    <a:pt x="324" y="820"/>
                    <a:pt x="299" y="796"/>
                    <a:pt x="299" y="764"/>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6742411" y="3045826"/>
              <a:ext cx="23578" cy="18053"/>
            </a:xfrm>
            <a:custGeom>
              <a:avLst/>
              <a:gdLst/>
              <a:ahLst/>
              <a:cxnLst/>
              <a:rect l="l" t="t" r="r" b="b"/>
              <a:pathLst>
                <a:path w="734" h="562" extrusionOk="0">
                  <a:moveTo>
                    <a:pt x="265" y="0"/>
                  </a:moveTo>
                  <a:lnTo>
                    <a:pt x="95" y="13"/>
                  </a:lnTo>
                  <a:cubicBezTo>
                    <a:pt x="44" y="13"/>
                    <a:pt x="1" y="55"/>
                    <a:pt x="1" y="107"/>
                  </a:cubicBezTo>
                  <a:lnTo>
                    <a:pt x="5" y="562"/>
                  </a:lnTo>
                  <a:lnTo>
                    <a:pt x="688" y="562"/>
                  </a:lnTo>
                  <a:lnTo>
                    <a:pt x="732" y="264"/>
                  </a:lnTo>
                  <a:lnTo>
                    <a:pt x="732" y="94"/>
                  </a:lnTo>
                  <a:cubicBezTo>
                    <a:pt x="733" y="42"/>
                    <a:pt x="691" y="0"/>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6741993" y="3045762"/>
              <a:ext cx="23996" cy="21908"/>
            </a:xfrm>
            <a:custGeom>
              <a:avLst/>
              <a:gdLst/>
              <a:ahLst/>
              <a:cxnLst/>
              <a:rect l="l" t="t" r="r" b="b"/>
              <a:pathLst>
                <a:path w="747" h="682" extrusionOk="0">
                  <a:moveTo>
                    <a:pt x="95" y="1"/>
                  </a:moveTo>
                  <a:cubicBezTo>
                    <a:pt x="41" y="1"/>
                    <a:pt x="1" y="44"/>
                    <a:pt x="1" y="95"/>
                  </a:cubicBezTo>
                  <a:lnTo>
                    <a:pt x="1" y="562"/>
                  </a:lnTo>
                  <a:lnTo>
                    <a:pt x="373" y="681"/>
                  </a:lnTo>
                  <a:lnTo>
                    <a:pt x="746" y="562"/>
                  </a:lnTo>
                  <a:lnTo>
                    <a:pt x="746" y="263"/>
                  </a:lnTo>
                  <a:lnTo>
                    <a:pt x="746" y="261"/>
                  </a:lnTo>
                  <a:lnTo>
                    <a:pt x="336" y="261"/>
                  </a:lnTo>
                  <a:cubicBezTo>
                    <a:pt x="306" y="261"/>
                    <a:pt x="280" y="237"/>
                    <a:pt x="280" y="205"/>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6784301" y="3045826"/>
              <a:ext cx="23578" cy="18053"/>
            </a:xfrm>
            <a:custGeom>
              <a:avLst/>
              <a:gdLst/>
              <a:ahLst/>
              <a:cxnLst/>
              <a:rect l="l" t="t" r="r" b="b"/>
              <a:pathLst>
                <a:path w="734" h="562" extrusionOk="0">
                  <a:moveTo>
                    <a:pt x="267" y="0"/>
                  </a:moveTo>
                  <a:lnTo>
                    <a:pt x="95" y="13"/>
                  </a:lnTo>
                  <a:cubicBezTo>
                    <a:pt x="44" y="13"/>
                    <a:pt x="1" y="55"/>
                    <a:pt x="1" y="107"/>
                  </a:cubicBezTo>
                  <a:lnTo>
                    <a:pt x="7" y="562"/>
                  </a:lnTo>
                  <a:lnTo>
                    <a:pt x="689" y="562"/>
                  </a:lnTo>
                  <a:lnTo>
                    <a:pt x="732" y="264"/>
                  </a:lnTo>
                  <a:lnTo>
                    <a:pt x="732" y="94"/>
                  </a:lnTo>
                  <a:cubicBezTo>
                    <a:pt x="733" y="42"/>
                    <a:pt x="691" y="0"/>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6783883" y="3045762"/>
              <a:ext cx="23996" cy="21908"/>
            </a:xfrm>
            <a:custGeom>
              <a:avLst/>
              <a:gdLst/>
              <a:ahLst/>
              <a:cxnLst/>
              <a:rect l="l" t="t" r="r" b="b"/>
              <a:pathLst>
                <a:path w="747" h="682" extrusionOk="0">
                  <a:moveTo>
                    <a:pt x="95" y="1"/>
                  </a:moveTo>
                  <a:cubicBezTo>
                    <a:pt x="43" y="1"/>
                    <a:pt x="1" y="44"/>
                    <a:pt x="1" y="95"/>
                  </a:cubicBezTo>
                  <a:lnTo>
                    <a:pt x="1" y="562"/>
                  </a:lnTo>
                  <a:lnTo>
                    <a:pt x="374" y="681"/>
                  </a:lnTo>
                  <a:lnTo>
                    <a:pt x="746" y="562"/>
                  </a:lnTo>
                  <a:lnTo>
                    <a:pt x="746" y="263"/>
                  </a:lnTo>
                  <a:lnTo>
                    <a:pt x="746" y="261"/>
                  </a:lnTo>
                  <a:lnTo>
                    <a:pt x="338" y="261"/>
                  </a:lnTo>
                  <a:cubicBezTo>
                    <a:pt x="306" y="261"/>
                    <a:pt x="282" y="237"/>
                    <a:pt x="282" y="205"/>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6826223" y="3045826"/>
              <a:ext cx="23546" cy="18053"/>
            </a:xfrm>
            <a:custGeom>
              <a:avLst/>
              <a:gdLst/>
              <a:ahLst/>
              <a:cxnLst/>
              <a:rect l="l" t="t" r="r" b="b"/>
              <a:pathLst>
                <a:path w="733" h="562" extrusionOk="0">
                  <a:moveTo>
                    <a:pt x="267" y="0"/>
                  </a:moveTo>
                  <a:lnTo>
                    <a:pt x="94" y="13"/>
                  </a:lnTo>
                  <a:cubicBezTo>
                    <a:pt x="44" y="13"/>
                    <a:pt x="0" y="55"/>
                    <a:pt x="0" y="107"/>
                  </a:cubicBezTo>
                  <a:lnTo>
                    <a:pt x="6" y="562"/>
                  </a:lnTo>
                  <a:lnTo>
                    <a:pt x="688" y="562"/>
                  </a:lnTo>
                  <a:lnTo>
                    <a:pt x="731" y="264"/>
                  </a:lnTo>
                  <a:lnTo>
                    <a:pt x="731" y="94"/>
                  </a:lnTo>
                  <a:cubicBezTo>
                    <a:pt x="733" y="42"/>
                    <a:pt x="692" y="0"/>
                    <a:pt x="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6825805" y="3045762"/>
              <a:ext cx="23963" cy="21908"/>
            </a:xfrm>
            <a:custGeom>
              <a:avLst/>
              <a:gdLst/>
              <a:ahLst/>
              <a:cxnLst/>
              <a:rect l="l" t="t" r="r" b="b"/>
              <a:pathLst>
                <a:path w="746" h="682" extrusionOk="0">
                  <a:moveTo>
                    <a:pt x="94" y="1"/>
                  </a:moveTo>
                  <a:cubicBezTo>
                    <a:pt x="42" y="1"/>
                    <a:pt x="0" y="44"/>
                    <a:pt x="0" y="95"/>
                  </a:cubicBezTo>
                  <a:lnTo>
                    <a:pt x="0" y="562"/>
                  </a:lnTo>
                  <a:lnTo>
                    <a:pt x="374" y="681"/>
                  </a:lnTo>
                  <a:lnTo>
                    <a:pt x="746" y="562"/>
                  </a:lnTo>
                  <a:lnTo>
                    <a:pt x="746" y="263"/>
                  </a:lnTo>
                  <a:lnTo>
                    <a:pt x="746" y="261"/>
                  </a:lnTo>
                  <a:lnTo>
                    <a:pt x="337" y="261"/>
                  </a:lnTo>
                  <a:cubicBezTo>
                    <a:pt x="307" y="261"/>
                    <a:pt x="281" y="237"/>
                    <a:pt x="281" y="2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6648095" y="3063848"/>
              <a:ext cx="296523" cy="49854"/>
            </a:xfrm>
            <a:custGeom>
              <a:avLst/>
              <a:gdLst/>
              <a:ahLst/>
              <a:cxnLst/>
              <a:rect l="l" t="t" r="r" b="b"/>
              <a:pathLst>
                <a:path w="9231" h="1552" extrusionOk="0">
                  <a:moveTo>
                    <a:pt x="334" y="1"/>
                  </a:moveTo>
                  <a:lnTo>
                    <a:pt x="241" y="22"/>
                  </a:lnTo>
                  <a:cubicBezTo>
                    <a:pt x="86" y="22"/>
                    <a:pt x="1" y="151"/>
                    <a:pt x="1" y="305"/>
                  </a:cubicBezTo>
                  <a:lnTo>
                    <a:pt x="7" y="1270"/>
                  </a:lnTo>
                  <a:cubicBezTo>
                    <a:pt x="7" y="1427"/>
                    <a:pt x="132" y="1551"/>
                    <a:pt x="287" y="1551"/>
                  </a:cubicBezTo>
                  <a:lnTo>
                    <a:pt x="8915" y="1548"/>
                  </a:lnTo>
                  <a:cubicBezTo>
                    <a:pt x="9070" y="1548"/>
                    <a:pt x="9201" y="1457"/>
                    <a:pt x="9199" y="1305"/>
                  </a:cubicBezTo>
                  <a:lnTo>
                    <a:pt x="9231" y="1231"/>
                  </a:lnTo>
                  <a:lnTo>
                    <a:pt x="9231" y="282"/>
                  </a:lnTo>
                  <a:cubicBezTo>
                    <a:pt x="9231" y="125"/>
                    <a:pt x="9105" y="1"/>
                    <a:pt x="8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6660462" y="3107440"/>
              <a:ext cx="270761" cy="25313"/>
            </a:xfrm>
            <a:custGeom>
              <a:avLst/>
              <a:gdLst/>
              <a:ahLst/>
              <a:cxnLst/>
              <a:rect l="l" t="t" r="r" b="b"/>
              <a:pathLst>
                <a:path w="8429" h="788" extrusionOk="0">
                  <a:moveTo>
                    <a:pt x="3938" y="0"/>
                  </a:moveTo>
                  <a:lnTo>
                    <a:pt x="1" y="227"/>
                  </a:lnTo>
                  <a:lnTo>
                    <a:pt x="1" y="694"/>
                  </a:lnTo>
                  <a:cubicBezTo>
                    <a:pt x="1" y="746"/>
                    <a:pt x="44" y="788"/>
                    <a:pt x="95" y="788"/>
                  </a:cubicBezTo>
                  <a:lnTo>
                    <a:pt x="282" y="788"/>
                  </a:lnTo>
                  <a:lnTo>
                    <a:pt x="282" y="563"/>
                  </a:lnTo>
                  <a:cubicBezTo>
                    <a:pt x="282" y="533"/>
                    <a:pt x="308" y="507"/>
                    <a:pt x="338" y="507"/>
                  </a:cubicBezTo>
                  <a:lnTo>
                    <a:pt x="8429" y="507"/>
                  </a:lnTo>
                  <a:lnTo>
                    <a:pt x="8429" y="227"/>
                  </a:lnTo>
                  <a:lnTo>
                    <a:pt x="393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6647002" y="3063719"/>
              <a:ext cx="297711" cy="51043"/>
            </a:xfrm>
            <a:custGeom>
              <a:avLst/>
              <a:gdLst/>
              <a:ahLst/>
              <a:cxnLst/>
              <a:rect l="l" t="t" r="r" b="b"/>
              <a:pathLst>
                <a:path w="9268" h="1589" extrusionOk="0">
                  <a:moveTo>
                    <a:pt x="281" y="0"/>
                  </a:moveTo>
                  <a:cubicBezTo>
                    <a:pt x="125" y="0"/>
                    <a:pt x="0" y="128"/>
                    <a:pt x="0" y="281"/>
                  </a:cubicBezTo>
                  <a:lnTo>
                    <a:pt x="0" y="1308"/>
                  </a:lnTo>
                  <a:cubicBezTo>
                    <a:pt x="0" y="1463"/>
                    <a:pt x="127" y="1588"/>
                    <a:pt x="281" y="1588"/>
                  </a:cubicBezTo>
                  <a:lnTo>
                    <a:pt x="8987" y="1588"/>
                  </a:lnTo>
                  <a:cubicBezTo>
                    <a:pt x="9142" y="1588"/>
                    <a:pt x="9268" y="1461"/>
                    <a:pt x="9268" y="1308"/>
                  </a:cubicBezTo>
                  <a:lnTo>
                    <a:pt x="9268" y="1234"/>
                  </a:lnTo>
                  <a:lnTo>
                    <a:pt x="9268" y="1231"/>
                  </a:lnTo>
                  <a:lnTo>
                    <a:pt x="444" y="1231"/>
                  </a:lnTo>
                  <a:cubicBezTo>
                    <a:pt x="402" y="1231"/>
                    <a:pt x="369" y="1199"/>
                    <a:pt x="369" y="1157"/>
                  </a:cubicBezTo>
                  <a:lnTo>
                    <a:pt x="36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58"/>
          <p:cNvGrpSpPr/>
          <p:nvPr/>
        </p:nvGrpSpPr>
        <p:grpSpPr>
          <a:xfrm>
            <a:off x="4742365" y="2834965"/>
            <a:ext cx="297594" cy="297329"/>
            <a:chOff x="4742365" y="2834965"/>
            <a:chExt cx="297594" cy="297329"/>
          </a:xfrm>
        </p:grpSpPr>
        <p:sp>
          <p:nvSpPr>
            <p:cNvPr id="3335" name="Google Shape;3335;p58"/>
            <p:cNvSpPr/>
            <p:nvPr/>
          </p:nvSpPr>
          <p:spPr>
            <a:xfrm>
              <a:off x="4888754" y="2834965"/>
              <a:ext cx="122740" cy="206419"/>
            </a:xfrm>
            <a:custGeom>
              <a:avLst/>
              <a:gdLst/>
              <a:ahLst/>
              <a:cxnLst/>
              <a:rect l="l" t="t" r="r" b="b"/>
              <a:pathLst>
                <a:path w="3821" h="6426" extrusionOk="0">
                  <a:moveTo>
                    <a:pt x="792" y="1"/>
                  </a:moveTo>
                  <a:cubicBezTo>
                    <a:pt x="355" y="1"/>
                    <a:pt x="1" y="358"/>
                    <a:pt x="1" y="794"/>
                  </a:cubicBezTo>
                  <a:lnTo>
                    <a:pt x="1" y="3177"/>
                  </a:lnTo>
                  <a:lnTo>
                    <a:pt x="31" y="3250"/>
                  </a:lnTo>
                  <a:cubicBezTo>
                    <a:pt x="111" y="3347"/>
                    <a:pt x="371" y="3521"/>
                    <a:pt x="429" y="3533"/>
                  </a:cubicBezTo>
                  <a:lnTo>
                    <a:pt x="467" y="3508"/>
                  </a:lnTo>
                  <a:lnTo>
                    <a:pt x="467" y="794"/>
                  </a:lnTo>
                  <a:cubicBezTo>
                    <a:pt x="467" y="614"/>
                    <a:pt x="613" y="468"/>
                    <a:pt x="792" y="468"/>
                  </a:cubicBezTo>
                  <a:cubicBezTo>
                    <a:pt x="972" y="468"/>
                    <a:pt x="1118" y="614"/>
                    <a:pt x="1118" y="794"/>
                  </a:cubicBezTo>
                  <a:lnTo>
                    <a:pt x="1118" y="2566"/>
                  </a:lnTo>
                  <a:cubicBezTo>
                    <a:pt x="1118" y="3003"/>
                    <a:pt x="1473" y="3358"/>
                    <a:pt x="1911" y="3358"/>
                  </a:cubicBezTo>
                  <a:cubicBezTo>
                    <a:pt x="2349" y="3358"/>
                    <a:pt x="2703" y="3001"/>
                    <a:pt x="2703" y="2566"/>
                  </a:cubicBezTo>
                  <a:lnTo>
                    <a:pt x="2703" y="1671"/>
                  </a:lnTo>
                  <a:cubicBezTo>
                    <a:pt x="2703" y="1493"/>
                    <a:pt x="2850" y="1345"/>
                    <a:pt x="3029" y="1345"/>
                  </a:cubicBezTo>
                  <a:cubicBezTo>
                    <a:pt x="3209" y="1345"/>
                    <a:pt x="3355" y="1493"/>
                    <a:pt x="3355" y="1671"/>
                  </a:cubicBezTo>
                  <a:lnTo>
                    <a:pt x="3355" y="6034"/>
                  </a:lnTo>
                  <a:lnTo>
                    <a:pt x="3392" y="6425"/>
                  </a:lnTo>
                  <a:lnTo>
                    <a:pt x="3783" y="6425"/>
                  </a:lnTo>
                  <a:lnTo>
                    <a:pt x="3821" y="6034"/>
                  </a:lnTo>
                  <a:lnTo>
                    <a:pt x="3821" y="1671"/>
                  </a:lnTo>
                  <a:cubicBezTo>
                    <a:pt x="3821" y="1234"/>
                    <a:pt x="3465" y="879"/>
                    <a:pt x="3029" y="879"/>
                  </a:cubicBezTo>
                  <a:cubicBezTo>
                    <a:pt x="2590" y="879"/>
                    <a:pt x="2236" y="1235"/>
                    <a:pt x="2236" y="1671"/>
                  </a:cubicBezTo>
                  <a:lnTo>
                    <a:pt x="2236" y="2566"/>
                  </a:lnTo>
                  <a:cubicBezTo>
                    <a:pt x="2236" y="2744"/>
                    <a:pt x="2090" y="2891"/>
                    <a:pt x="1910" y="2891"/>
                  </a:cubicBezTo>
                  <a:cubicBezTo>
                    <a:pt x="1732" y="2891"/>
                    <a:pt x="1584" y="2744"/>
                    <a:pt x="1584" y="2566"/>
                  </a:cubicBezTo>
                  <a:lnTo>
                    <a:pt x="1584" y="794"/>
                  </a:lnTo>
                  <a:cubicBezTo>
                    <a:pt x="1584" y="355"/>
                    <a:pt x="122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4888754" y="2937087"/>
              <a:ext cx="15001" cy="39607"/>
            </a:xfrm>
            <a:custGeom>
              <a:avLst/>
              <a:gdLst/>
              <a:ahLst/>
              <a:cxnLst/>
              <a:rect l="l" t="t" r="r" b="b"/>
              <a:pathLst>
                <a:path w="467" h="1233" extrusionOk="0">
                  <a:moveTo>
                    <a:pt x="1" y="1"/>
                  </a:moveTo>
                  <a:lnTo>
                    <a:pt x="1" y="898"/>
                  </a:lnTo>
                  <a:cubicBezTo>
                    <a:pt x="1" y="1025"/>
                    <a:pt x="105" y="1232"/>
                    <a:pt x="234" y="1232"/>
                  </a:cubicBezTo>
                  <a:cubicBezTo>
                    <a:pt x="362" y="1232"/>
                    <a:pt x="467" y="1025"/>
                    <a:pt x="467" y="898"/>
                  </a:cubicBezTo>
                  <a:lnTo>
                    <a:pt x="467" y="331"/>
                  </a:lnTo>
                  <a:cubicBezTo>
                    <a:pt x="323" y="206"/>
                    <a:pt x="167" y="96"/>
                    <a:pt x="1" y="1"/>
                  </a:cubicBezTo>
                  <a:close/>
                </a:path>
              </a:pathLst>
            </a:custGeom>
            <a:solidFill>
              <a:srgbClr val="D1C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4996563" y="3028736"/>
              <a:ext cx="15033" cy="13813"/>
            </a:xfrm>
            <a:custGeom>
              <a:avLst/>
              <a:gdLst/>
              <a:ahLst/>
              <a:cxnLst/>
              <a:rect l="l" t="t" r="r" b="b"/>
              <a:pathLst>
                <a:path w="468" h="430" extrusionOk="0">
                  <a:moveTo>
                    <a:pt x="0" y="1"/>
                  </a:moveTo>
                  <a:lnTo>
                    <a:pt x="0" y="429"/>
                  </a:lnTo>
                  <a:lnTo>
                    <a:pt x="468" y="429"/>
                  </a:lnTo>
                  <a:lnTo>
                    <a:pt x="468" y="1"/>
                  </a:lnTo>
                  <a:close/>
                </a:path>
              </a:pathLst>
            </a:custGeom>
            <a:solidFill>
              <a:srgbClr val="D1C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4746348" y="2934420"/>
              <a:ext cx="182295" cy="183484"/>
            </a:xfrm>
            <a:custGeom>
              <a:avLst/>
              <a:gdLst/>
              <a:ahLst/>
              <a:cxnLst/>
              <a:rect l="l" t="t" r="r" b="b"/>
              <a:pathLst>
                <a:path w="5675" h="5712" extrusionOk="0">
                  <a:moveTo>
                    <a:pt x="2776" y="1"/>
                  </a:moveTo>
                  <a:cubicBezTo>
                    <a:pt x="2046" y="1"/>
                    <a:pt x="1381" y="272"/>
                    <a:pt x="869" y="716"/>
                  </a:cubicBezTo>
                  <a:cubicBezTo>
                    <a:pt x="869" y="716"/>
                    <a:pt x="1" y="1577"/>
                    <a:pt x="1" y="2450"/>
                  </a:cubicBezTo>
                  <a:cubicBezTo>
                    <a:pt x="1" y="5173"/>
                    <a:pt x="1731" y="5712"/>
                    <a:pt x="3121" y="5712"/>
                  </a:cubicBezTo>
                  <a:cubicBezTo>
                    <a:pt x="4089" y="5712"/>
                    <a:pt x="4962" y="4807"/>
                    <a:pt x="4962" y="4807"/>
                  </a:cubicBezTo>
                  <a:cubicBezTo>
                    <a:pt x="5405" y="4296"/>
                    <a:pt x="5674" y="3630"/>
                    <a:pt x="5674" y="2901"/>
                  </a:cubicBezTo>
                  <a:cubicBezTo>
                    <a:pt x="5674" y="1300"/>
                    <a:pt x="4377" y="1"/>
                    <a:pt x="2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4742365" y="2957357"/>
              <a:ext cx="163311" cy="163311"/>
            </a:xfrm>
            <a:custGeom>
              <a:avLst/>
              <a:gdLst/>
              <a:ahLst/>
              <a:cxnLst/>
              <a:rect l="l" t="t" r="r" b="b"/>
              <a:pathLst>
                <a:path w="5084" h="5084" extrusionOk="0">
                  <a:moveTo>
                    <a:pt x="993" y="1"/>
                  </a:moveTo>
                  <a:cubicBezTo>
                    <a:pt x="385" y="532"/>
                    <a:pt x="0" y="1314"/>
                    <a:pt x="0" y="2185"/>
                  </a:cubicBezTo>
                  <a:cubicBezTo>
                    <a:pt x="0" y="3786"/>
                    <a:pt x="1297" y="5083"/>
                    <a:pt x="2900" y="5083"/>
                  </a:cubicBezTo>
                  <a:cubicBezTo>
                    <a:pt x="3772" y="5083"/>
                    <a:pt x="4553" y="4698"/>
                    <a:pt x="5083" y="4090"/>
                  </a:cubicBezTo>
                  <a:lnTo>
                    <a:pt x="5083" y="4090"/>
                  </a:lnTo>
                  <a:cubicBezTo>
                    <a:pt x="4574" y="4535"/>
                    <a:pt x="3908" y="4805"/>
                    <a:pt x="3178" y="4805"/>
                  </a:cubicBezTo>
                  <a:cubicBezTo>
                    <a:pt x="1577" y="4805"/>
                    <a:pt x="280" y="3507"/>
                    <a:pt x="280" y="1906"/>
                  </a:cubicBezTo>
                  <a:cubicBezTo>
                    <a:pt x="280" y="1176"/>
                    <a:pt x="549" y="510"/>
                    <a:pt x="9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4766779" y="2954626"/>
              <a:ext cx="141660" cy="142142"/>
            </a:xfrm>
            <a:custGeom>
              <a:avLst/>
              <a:gdLst/>
              <a:ahLst/>
              <a:cxnLst/>
              <a:rect l="l" t="t" r="r" b="b"/>
              <a:pathLst>
                <a:path w="4410" h="4425" extrusionOk="0">
                  <a:moveTo>
                    <a:pt x="2140" y="0"/>
                  </a:moveTo>
                  <a:cubicBezTo>
                    <a:pt x="1584" y="0"/>
                    <a:pt x="1073" y="200"/>
                    <a:pt x="679" y="532"/>
                  </a:cubicBezTo>
                  <a:cubicBezTo>
                    <a:pt x="679" y="532"/>
                    <a:pt x="0" y="1131"/>
                    <a:pt x="0" y="2272"/>
                  </a:cubicBezTo>
                  <a:cubicBezTo>
                    <a:pt x="0" y="3525"/>
                    <a:pt x="862" y="4424"/>
                    <a:pt x="2115" y="4424"/>
                  </a:cubicBezTo>
                  <a:cubicBezTo>
                    <a:pt x="3259" y="4424"/>
                    <a:pt x="3880" y="3732"/>
                    <a:pt x="3880" y="3732"/>
                  </a:cubicBezTo>
                  <a:cubicBezTo>
                    <a:pt x="4209" y="3337"/>
                    <a:pt x="4410" y="2828"/>
                    <a:pt x="4410" y="2272"/>
                  </a:cubicBezTo>
                  <a:cubicBezTo>
                    <a:pt x="4410" y="1018"/>
                    <a:pt x="3394" y="0"/>
                    <a:pt x="2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4762539" y="2971652"/>
              <a:ext cx="128843" cy="128843"/>
            </a:xfrm>
            <a:custGeom>
              <a:avLst/>
              <a:gdLst/>
              <a:ahLst/>
              <a:cxnLst/>
              <a:rect l="l" t="t" r="r" b="b"/>
              <a:pathLst>
                <a:path w="4011" h="4011" extrusionOk="0">
                  <a:moveTo>
                    <a:pt x="811" y="0"/>
                  </a:moveTo>
                  <a:lnTo>
                    <a:pt x="811" y="0"/>
                  </a:lnTo>
                  <a:cubicBezTo>
                    <a:pt x="315" y="417"/>
                    <a:pt x="1" y="1041"/>
                    <a:pt x="1" y="1740"/>
                  </a:cubicBezTo>
                  <a:cubicBezTo>
                    <a:pt x="1" y="2994"/>
                    <a:pt x="1017" y="4010"/>
                    <a:pt x="2271" y="4010"/>
                  </a:cubicBezTo>
                  <a:cubicBezTo>
                    <a:pt x="2970" y="4010"/>
                    <a:pt x="3594" y="3696"/>
                    <a:pt x="4011" y="3199"/>
                  </a:cubicBezTo>
                  <a:lnTo>
                    <a:pt x="4011" y="3199"/>
                  </a:lnTo>
                  <a:cubicBezTo>
                    <a:pt x="3615" y="3532"/>
                    <a:pt x="3106" y="3732"/>
                    <a:pt x="2550" y="3732"/>
                  </a:cubicBezTo>
                  <a:cubicBezTo>
                    <a:pt x="1296" y="3732"/>
                    <a:pt x="279" y="2714"/>
                    <a:pt x="279" y="1461"/>
                  </a:cubicBezTo>
                  <a:cubicBezTo>
                    <a:pt x="279" y="905"/>
                    <a:pt x="478" y="395"/>
                    <a:pt x="8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4830995" y="2976696"/>
              <a:ext cx="55476" cy="55379"/>
            </a:xfrm>
            <a:custGeom>
              <a:avLst/>
              <a:gdLst/>
              <a:ahLst/>
              <a:cxnLst/>
              <a:rect l="l" t="t" r="r" b="b"/>
              <a:pathLst>
                <a:path w="1727" h="1724" extrusionOk="0">
                  <a:moveTo>
                    <a:pt x="141" y="1"/>
                  </a:moveTo>
                  <a:cubicBezTo>
                    <a:pt x="64" y="1"/>
                    <a:pt x="1" y="65"/>
                    <a:pt x="1" y="140"/>
                  </a:cubicBezTo>
                  <a:cubicBezTo>
                    <a:pt x="1" y="217"/>
                    <a:pt x="63" y="280"/>
                    <a:pt x="141" y="280"/>
                  </a:cubicBezTo>
                  <a:cubicBezTo>
                    <a:pt x="859" y="280"/>
                    <a:pt x="1445" y="864"/>
                    <a:pt x="1445" y="1585"/>
                  </a:cubicBezTo>
                  <a:cubicBezTo>
                    <a:pt x="1445" y="1660"/>
                    <a:pt x="1506" y="1724"/>
                    <a:pt x="1584" y="1724"/>
                  </a:cubicBezTo>
                  <a:cubicBezTo>
                    <a:pt x="1663" y="1724"/>
                    <a:pt x="1726" y="1663"/>
                    <a:pt x="1726" y="1586"/>
                  </a:cubicBezTo>
                  <a:cubicBezTo>
                    <a:pt x="1726" y="712"/>
                    <a:pt x="1014"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4784544" y="3023115"/>
              <a:ext cx="55443" cy="55411"/>
            </a:xfrm>
            <a:custGeom>
              <a:avLst/>
              <a:gdLst/>
              <a:ahLst/>
              <a:cxnLst/>
              <a:rect l="l" t="t" r="r" b="b"/>
              <a:pathLst>
                <a:path w="1726" h="1725" extrusionOk="0">
                  <a:moveTo>
                    <a:pt x="141" y="1"/>
                  </a:moveTo>
                  <a:cubicBezTo>
                    <a:pt x="64" y="1"/>
                    <a:pt x="0" y="61"/>
                    <a:pt x="0" y="140"/>
                  </a:cubicBezTo>
                  <a:cubicBezTo>
                    <a:pt x="0" y="1014"/>
                    <a:pt x="713" y="1725"/>
                    <a:pt x="1587" y="1725"/>
                  </a:cubicBezTo>
                  <a:cubicBezTo>
                    <a:pt x="1662" y="1725"/>
                    <a:pt x="1726" y="1661"/>
                    <a:pt x="1725" y="1583"/>
                  </a:cubicBezTo>
                  <a:cubicBezTo>
                    <a:pt x="1725" y="1508"/>
                    <a:pt x="1662" y="1444"/>
                    <a:pt x="1584" y="1444"/>
                  </a:cubicBezTo>
                  <a:cubicBezTo>
                    <a:pt x="866" y="1444"/>
                    <a:pt x="280" y="859"/>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4819013" y="3009783"/>
              <a:ext cx="34243" cy="33921"/>
            </a:xfrm>
            <a:custGeom>
              <a:avLst/>
              <a:gdLst/>
              <a:ahLst/>
              <a:cxnLst/>
              <a:rect l="l" t="t" r="r" b="b"/>
              <a:pathLst>
                <a:path w="1066" h="1056" extrusionOk="0">
                  <a:moveTo>
                    <a:pt x="511" y="0"/>
                  </a:moveTo>
                  <a:cubicBezTo>
                    <a:pt x="432" y="0"/>
                    <a:pt x="353" y="19"/>
                    <a:pt x="285" y="49"/>
                  </a:cubicBezTo>
                  <a:cubicBezTo>
                    <a:pt x="285" y="49"/>
                    <a:pt x="0" y="239"/>
                    <a:pt x="0" y="543"/>
                  </a:cubicBezTo>
                  <a:cubicBezTo>
                    <a:pt x="0" y="848"/>
                    <a:pt x="211" y="1055"/>
                    <a:pt x="515" y="1055"/>
                  </a:cubicBezTo>
                  <a:cubicBezTo>
                    <a:pt x="833" y="1055"/>
                    <a:pt x="1016" y="780"/>
                    <a:pt x="1016" y="780"/>
                  </a:cubicBezTo>
                  <a:cubicBezTo>
                    <a:pt x="1050" y="710"/>
                    <a:pt x="1066" y="634"/>
                    <a:pt x="1066" y="555"/>
                  </a:cubicBezTo>
                  <a:cubicBezTo>
                    <a:pt x="1066" y="249"/>
                    <a:pt x="817"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4817696" y="3011293"/>
              <a:ext cx="34018" cy="34050"/>
            </a:xfrm>
            <a:custGeom>
              <a:avLst/>
              <a:gdLst/>
              <a:ahLst/>
              <a:cxnLst/>
              <a:rect l="l" t="t" r="r" b="b"/>
              <a:pathLst>
                <a:path w="1059" h="1060" extrusionOk="0">
                  <a:moveTo>
                    <a:pt x="328" y="1"/>
                  </a:moveTo>
                  <a:lnTo>
                    <a:pt x="328" y="1"/>
                  </a:lnTo>
                  <a:cubicBezTo>
                    <a:pt x="134" y="88"/>
                    <a:pt x="1" y="282"/>
                    <a:pt x="1" y="505"/>
                  </a:cubicBezTo>
                  <a:cubicBezTo>
                    <a:pt x="1" y="812"/>
                    <a:pt x="248" y="1059"/>
                    <a:pt x="555" y="1059"/>
                  </a:cubicBezTo>
                  <a:cubicBezTo>
                    <a:pt x="778" y="1059"/>
                    <a:pt x="975" y="926"/>
                    <a:pt x="1059" y="732"/>
                  </a:cubicBezTo>
                  <a:lnTo>
                    <a:pt x="1059" y="732"/>
                  </a:lnTo>
                  <a:cubicBezTo>
                    <a:pt x="991" y="764"/>
                    <a:pt x="914" y="781"/>
                    <a:pt x="833" y="781"/>
                  </a:cubicBezTo>
                  <a:cubicBezTo>
                    <a:pt x="528" y="781"/>
                    <a:pt x="279" y="532"/>
                    <a:pt x="279" y="227"/>
                  </a:cubicBezTo>
                  <a:cubicBezTo>
                    <a:pt x="279" y="147"/>
                    <a:pt x="297" y="69"/>
                    <a:pt x="3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4991102" y="3041361"/>
              <a:ext cx="26405" cy="21169"/>
            </a:xfrm>
            <a:custGeom>
              <a:avLst/>
              <a:gdLst/>
              <a:ahLst/>
              <a:cxnLst/>
              <a:rect l="l" t="t" r="r" b="b"/>
              <a:pathLst>
                <a:path w="822" h="659" extrusionOk="0">
                  <a:moveTo>
                    <a:pt x="263" y="0"/>
                  </a:moveTo>
                  <a:lnTo>
                    <a:pt x="169" y="19"/>
                  </a:lnTo>
                  <a:cubicBezTo>
                    <a:pt x="76" y="19"/>
                    <a:pt x="1" y="94"/>
                    <a:pt x="1" y="187"/>
                  </a:cubicBezTo>
                  <a:lnTo>
                    <a:pt x="1" y="659"/>
                  </a:lnTo>
                  <a:lnTo>
                    <a:pt x="804" y="659"/>
                  </a:lnTo>
                  <a:lnTo>
                    <a:pt x="822" y="398"/>
                  </a:lnTo>
                  <a:lnTo>
                    <a:pt x="822" y="168"/>
                  </a:lnTo>
                  <a:cubicBezTo>
                    <a:pt x="822" y="77"/>
                    <a:pt x="746"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4990588" y="3041361"/>
              <a:ext cx="27015" cy="22100"/>
            </a:xfrm>
            <a:custGeom>
              <a:avLst/>
              <a:gdLst/>
              <a:ahLst/>
              <a:cxnLst/>
              <a:rect l="l" t="t" r="r" b="b"/>
              <a:pathLst>
                <a:path w="841" h="688" extrusionOk="0">
                  <a:moveTo>
                    <a:pt x="169" y="0"/>
                  </a:moveTo>
                  <a:cubicBezTo>
                    <a:pt x="76" y="0"/>
                    <a:pt x="1" y="75"/>
                    <a:pt x="1" y="168"/>
                  </a:cubicBezTo>
                  <a:lnTo>
                    <a:pt x="1" y="688"/>
                  </a:lnTo>
                  <a:lnTo>
                    <a:pt x="841" y="688"/>
                  </a:lnTo>
                  <a:lnTo>
                    <a:pt x="841" y="398"/>
                  </a:lnTo>
                  <a:cubicBezTo>
                    <a:pt x="838" y="397"/>
                    <a:pt x="651" y="326"/>
                    <a:pt x="434" y="326"/>
                  </a:cubicBezTo>
                  <a:cubicBezTo>
                    <a:pt x="429" y="326"/>
                    <a:pt x="425" y="326"/>
                    <a:pt x="421" y="326"/>
                  </a:cubicBezTo>
                  <a:cubicBezTo>
                    <a:pt x="393" y="326"/>
                    <a:pt x="366" y="327"/>
                    <a:pt x="341" y="330"/>
                  </a:cubicBezTo>
                  <a:cubicBezTo>
                    <a:pt x="340" y="330"/>
                    <a:pt x="339" y="330"/>
                    <a:pt x="338" y="330"/>
                  </a:cubicBezTo>
                  <a:cubicBezTo>
                    <a:pt x="306" y="330"/>
                    <a:pt x="280" y="305"/>
                    <a:pt x="280" y="274"/>
                  </a:cubicBezTo>
                  <a:lnTo>
                    <a:pt x="280" y="0"/>
                  </a:ln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4970703" y="3060828"/>
              <a:ext cx="69256" cy="69609"/>
            </a:xfrm>
            <a:custGeom>
              <a:avLst/>
              <a:gdLst/>
              <a:ahLst/>
              <a:cxnLst/>
              <a:rect l="l" t="t" r="r" b="b"/>
              <a:pathLst>
                <a:path w="2156" h="2167" extrusionOk="0">
                  <a:moveTo>
                    <a:pt x="1040" y="513"/>
                  </a:moveTo>
                  <a:cubicBezTo>
                    <a:pt x="1374" y="513"/>
                    <a:pt x="1645" y="784"/>
                    <a:pt x="1645" y="1118"/>
                  </a:cubicBezTo>
                  <a:cubicBezTo>
                    <a:pt x="1645" y="1454"/>
                    <a:pt x="1371" y="1725"/>
                    <a:pt x="1040" y="1725"/>
                  </a:cubicBezTo>
                  <a:cubicBezTo>
                    <a:pt x="704" y="1725"/>
                    <a:pt x="433" y="1454"/>
                    <a:pt x="433" y="1118"/>
                  </a:cubicBezTo>
                  <a:cubicBezTo>
                    <a:pt x="433" y="784"/>
                    <a:pt x="704" y="513"/>
                    <a:pt x="1040" y="513"/>
                  </a:cubicBezTo>
                  <a:close/>
                  <a:moveTo>
                    <a:pt x="1040" y="1"/>
                  </a:moveTo>
                  <a:cubicBezTo>
                    <a:pt x="891" y="1"/>
                    <a:pt x="750" y="30"/>
                    <a:pt x="618" y="82"/>
                  </a:cubicBezTo>
                  <a:cubicBezTo>
                    <a:pt x="520" y="122"/>
                    <a:pt x="429" y="176"/>
                    <a:pt x="346" y="241"/>
                  </a:cubicBezTo>
                  <a:cubicBezTo>
                    <a:pt x="346" y="241"/>
                    <a:pt x="0" y="552"/>
                    <a:pt x="0" y="1034"/>
                  </a:cubicBezTo>
                  <a:cubicBezTo>
                    <a:pt x="0" y="1651"/>
                    <a:pt x="420" y="2166"/>
                    <a:pt x="1037" y="2166"/>
                  </a:cubicBezTo>
                  <a:cubicBezTo>
                    <a:pt x="1599" y="2166"/>
                    <a:pt x="1914" y="1812"/>
                    <a:pt x="1914" y="1812"/>
                  </a:cubicBezTo>
                  <a:cubicBezTo>
                    <a:pt x="2065" y="1622"/>
                    <a:pt x="2156" y="1382"/>
                    <a:pt x="2156" y="1121"/>
                  </a:cubicBezTo>
                  <a:cubicBezTo>
                    <a:pt x="2156" y="652"/>
                    <a:pt x="1866" y="250"/>
                    <a:pt x="1457" y="83"/>
                  </a:cubicBezTo>
                  <a:cubicBezTo>
                    <a:pt x="1329" y="30"/>
                    <a:pt x="1187"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4972020" y="3068113"/>
              <a:ext cx="64149" cy="64181"/>
            </a:xfrm>
            <a:custGeom>
              <a:avLst/>
              <a:gdLst/>
              <a:ahLst/>
              <a:cxnLst/>
              <a:rect l="l" t="t" r="r" b="b"/>
              <a:pathLst>
                <a:path w="1997" h="1998" extrusionOk="0">
                  <a:moveTo>
                    <a:pt x="428" y="1"/>
                  </a:moveTo>
                  <a:cubicBezTo>
                    <a:pt x="169" y="205"/>
                    <a:pt x="1" y="524"/>
                    <a:pt x="1" y="878"/>
                  </a:cubicBezTo>
                  <a:cubicBezTo>
                    <a:pt x="1" y="1496"/>
                    <a:pt x="502" y="1997"/>
                    <a:pt x="1120" y="1997"/>
                  </a:cubicBezTo>
                  <a:cubicBezTo>
                    <a:pt x="1476" y="1997"/>
                    <a:pt x="1793" y="1831"/>
                    <a:pt x="1997" y="1570"/>
                  </a:cubicBezTo>
                  <a:lnTo>
                    <a:pt x="1997" y="1570"/>
                  </a:lnTo>
                  <a:cubicBezTo>
                    <a:pt x="1807" y="1721"/>
                    <a:pt x="1566" y="1811"/>
                    <a:pt x="1305" y="1811"/>
                  </a:cubicBezTo>
                  <a:cubicBezTo>
                    <a:pt x="688" y="1811"/>
                    <a:pt x="187" y="1310"/>
                    <a:pt x="187" y="693"/>
                  </a:cubicBezTo>
                  <a:cubicBezTo>
                    <a:pt x="187" y="432"/>
                    <a:pt x="277" y="191"/>
                    <a:pt x="4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0" name="Google Shape;3350;p58"/>
          <p:cNvGrpSpPr/>
          <p:nvPr/>
        </p:nvGrpSpPr>
        <p:grpSpPr>
          <a:xfrm>
            <a:off x="4147292" y="2835061"/>
            <a:ext cx="216837" cy="297692"/>
            <a:chOff x="4147292" y="2835061"/>
            <a:chExt cx="216837" cy="297692"/>
          </a:xfrm>
        </p:grpSpPr>
        <p:sp>
          <p:nvSpPr>
            <p:cNvPr id="3351" name="Google Shape;3351;p58"/>
            <p:cNvSpPr/>
            <p:nvPr/>
          </p:nvSpPr>
          <p:spPr>
            <a:xfrm>
              <a:off x="4220412" y="2920254"/>
              <a:ext cx="143620" cy="195947"/>
            </a:xfrm>
            <a:custGeom>
              <a:avLst/>
              <a:gdLst/>
              <a:ahLst/>
              <a:cxnLst/>
              <a:rect l="l" t="t" r="r" b="b"/>
              <a:pathLst>
                <a:path w="4471" h="6100" extrusionOk="0">
                  <a:moveTo>
                    <a:pt x="4177" y="0"/>
                  </a:moveTo>
                  <a:lnTo>
                    <a:pt x="295" y="11"/>
                  </a:lnTo>
                  <a:lnTo>
                    <a:pt x="51" y="580"/>
                  </a:lnTo>
                  <a:cubicBezTo>
                    <a:pt x="17" y="659"/>
                    <a:pt x="0" y="746"/>
                    <a:pt x="0" y="833"/>
                  </a:cubicBezTo>
                  <a:lnTo>
                    <a:pt x="0" y="5303"/>
                  </a:lnTo>
                  <a:cubicBezTo>
                    <a:pt x="0" y="5390"/>
                    <a:pt x="19" y="5477"/>
                    <a:pt x="51" y="5556"/>
                  </a:cubicBezTo>
                  <a:lnTo>
                    <a:pt x="279" y="6095"/>
                  </a:lnTo>
                  <a:lnTo>
                    <a:pt x="4117" y="6095"/>
                  </a:lnTo>
                  <a:lnTo>
                    <a:pt x="4117" y="6099"/>
                  </a:lnTo>
                  <a:lnTo>
                    <a:pt x="4311" y="5819"/>
                  </a:lnTo>
                  <a:lnTo>
                    <a:pt x="4421" y="5558"/>
                  </a:lnTo>
                  <a:cubicBezTo>
                    <a:pt x="4440" y="5516"/>
                    <a:pt x="4452" y="5471"/>
                    <a:pt x="4462" y="5426"/>
                  </a:cubicBezTo>
                  <a:cubicBezTo>
                    <a:pt x="4469" y="5386"/>
                    <a:pt x="4418" y="5345"/>
                    <a:pt x="4418" y="5303"/>
                  </a:cubicBezTo>
                  <a:lnTo>
                    <a:pt x="4418" y="833"/>
                  </a:lnTo>
                  <a:cubicBezTo>
                    <a:pt x="4418" y="792"/>
                    <a:pt x="4470" y="750"/>
                    <a:pt x="4462" y="710"/>
                  </a:cubicBezTo>
                  <a:cubicBezTo>
                    <a:pt x="4452" y="665"/>
                    <a:pt x="4440" y="622"/>
                    <a:pt x="4421" y="580"/>
                  </a:cubicBezTo>
                  <a:lnTo>
                    <a:pt x="4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8"/>
            <p:cNvSpPr/>
            <p:nvPr/>
          </p:nvSpPr>
          <p:spPr>
            <a:xfrm>
              <a:off x="4220348" y="2920029"/>
              <a:ext cx="138576" cy="198710"/>
            </a:xfrm>
            <a:custGeom>
              <a:avLst/>
              <a:gdLst/>
              <a:ahLst/>
              <a:cxnLst/>
              <a:rect l="l" t="t" r="r" b="b"/>
              <a:pathLst>
                <a:path w="4314" h="6186" extrusionOk="0">
                  <a:moveTo>
                    <a:pt x="714" y="0"/>
                  </a:moveTo>
                  <a:lnTo>
                    <a:pt x="289" y="5"/>
                  </a:lnTo>
                  <a:lnTo>
                    <a:pt x="51" y="589"/>
                  </a:lnTo>
                  <a:cubicBezTo>
                    <a:pt x="17" y="668"/>
                    <a:pt x="1" y="756"/>
                    <a:pt x="1" y="843"/>
                  </a:cubicBezTo>
                  <a:lnTo>
                    <a:pt x="1" y="5312"/>
                  </a:lnTo>
                  <a:cubicBezTo>
                    <a:pt x="1" y="5398"/>
                    <a:pt x="19" y="5485"/>
                    <a:pt x="51" y="5565"/>
                  </a:cubicBezTo>
                  <a:lnTo>
                    <a:pt x="350" y="6186"/>
                  </a:lnTo>
                  <a:lnTo>
                    <a:pt x="1587" y="6153"/>
                  </a:lnTo>
                  <a:lnTo>
                    <a:pt x="4183" y="6135"/>
                  </a:lnTo>
                  <a:lnTo>
                    <a:pt x="4313" y="5826"/>
                  </a:lnTo>
                  <a:lnTo>
                    <a:pt x="1676" y="5826"/>
                  </a:lnTo>
                  <a:cubicBezTo>
                    <a:pt x="1675" y="5826"/>
                    <a:pt x="1674" y="5826"/>
                    <a:pt x="1673" y="5826"/>
                  </a:cubicBezTo>
                  <a:cubicBezTo>
                    <a:pt x="1625" y="5826"/>
                    <a:pt x="1584" y="5786"/>
                    <a:pt x="1584" y="5733"/>
                  </a:cubicBezTo>
                  <a:lnTo>
                    <a:pt x="1584" y="2382"/>
                  </a:lnTo>
                  <a:cubicBezTo>
                    <a:pt x="1584" y="2053"/>
                    <a:pt x="1518" y="1729"/>
                    <a:pt x="1387" y="1426"/>
                  </a:cubicBezTo>
                  <a:lnTo>
                    <a:pt x="798" y="55"/>
                  </a:lnTo>
                  <a:cubicBezTo>
                    <a:pt x="797" y="52"/>
                    <a:pt x="779" y="5"/>
                    <a:pt x="777" y="3"/>
                  </a:cubicBezTo>
                  <a:lnTo>
                    <a:pt x="71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4225456" y="2943030"/>
              <a:ext cx="138673" cy="151586"/>
            </a:xfrm>
            <a:custGeom>
              <a:avLst/>
              <a:gdLst/>
              <a:ahLst/>
              <a:cxnLst/>
              <a:rect l="l" t="t" r="r" b="b"/>
              <a:pathLst>
                <a:path w="4317" h="4719" extrusionOk="0">
                  <a:moveTo>
                    <a:pt x="926" y="1"/>
                  </a:moveTo>
                  <a:lnTo>
                    <a:pt x="1" y="199"/>
                  </a:lnTo>
                  <a:lnTo>
                    <a:pt x="167" y="4516"/>
                  </a:lnTo>
                  <a:lnTo>
                    <a:pt x="1425" y="4719"/>
                  </a:lnTo>
                  <a:lnTo>
                    <a:pt x="4305" y="4719"/>
                  </a:lnTo>
                  <a:cubicBezTo>
                    <a:pt x="4308" y="4701"/>
                    <a:pt x="4312" y="4680"/>
                    <a:pt x="4313" y="4655"/>
                  </a:cubicBezTo>
                  <a:cubicBezTo>
                    <a:pt x="4316" y="4633"/>
                    <a:pt x="4316" y="4614"/>
                    <a:pt x="4316" y="4596"/>
                  </a:cubicBezTo>
                  <a:lnTo>
                    <a:pt x="4316" y="127"/>
                  </a:lnTo>
                  <a:cubicBezTo>
                    <a:pt x="4316" y="106"/>
                    <a:pt x="4315" y="85"/>
                    <a:pt x="4313" y="62"/>
                  </a:cubicBezTo>
                  <a:cubicBezTo>
                    <a:pt x="4312" y="40"/>
                    <a:pt x="4308" y="20"/>
                    <a:pt x="4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4220316" y="2943126"/>
              <a:ext cx="50946" cy="151490"/>
            </a:xfrm>
            <a:custGeom>
              <a:avLst/>
              <a:gdLst/>
              <a:ahLst/>
              <a:cxnLst/>
              <a:rect l="l" t="t" r="r" b="b"/>
              <a:pathLst>
                <a:path w="1586" h="4716" extrusionOk="0">
                  <a:moveTo>
                    <a:pt x="13" y="1"/>
                  </a:moveTo>
                  <a:cubicBezTo>
                    <a:pt x="6" y="40"/>
                    <a:pt x="0" y="82"/>
                    <a:pt x="0" y="124"/>
                  </a:cubicBezTo>
                  <a:lnTo>
                    <a:pt x="0" y="4593"/>
                  </a:lnTo>
                  <a:cubicBezTo>
                    <a:pt x="0" y="4635"/>
                    <a:pt x="3" y="4674"/>
                    <a:pt x="10" y="4716"/>
                  </a:cubicBezTo>
                  <a:lnTo>
                    <a:pt x="1585" y="4716"/>
                  </a:lnTo>
                  <a:lnTo>
                    <a:pt x="1585" y="1663"/>
                  </a:lnTo>
                  <a:cubicBezTo>
                    <a:pt x="1585" y="1334"/>
                    <a:pt x="1519" y="1010"/>
                    <a:pt x="1388" y="707"/>
                  </a:cubicBezTo>
                  <a:lnTo>
                    <a:pt x="108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4249613" y="2963814"/>
              <a:ext cx="97717" cy="110212"/>
            </a:xfrm>
            <a:custGeom>
              <a:avLst/>
              <a:gdLst/>
              <a:ahLst/>
              <a:cxnLst/>
              <a:rect l="l" t="t" r="r" b="b"/>
              <a:pathLst>
                <a:path w="3042" h="3431" extrusionOk="0">
                  <a:moveTo>
                    <a:pt x="1326" y="1"/>
                  </a:moveTo>
                  <a:cubicBezTo>
                    <a:pt x="1038" y="1"/>
                    <a:pt x="767" y="70"/>
                    <a:pt x="530" y="196"/>
                  </a:cubicBezTo>
                  <a:cubicBezTo>
                    <a:pt x="530" y="196"/>
                    <a:pt x="0" y="1072"/>
                    <a:pt x="0" y="1732"/>
                  </a:cubicBezTo>
                  <a:cubicBezTo>
                    <a:pt x="0" y="2443"/>
                    <a:pt x="660" y="3297"/>
                    <a:pt x="660" y="3297"/>
                  </a:cubicBezTo>
                  <a:cubicBezTo>
                    <a:pt x="864" y="3384"/>
                    <a:pt x="1092" y="3430"/>
                    <a:pt x="1328" y="3430"/>
                  </a:cubicBezTo>
                  <a:cubicBezTo>
                    <a:pt x="1329" y="3430"/>
                    <a:pt x="1329" y="3430"/>
                    <a:pt x="1330" y="3430"/>
                  </a:cubicBezTo>
                  <a:cubicBezTo>
                    <a:pt x="2274" y="3430"/>
                    <a:pt x="3042" y="2661"/>
                    <a:pt x="3042" y="1716"/>
                  </a:cubicBezTo>
                  <a:cubicBezTo>
                    <a:pt x="3042" y="768"/>
                    <a:pt x="2274" y="1"/>
                    <a:pt x="1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4237085" y="2970142"/>
              <a:ext cx="34178" cy="99772"/>
            </a:xfrm>
            <a:custGeom>
              <a:avLst/>
              <a:gdLst/>
              <a:ahLst/>
              <a:cxnLst/>
              <a:rect l="l" t="t" r="r" b="b"/>
              <a:pathLst>
                <a:path w="1064" h="3106" extrusionOk="0">
                  <a:moveTo>
                    <a:pt x="919" y="1"/>
                  </a:moveTo>
                  <a:cubicBezTo>
                    <a:pt x="371" y="286"/>
                    <a:pt x="1" y="858"/>
                    <a:pt x="1" y="1519"/>
                  </a:cubicBezTo>
                  <a:cubicBezTo>
                    <a:pt x="1" y="2236"/>
                    <a:pt x="441" y="2848"/>
                    <a:pt x="1063" y="3106"/>
                  </a:cubicBezTo>
                  <a:lnTo>
                    <a:pt x="1063" y="824"/>
                  </a:lnTo>
                  <a:cubicBezTo>
                    <a:pt x="1063" y="544"/>
                    <a:pt x="1014" y="264"/>
                    <a:pt x="9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4274959" y="3027066"/>
              <a:ext cx="33953" cy="28075"/>
            </a:xfrm>
            <a:custGeom>
              <a:avLst/>
              <a:gdLst/>
              <a:ahLst/>
              <a:cxnLst/>
              <a:rect l="l" t="t" r="r" b="b"/>
              <a:pathLst>
                <a:path w="1057" h="874" extrusionOk="0">
                  <a:moveTo>
                    <a:pt x="529" y="1"/>
                  </a:moveTo>
                  <a:cubicBezTo>
                    <a:pt x="445" y="1"/>
                    <a:pt x="360" y="43"/>
                    <a:pt x="311" y="127"/>
                  </a:cubicBezTo>
                  <a:lnTo>
                    <a:pt x="141" y="270"/>
                  </a:lnTo>
                  <a:lnTo>
                    <a:pt x="97" y="496"/>
                  </a:lnTo>
                  <a:cubicBezTo>
                    <a:pt x="0" y="664"/>
                    <a:pt x="122" y="874"/>
                    <a:pt x="314" y="874"/>
                  </a:cubicBezTo>
                  <a:lnTo>
                    <a:pt x="741" y="874"/>
                  </a:lnTo>
                  <a:cubicBezTo>
                    <a:pt x="935" y="874"/>
                    <a:pt x="1057" y="664"/>
                    <a:pt x="958" y="496"/>
                  </a:cubicBezTo>
                  <a:lnTo>
                    <a:pt x="893" y="242"/>
                  </a:lnTo>
                  <a:lnTo>
                    <a:pt x="747" y="127"/>
                  </a:lnTo>
                  <a:cubicBezTo>
                    <a:pt x="699" y="43"/>
                    <a:pt x="614"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4295743" y="3018971"/>
              <a:ext cx="34146" cy="28268"/>
            </a:xfrm>
            <a:custGeom>
              <a:avLst/>
              <a:gdLst/>
              <a:ahLst/>
              <a:cxnLst/>
              <a:rect l="l" t="t" r="r" b="b"/>
              <a:pathLst>
                <a:path w="1063" h="880" extrusionOk="0">
                  <a:moveTo>
                    <a:pt x="309" y="1"/>
                  </a:moveTo>
                  <a:cubicBezTo>
                    <a:pt x="120" y="1"/>
                    <a:pt x="0" y="205"/>
                    <a:pt x="94" y="370"/>
                  </a:cubicBezTo>
                  <a:lnTo>
                    <a:pt x="319" y="756"/>
                  </a:lnTo>
                  <a:cubicBezTo>
                    <a:pt x="366" y="838"/>
                    <a:pt x="449" y="879"/>
                    <a:pt x="532" y="879"/>
                  </a:cubicBezTo>
                  <a:cubicBezTo>
                    <a:pt x="614" y="879"/>
                    <a:pt x="697" y="838"/>
                    <a:pt x="744" y="756"/>
                  </a:cubicBezTo>
                  <a:lnTo>
                    <a:pt x="969" y="370"/>
                  </a:lnTo>
                  <a:cubicBezTo>
                    <a:pt x="1063" y="206"/>
                    <a:pt x="946"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4295743" y="2990766"/>
              <a:ext cx="34146" cy="30067"/>
            </a:xfrm>
            <a:custGeom>
              <a:avLst/>
              <a:gdLst/>
              <a:ahLst/>
              <a:cxnLst/>
              <a:rect l="l" t="t" r="r" b="b"/>
              <a:pathLst>
                <a:path w="1063" h="936" extrusionOk="0">
                  <a:moveTo>
                    <a:pt x="532" y="0"/>
                  </a:moveTo>
                  <a:cubicBezTo>
                    <a:pt x="449" y="0"/>
                    <a:pt x="366" y="41"/>
                    <a:pt x="319" y="122"/>
                  </a:cubicBezTo>
                  <a:lnTo>
                    <a:pt x="94" y="510"/>
                  </a:lnTo>
                  <a:cubicBezTo>
                    <a:pt x="0" y="672"/>
                    <a:pt x="119" y="879"/>
                    <a:pt x="309" y="879"/>
                  </a:cubicBezTo>
                  <a:lnTo>
                    <a:pt x="533" y="935"/>
                  </a:lnTo>
                  <a:lnTo>
                    <a:pt x="756" y="879"/>
                  </a:lnTo>
                  <a:cubicBezTo>
                    <a:pt x="944" y="879"/>
                    <a:pt x="1063" y="675"/>
                    <a:pt x="969" y="510"/>
                  </a:cubicBezTo>
                  <a:lnTo>
                    <a:pt x="744" y="122"/>
                  </a:lnTo>
                  <a:cubicBezTo>
                    <a:pt x="697" y="41"/>
                    <a:pt x="614"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4274895" y="2982799"/>
              <a:ext cx="34114" cy="28268"/>
            </a:xfrm>
            <a:custGeom>
              <a:avLst/>
              <a:gdLst/>
              <a:ahLst/>
              <a:cxnLst/>
              <a:rect l="l" t="t" r="r" b="b"/>
              <a:pathLst>
                <a:path w="1062" h="880" extrusionOk="0">
                  <a:moveTo>
                    <a:pt x="308" y="1"/>
                  </a:moveTo>
                  <a:cubicBezTo>
                    <a:pt x="119" y="1"/>
                    <a:pt x="1" y="206"/>
                    <a:pt x="95" y="370"/>
                  </a:cubicBezTo>
                  <a:lnTo>
                    <a:pt x="132" y="590"/>
                  </a:lnTo>
                  <a:lnTo>
                    <a:pt x="316" y="758"/>
                  </a:lnTo>
                  <a:cubicBezTo>
                    <a:pt x="363" y="839"/>
                    <a:pt x="446" y="879"/>
                    <a:pt x="529" y="879"/>
                  </a:cubicBezTo>
                  <a:cubicBezTo>
                    <a:pt x="612" y="879"/>
                    <a:pt x="695" y="839"/>
                    <a:pt x="742" y="758"/>
                  </a:cubicBezTo>
                  <a:lnTo>
                    <a:pt x="894" y="593"/>
                  </a:lnTo>
                  <a:lnTo>
                    <a:pt x="968" y="370"/>
                  </a:lnTo>
                  <a:cubicBezTo>
                    <a:pt x="1062" y="208"/>
                    <a:pt x="945" y="1"/>
                    <a:pt x="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4255685" y="3016272"/>
              <a:ext cx="32540" cy="30966"/>
            </a:xfrm>
            <a:custGeom>
              <a:avLst/>
              <a:gdLst/>
              <a:ahLst/>
              <a:cxnLst/>
              <a:rect l="l" t="t" r="r" b="b"/>
              <a:pathLst>
                <a:path w="1013" h="964" extrusionOk="0">
                  <a:moveTo>
                    <a:pt x="500" y="1"/>
                  </a:moveTo>
                  <a:lnTo>
                    <a:pt x="260" y="134"/>
                  </a:lnTo>
                  <a:cubicBezTo>
                    <a:pt x="72" y="134"/>
                    <a:pt x="1" y="272"/>
                    <a:pt x="95" y="434"/>
                  </a:cubicBezTo>
                  <a:lnTo>
                    <a:pt x="256" y="713"/>
                  </a:lnTo>
                  <a:cubicBezTo>
                    <a:pt x="304" y="795"/>
                    <a:pt x="399" y="964"/>
                    <a:pt x="482" y="964"/>
                  </a:cubicBezTo>
                  <a:cubicBezTo>
                    <a:pt x="483" y="964"/>
                    <a:pt x="484" y="964"/>
                    <a:pt x="484" y="964"/>
                  </a:cubicBezTo>
                  <a:cubicBezTo>
                    <a:pt x="565" y="962"/>
                    <a:pt x="645" y="923"/>
                    <a:pt x="693" y="840"/>
                  </a:cubicBezTo>
                  <a:lnTo>
                    <a:pt x="919" y="454"/>
                  </a:lnTo>
                  <a:cubicBezTo>
                    <a:pt x="1013" y="289"/>
                    <a:pt x="893" y="85"/>
                    <a:pt x="704" y="85"/>
                  </a:cubicBezTo>
                  <a:lnTo>
                    <a:pt x="5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4252954" y="3017172"/>
              <a:ext cx="18342" cy="30067"/>
            </a:xfrm>
            <a:custGeom>
              <a:avLst/>
              <a:gdLst/>
              <a:ahLst/>
              <a:cxnLst/>
              <a:rect l="l" t="t" r="r" b="b"/>
              <a:pathLst>
                <a:path w="571" h="936" extrusionOk="0">
                  <a:moveTo>
                    <a:pt x="569" y="0"/>
                  </a:moveTo>
                  <a:lnTo>
                    <a:pt x="222" y="57"/>
                  </a:lnTo>
                  <a:cubicBezTo>
                    <a:pt x="86" y="57"/>
                    <a:pt x="0" y="203"/>
                    <a:pt x="70" y="320"/>
                  </a:cubicBezTo>
                  <a:lnTo>
                    <a:pt x="354" y="812"/>
                  </a:lnTo>
                  <a:cubicBezTo>
                    <a:pt x="403" y="896"/>
                    <a:pt x="485" y="936"/>
                    <a:pt x="571" y="936"/>
                  </a:cubicBezTo>
                  <a:lnTo>
                    <a:pt x="5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4255460" y="2990702"/>
              <a:ext cx="32733" cy="28300"/>
            </a:xfrm>
            <a:custGeom>
              <a:avLst/>
              <a:gdLst/>
              <a:ahLst/>
              <a:cxnLst/>
              <a:rect l="l" t="t" r="r" b="b"/>
              <a:pathLst>
                <a:path w="1019" h="881" extrusionOk="0">
                  <a:moveTo>
                    <a:pt x="484" y="1"/>
                  </a:moveTo>
                  <a:cubicBezTo>
                    <a:pt x="403" y="4"/>
                    <a:pt x="289" y="182"/>
                    <a:pt x="241" y="264"/>
                  </a:cubicBezTo>
                  <a:lnTo>
                    <a:pt x="95" y="497"/>
                  </a:lnTo>
                  <a:cubicBezTo>
                    <a:pt x="1" y="659"/>
                    <a:pt x="79" y="840"/>
                    <a:pt x="268" y="840"/>
                  </a:cubicBezTo>
                  <a:lnTo>
                    <a:pt x="490" y="881"/>
                  </a:lnTo>
                  <a:lnTo>
                    <a:pt x="710" y="881"/>
                  </a:lnTo>
                  <a:cubicBezTo>
                    <a:pt x="898" y="881"/>
                    <a:pt x="1018" y="675"/>
                    <a:pt x="924" y="512"/>
                  </a:cubicBezTo>
                  <a:lnTo>
                    <a:pt x="700" y="124"/>
                  </a:lnTo>
                  <a:cubicBezTo>
                    <a:pt x="652" y="41"/>
                    <a:pt x="567" y="1"/>
                    <a:pt x="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8"/>
            <p:cNvSpPr/>
            <p:nvPr/>
          </p:nvSpPr>
          <p:spPr>
            <a:xfrm>
              <a:off x="4251701" y="2990702"/>
              <a:ext cx="19563" cy="28300"/>
            </a:xfrm>
            <a:custGeom>
              <a:avLst/>
              <a:gdLst/>
              <a:ahLst/>
              <a:cxnLst/>
              <a:rect l="l" t="t" r="r" b="b"/>
              <a:pathLst>
                <a:path w="609" h="881" extrusionOk="0">
                  <a:moveTo>
                    <a:pt x="601" y="1"/>
                  </a:moveTo>
                  <a:cubicBezTo>
                    <a:pt x="520" y="4"/>
                    <a:pt x="438" y="43"/>
                    <a:pt x="391" y="124"/>
                  </a:cubicBezTo>
                  <a:lnTo>
                    <a:pt x="37" y="737"/>
                  </a:lnTo>
                  <a:cubicBezTo>
                    <a:pt x="0" y="801"/>
                    <a:pt x="45" y="881"/>
                    <a:pt x="119" y="881"/>
                  </a:cubicBezTo>
                  <a:lnTo>
                    <a:pt x="608" y="881"/>
                  </a:lnTo>
                  <a:lnTo>
                    <a:pt x="608" y="182"/>
                  </a:lnTo>
                  <a:cubicBezTo>
                    <a:pt x="608" y="122"/>
                    <a:pt x="607" y="61"/>
                    <a:pt x="60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4222725" y="3116499"/>
              <a:ext cx="140183" cy="15612"/>
            </a:xfrm>
            <a:custGeom>
              <a:avLst/>
              <a:gdLst/>
              <a:ahLst/>
              <a:cxnLst/>
              <a:rect l="l" t="t" r="r" b="b"/>
              <a:pathLst>
                <a:path w="4364" h="486" extrusionOk="0">
                  <a:moveTo>
                    <a:pt x="1510" y="0"/>
                  </a:moveTo>
                  <a:cubicBezTo>
                    <a:pt x="1510" y="0"/>
                    <a:pt x="6" y="202"/>
                    <a:pt x="6" y="252"/>
                  </a:cubicBezTo>
                  <a:lnTo>
                    <a:pt x="0" y="391"/>
                  </a:lnTo>
                  <a:cubicBezTo>
                    <a:pt x="0" y="445"/>
                    <a:pt x="44" y="485"/>
                    <a:pt x="95" y="485"/>
                  </a:cubicBezTo>
                  <a:lnTo>
                    <a:pt x="4252" y="485"/>
                  </a:lnTo>
                  <a:cubicBezTo>
                    <a:pt x="4303" y="485"/>
                    <a:pt x="4343" y="442"/>
                    <a:pt x="4346" y="394"/>
                  </a:cubicBezTo>
                  <a:lnTo>
                    <a:pt x="4364" y="225"/>
                  </a:lnTo>
                  <a:lnTo>
                    <a:pt x="4364" y="95"/>
                  </a:lnTo>
                  <a:cubicBezTo>
                    <a:pt x="4364" y="42"/>
                    <a:pt x="4320" y="0"/>
                    <a:pt x="4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4222115" y="3116467"/>
              <a:ext cx="140793" cy="16286"/>
            </a:xfrm>
            <a:custGeom>
              <a:avLst/>
              <a:gdLst/>
              <a:ahLst/>
              <a:cxnLst/>
              <a:rect l="l" t="t" r="r" b="b"/>
              <a:pathLst>
                <a:path w="4383" h="507" extrusionOk="0">
                  <a:moveTo>
                    <a:pt x="95" y="0"/>
                  </a:moveTo>
                  <a:cubicBezTo>
                    <a:pt x="44" y="0"/>
                    <a:pt x="1" y="42"/>
                    <a:pt x="1" y="94"/>
                  </a:cubicBezTo>
                  <a:lnTo>
                    <a:pt x="1" y="316"/>
                  </a:lnTo>
                  <a:cubicBezTo>
                    <a:pt x="1" y="366"/>
                    <a:pt x="41" y="410"/>
                    <a:pt x="95" y="410"/>
                  </a:cubicBezTo>
                  <a:lnTo>
                    <a:pt x="784" y="469"/>
                  </a:lnTo>
                  <a:lnTo>
                    <a:pt x="1529" y="507"/>
                  </a:lnTo>
                  <a:lnTo>
                    <a:pt x="4289" y="507"/>
                  </a:lnTo>
                  <a:cubicBezTo>
                    <a:pt x="4339" y="507"/>
                    <a:pt x="4383" y="465"/>
                    <a:pt x="4383" y="413"/>
                  </a:cubicBezTo>
                  <a:lnTo>
                    <a:pt x="4383" y="226"/>
                  </a:lnTo>
                  <a:lnTo>
                    <a:pt x="1529" y="226"/>
                  </a:lnTo>
                  <a:lnTo>
                    <a:pt x="1529" y="224"/>
                  </a:lnTo>
                  <a:lnTo>
                    <a:pt x="152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4247268" y="3123663"/>
              <a:ext cx="23996" cy="9059"/>
            </a:xfrm>
            <a:custGeom>
              <a:avLst/>
              <a:gdLst/>
              <a:ahLst/>
              <a:cxnLst/>
              <a:rect l="l" t="t" r="r" b="b"/>
              <a:pathLst>
                <a:path w="747" h="282" extrusionOk="0">
                  <a:moveTo>
                    <a:pt x="1" y="0"/>
                  </a:moveTo>
                  <a:lnTo>
                    <a:pt x="1" y="281"/>
                  </a:lnTo>
                  <a:lnTo>
                    <a:pt x="746" y="281"/>
                  </a:lnTo>
                  <a:lnTo>
                    <a:pt x="74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4222436" y="2905059"/>
              <a:ext cx="140183" cy="15098"/>
            </a:xfrm>
            <a:custGeom>
              <a:avLst/>
              <a:gdLst/>
              <a:ahLst/>
              <a:cxnLst/>
              <a:rect l="l" t="t" r="r" b="b"/>
              <a:pathLst>
                <a:path w="4364" h="470" extrusionOk="0">
                  <a:moveTo>
                    <a:pt x="586" y="0"/>
                  </a:moveTo>
                  <a:lnTo>
                    <a:pt x="95" y="38"/>
                  </a:lnTo>
                  <a:cubicBezTo>
                    <a:pt x="43" y="38"/>
                    <a:pt x="1" y="81"/>
                    <a:pt x="1" y="132"/>
                  </a:cubicBezTo>
                  <a:lnTo>
                    <a:pt x="20" y="375"/>
                  </a:lnTo>
                  <a:cubicBezTo>
                    <a:pt x="20" y="427"/>
                    <a:pt x="63" y="469"/>
                    <a:pt x="114" y="469"/>
                  </a:cubicBezTo>
                  <a:lnTo>
                    <a:pt x="4232" y="469"/>
                  </a:lnTo>
                  <a:cubicBezTo>
                    <a:pt x="4284" y="469"/>
                    <a:pt x="4326" y="427"/>
                    <a:pt x="4326" y="372"/>
                  </a:cubicBezTo>
                  <a:lnTo>
                    <a:pt x="4364" y="224"/>
                  </a:lnTo>
                  <a:lnTo>
                    <a:pt x="4364" y="94"/>
                  </a:lnTo>
                  <a:cubicBezTo>
                    <a:pt x="4364" y="42"/>
                    <a:pt x="4321" y="0"/>
                    <a:pt x="4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4221794" y="2905091"/>
              <a:ext cx="140825" cy="16254"/>
            </a:xfrm>
            <a:custGeom>
              <a:avLst/>
              <a:gdLst/>
              <a:ahLst/>
              <a:cxnLst/>
              <a:rect l="l" t="t" r="r" b="b"/>
              <a:pathLst>
                <a:path w="4384" h="506" extrusionOk="0">
                  <a:moveTo>
                    <a:pt x="95" y="1"/>
                  </a:moveTo>
                  <a:cubicBezTo>
                    <a:pt x="44" y="1"/>
                    <a:pt x="1" y="43"/>
                    <a:pt x="1" y="95"/>
                  </a:cubicBezTo>
                  <a:lnTo>
                    <a:pt x="1" y="412"/>
                  </a:lnTo>
                  <a:cubicBezTo>
                    <a:pt x="1" y="462"/>
                    <a:pt x="42" y="506"/>
                    <a:pt x="95" y="506"/>
                  </a:cubicBezTo>
                  <a:lnTo>
                    <a:pt x="4290" y="506"/>
                  </a:lnTo>
                  <a:cubicBezTo>
                    <a:pt x="4341" y="506"/>
                    <a:pt x="4384" y="464"/>
                    <a:pt x="4384" y="412"/>
                  </a:cubicBezTo>
                  <a:lnTo>
                    <a:pt x="4384" y="225"/>
                  </a:lnTo>
                  <a:lnTo>
                    <a:pt x="721" y="225"/>
                  </a:lnTo>
                  <a:cubicBezTo>
                    <a:pt x="674" y="225"/>
                    <a:pt x="635" y="190"/>
                    <a:pt x="627" y="145"/>
                  </a:cubicBezTo>
                  <a:lnTo>
                    <a:pt x="60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4237053" y="2974607"/>
              <a:ext cx="96978" cy="99355"/>
            </a:xfrm>
            <a:custGeom>
              <a:avLst/>
              <a:gdLst/>
              <a:ahLst/>
              <a:cxnLst/>
              <a:rect l="l" t="t" r="r" b="b"/>
              <a:pathLst>
                <a:path w="3019" h="3093" extrusionOk="0">
                  <a:moveTo>
                    <a:pt x="694" y="1"/>
                  </a:moveTo>
                  <a:lnTo>
                    <a:pt x="694" y="1"/>
                  </a:lnTo>
                  <a:cubicBezTo>
                    <a:pt x="274" y="313"/>
                    <a:pt x="0" y="813"/>
                    <a:pt x="0" y="1377"/>
                  </a:cubicBezTo>
                  <a:cubicBezTo>
                    <a:pt x="0" y="2324"/>
                    <a:pt x="768" y="3093"/>
                    <a:pt x="1716" y="3093"/>
                  </a:cubicBezTo>
                  <a:cubicBezTo>
                    <a:pt x="2237" y="3093"/>
                    <a:pt x="2703" y="2861"/>
                    <a:pt x="3019" y="2495"/>
                  </a:cubicBezTo>
                  <a:lnTo>
                    <a:pt x="3019" y="2495"/>
                  </a:lnTo>
                  <a:cubicBezTo>
                    <a:pt x="2732" y="2706"/>
                    <a:pt x="2380" y="2832"/>
                    <a:pt x="1997" y="2832"/>
                  </a:cubicBezTo>
                  <a:cubicBezTo>
                    <a:pt x="1050" y="2832"/>
                    <a:pt x="281" y="2065"/>
                    <a:pt x="281" y="1117"/>
                  </a:cubicBezTo>
                  <a:cubicBezTo>
                    <a:pt x="281" y="693"/>
                    <a:pt x="436" y="302"/>
                    <a:pt x="6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4236410" y="2974768"/>
              <a:ext cx="34853" cy="95115"/>
            </a:xfrm>
            <a:custGeom>
              <a:avLst/>
              <a:gdLst/>
              <a:ahLst/>
              <a:cxnLst/>
              <a:rect l="l" t="t" r="r" b="b"/>
              <a:pathLst>
                <a:path w="1085" h="2961" extrusionOk="0">
                  <a:moveTo>
                    <a:pt x="711" y="0"/>
                  </a:moveTo>
                  <a:lnTo>
                    <a:pt x="711" y="0"/>
                  </a:lnTo>
                  <a:cubicBezTo>
                    <a:pt x="355" y="265"/>
                    <a:pt x="106" y="667"/>
                    <a:pt x="38" y="1129"/>
                  </a:cubicBezTo>
                  <a:cubicBezTo>
                    <a:pt x="0" y="1394"/>
                    <a:pt x="26" y="1669"/>
                    <a:pt x="110" y="1925"/>
                  </a:cubicBezTo>
                  <a:cubicBezTo>
                    <a:pt x="272" y="2393"/>
                    <a:pt x="628" y="2772"/>
                    <a:pt x="1084" y="2961"/>
                  </a:cubicBezTo>
                  <a:lnTo>
                    <a:pt x="1084" y="2552"/>
                  </a:lnTo>
                  <a:cubicBezTo>
                    <a:pt x="612" y="2247"/>
                    <a:pt x="301" y="1717"/>
                    <a:pt x="301" y="1112"/>
                  </a:cubicBezTo>
                  <a:cubicBezTo>
                    <a:pt x="301" y="688"/>
                    <a:pt x="456" y="298"/>
                    <a:pt x="7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4151346" y="2853050"/>
              <a:ext cx="110791" cy="275804"/>
            </a:xfrm>
            <a:custGeom>
              <a:avLst/>
              <a:gdLst/>
              <a:ahLst/>
              <a:cxnLst/>
              <a:rect l="l" t="t" r="r" b="b"/>
              <a:pathLst>
                <a:path w="3449" h="8586" extrusionOk="0">
                  <a:moveTo>
                    <a:pt x="788" y="1"/>
                  </a:moveTo>
                  <a:lnTo>
                    <a:pt x="794" y="428"/>
                  </a:lnTo>
                  <a:cubicBezTo>
                    <a:pt x="794" y="512"/>
                    <a:pt x="830" y="619"/>
                    <a:pt x="912" y="619"/>
                  </a:cubicBezTo>
                  <a:lnTo>
                    <a:pt x="963" y="694"/>
                  </a:lnTo>
                  <a:lnTo>
                    <a:pt x="963" y="1309"/>
                  </a:lnTo>
                  <a:cubicBezTo>
                    <a:pt x="963" y="1603"/>
                    <a:pt x="904" y="1893"/>
                    <a:pt x="788" y="2161"/>
                  </a:cubicBezTo>
                  <a:lnTo>
                    <a:pt x="235" y="3514"/>
                  </a:lnTo>
                  <a:cubicBezTo>
                    <a:pt x="105" y="3815"/>
                    <a:pt x="37" y="4141"/>
                    <a:pt x="37" y="4469"/>
                  </a:cubicBezTo>
                  <a:lnTo>
                    <a:pt x="0" y="8119"/>
                  </a:lnTo>
                  <a:cubicBezTo>
                    <a:pt x="0" y="8375"/>
                    <a:pt x="209" y="8585"/>
                    <a:pt x="468" y="8585"/>
                  </a:cubicBezTo>
                  <a:lnTo>
                    <a:pt x="2914" y="8575"/>
                  </a:lnTo>
                  <a:cubicBezTo>
                    <a:pt x="2945" y="8575"/>
                    <a:pt x="2977" y="8575"/>
                    <a:pt x="3010" y="8575"/>
                  </a:cubicBezTo>
                  <a:cubicBezTo>
                    <a:pt x="3177" y="8575"/>
                    <a:pt x="3351" y="8564"/>
                    <a:pt x="3410" y="8426"/>
                  </a:cubicBezTo>
                  <a:cubicBezTo>
                    <a:pt x="3436" y="8368"/>
                    <a:pt x="3449" y="8307"/>
                    <a:pt x="3449" y="8241"/>
                  </a:cubicBezTo>
                  <a:lnTo>
                    <a:pt x="3449" y="6786"/>
                  </a:lnTo>
                  <a:lnTo>
                    <a:pt x="3392" y="6693"/>
                  </a:lnTo>
                  <a:lnTo>
                    <a:pt x="3388" y="5017"/>
                  </a:lnTo>
                  <a:lnTo>
                    <a:pt x="3449" y="4904"/>
                  </a:lnTo>
                  <a:lnTo>
                    <a:pt x="3449" y="4469"/>
                  </a:lnTo>
                  <a:cubicBezTo>
                    <a:pt x="3449" y="4139"/>
                    <a:pt x="3381" y="3815"/>
                    <a:pt x="3250" y="3513"/>
                  </a:cubicBezTo>
                  <a:lnTo>
                    <a:pt x="2663" y="2142"/>
                  </a:lnTo>
                  <a:cubicBezTo>
                    <a:pt x="2553" y="1872"/>
                    <a:pt x="2493" y="1583"/>
                    <a:pt x="2493" y="1289"/>
                  </a:cubicBezTo>
                  <a:lnTo>
                    <a:pt x="2493" y="671"/>
                  </a:lnTo>
                  <a:cubicBezTo>
                    <a:pt x="2493" y="659"/>
                    <a:pt x="2502" y="652"/>
                    <a:pt x="2511" y="652"/>
                  </a:cubicBezTo>
                  <a:cubicBezTo>
                    <a:pt x="2583" y="652"/>
                    <a:pt x="2641" y="575"/>
                    <a:pt x="2641" y="504"/>
                  </a:cubicBezTo>
                  <a:lnTo>
                    <a:pt x="2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4147292" y="2850756"/>
              <a:ext cx="112429" cy="279530"/>
            </a:xfrm>
            <a:custGeom>
              <a:avLst/>
              <a:gdLst/>
              <a:ahLst/>
              <a:cxnLst/>
              <a:rect l="l" t="t" r="r" b="b"/>
              <a:pathLst>
                <a:path w="3500" h="8702" extrusionOk="0">
                  <a:moveTo>
                    <a:pt x="813" y="0"/>
                  </a:moveTo>
                  <a:lnTo>
                    <a:pt x="813" y="504"/>
                  </a:lnTo>
                  <a:cubicBezTo>
                    <a:pt x="813" y="579"/>
                    <a:pt x="871" y="643"/>
                    <a:pt x="944" y="652"/>
                  </a:cubicBezTo>
                  <a:cubicBezTo>
                    <a:pt x="955" y="653"/>
                    <a:pt x="962" y="660"/>
                    <a:pt x="962" y="670"/>
                  </a:cubicBezTo>
                  <a:lnTo>
                    <a:pt x="962" y="1290"/>
                  </a:lnTo>
                  <a:cubicBezTo>
                    <a:pt x="962" y="1584"/>
                    <a:pt x="901" y="1873"/>
                    <a:pt x="785" y="2141"/>
                  </a:cubicBezTo>
                  <a:lnTo>
                    <a:pt x="197" y="3512"/>
                  </a:lnTo>
                  <a:cubicBezTo>
                    <a:pt x="67" y="3815"/>
                    <a:pt x="1" y="4140"/>
                    <a:pt x="1" y="4468"/>
                  </a:cubicBezTo>
                  <a:lnTo>
                    <a:pt x="1" y="4902"/>
                  </a:lnTo>
                  <a:lnTo>
                    <a:pt x="58" y="4951"/>
                  </a:lnTo>
                  <a:lnTo>
                    <a:pt x="57" y="6752"/>
                  </a:lnTo>
                  <a:lnTo>
                    <a:pt x="1" y="6787"/>
                  </a:lnTo>
                  <a:lnTo>
                    <a:pt x="1" y="8240"/>
                  </a:lnTo>
                  <a:cubicBezTo>
                    <a:pt x="1" y="8308"/>
                    <a:pt x="15" y="8369"/>
                    <a:pt x="40" y="8427"/>
                  </a:cubicBezTo>
                  <a:cubicBezTo>
                    <a:pt x="40" y="8430"/>
                    <a:pt x="43" y="8431"/>
                    <a:pt x="43" y="8433"/>
                  </a:cubicBezTo>
                  <a:cubicBezTo>
                    <a:pt x="45" y="8440"/>
                    <a:pt x="47" y="8446"/>
                    <a:pt x="51" y="8451"/>
                  </a:cubicBezTo>
                  <a:lnTo>
                    <a:pt x="57" y="8462"/>
                  </a:lnTo>
                  <a:cubicBezTo>
                    <a:pt x="60" y="8467"/>
                    <a:pt x="64" y="8475"/>
                    <a:pt x="67" y="8480"/>
                  </a:cubicBezTo>
                  <a:cubicBezTo>
                    <a:pt x="69" y="8483"/>
                    <a:pt x="73" y="8488"/>
                    <a:pt x="74" y="8491"/>
                  </a:cubicBezTo>
                  <a:lnTo>
                    <a:pt x="86" y="8506"/>
                  </a:lnTo>
                  <a:cubicBezTo>
                    <a:pt x="89" y="8511"/>
                    <a:pt x="90" y="8514"/>
                    <a:pt x="95" y="8518"/>
                  </a:cubicBezTo>
                  <a:cubicBezTo>
                    <a:pt x="98" y="8524"/>
                    <a:pt x="102" y="8527"/>
                    <a:pt x="105" y="8533"/>
                  </a:cubicBezTo>
                  <a:cubicBezTo>
                    <a:pt x="109" y="8535"/>
                    <a:pt x="112" y="8540"/>
                    <a:pt x="115" y="8543"/>
                  </a:cubicBezTo>
                  <a:cubicBezTo>
                    <a:pt x="118" y="8547"/>
                    <a:pt x="122" y="8553"/>
                    <a:pt x="125" y="8556"/>
                  </a:cubicBezTo>
                  <a:lnTo>
                    <a:pt x="137" y="8567"/>
                  </a:lnTo>
                  <a:cubicBezTo>
                    <a:pt x="140" y="8570"/>
                    <a:pt x="144" y="8575"/>
                    <a:pt x="148" y="8577"/>
                  </a:cubicBezTo>
                  <a:cubicBezTo>
                    <a:pt x="153" y="8582"/>
                    <a:pt x="158" y="8585"/>
                    <a:pt x="161" y="8589"/>
                  </a:cubicBezTo>
                  <a:cubicBezTo>
                    <a:pt x="166" y="8592"/>
                    <a:pt x="168" y="8596"/>
                    <a:pt x="173" y="8598"/>
                  </a:cubicBezTo>
                  <a:cubicBezTo>
                    <a:pt x="177" y="8601"/>
                    <a:pt x="182" y="8605"/>
                    <a:pt x="187" y="8608"/>
                  </a:cubicBezTo>
                  <a:cubicBezTo>
                    <a:pt x="190" y="8612"/>
                    <a:pt x="195" y="8614"/>
                    <a:pt x="197" y="8618"/>
                  </a:cubicBezTo>
                  <a:lnTo>
                    <a:pt x="213" y="8628"/>
                  </a:lnTo>
                  <a:cubicBezTo>
                    <a:pt x="218" y="8630"/>
                    <a:pt x="221" y="8634"/>
                    <a:pt x="225" y="8635"/>
                  </a:cubicBezTo>
                  <a:cubicBezTo>
                    <a:pt x="231" y="8640"/>
                    <a:pt x="235" y="8643"/>
                    <a:pt x="242" y="8647"/>
                  </a:cubicBezTo>
                  <a:lnTo>
                    <a:pt x="254" y="8651"/>
                  </a:lnTo>
                  <a:cubicBezTo>
                    <a:pt x="260" y="8656"/>
                    <a:pt x="267" y="8657"/>
                    <a:pt x="271" y="8661"/>
                  </a:cubicBezTo>
                  <a:cubicBezTo>
                    <a:pt x="274" y="8661"/>
                    <a:pt x="276" y="8663"/>
                    <a:pt x="277" y="8663"/>
                  </a:cubicBezTo>
                  <a:cubicBezTo>
                    <a:pt x="335" y="8687"/>
                    <a:pt x="397" y="8702"/>
                    <a:pt x="464" y="8702"/>
                  </a:cubicBezTo>
                  <a:lnTo>
                    <a:pt x="3072" y="8702"/>
                  </a:lnTo>
                  <a:cubicBezTo>
                    <a:pt x="3265" y="8702"/>
                    <a:pt x="3427" y="8586"/>
                    <a:pt x="3500" y="8423"/>
                  </a:cubicBezTo>
                  <a:lnTo>
                    <a:pt x="464" y="8423"/>
                  </a:lnTo>
                  <a:cubicBezTo>
                    <a:pt x="462" y="8423"/>
                    <a:pt x="460" y="8423"/>
                    <a:pt x="459" y="8423"/>
                  </a:cubicBezTo>
                  <a:cubicBezTo>
                    <a:pt x="361" y="8423"/>
                    <a:pt x="281" y="8341"/>
                    <a:pt x="281" y="8239"/>
                  </a:cubicBezTo>
                  <a:lnTo>
                    <a:pt x="281" y="4372"/>
                  </a:lnTo>
                  <a:cubicBezTo>
                    <a:pt x="281" y="4106"/>
                    <a:pt x="335" y="3844"/>
                    <a:pt x="441" y="3599"/>
                  </a:cubicBezTo>
                  <a:lnTo>
                    <a:pt x="1104" y="2053"/>
                  </a:lnTo>
                  <a:cubicBezTo>
                    <a:pt x="1195" y="1843"/>
                    <a:pt x="1241" y="1614"/>
                    <a:pt x="1241" y="1384"/>
                  </a:cubicBezTo>
                  <a:lnTo>
                    <a:pt x="1241" y="652"/>
                  </a:lnTo>
                  <a:cubicBezTo>
                    <a:pt x="1241" y="621"/>
                    <a:pt x="1218" y="595"/>
                    <a:pt x="1188" y="595"/>
                  </a:cubicBezTo>
                  <a:cubicBezTo>
                    <a:pt x="1186" y="595"/>
                    <a:pt x="1184" y="595"/>
                    <a:pt x="1183" y="595"/>
                  </a:cubicBezTo>
                  <a:cubicBezTo>
                    <a:pt x="1133" y="595"/>
                    <a:pt x="1094" y="553"/>
                    <a:pt x="1094" y="504"/>
                  </a:cubicBezTo>
                  <a:lnTo>
                    <a:pt x="109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4168789" y="2945696"/>
              <a:ext cx="75584" cy="166652"/>
            </a:xfrm>
            <a:custGeom>
              <a:avLst/>
              <a:gdLst/>
              <a:ahLst/>
              <a:cxnLst/>
              <a:rect l="l" t="t" r="r" b="b"/>
              <a:pathLst>
                <a:path w="2353" h="5188" extrusionOk="0">
                  <a:moveTo>
                    <a:pt x="673" y="0"/>
                  </a:moveTo>
                  <a:lnTo>
                    <a:pt x="495" y="38"/>
                  </a:lnTo>
                  <a:cubicBezTo>
                    <a:pt x="455" y="38"/>
                    <a:pt x="420" y="61"/>
                    <a:pt x="406" y="96"/>
                  </a:cubicBezTo>
                  <a:lnTo>
                    <a:pt x="130" y="849"/>
                  </a:lnTo>
                  <a:cubicBezTo>
                    <a:pt x="44" y="1067"/>
                    <a:pt x="0" y="1299"/>
                    <a:pt x="0" y="1535"/>
                  </a:cubicBezTo>
                  <a:lnTo>
                    <a:pt x="3" y="5076"/>
                  </a:lnTo>
                  <a:cubicBezTo>
                    <a:pt x="3" y="5126"/>
                    <a:pt x="44" y="5170"/>
                    <a:pt x="97" y="5170"/>
                  </a:cubicBezTo>
                  <a:lnTo>
                    <a:pt x="2221" y="5187"/>
                  </a:lnTo>
                  <a:cubicBezTo>
                    <a:pt x="2272" y="5187"/>
                    <a:pt x="2315" y="5147"/>
                    <a:pt x="2315" y="5093"/>
                  </a:cubicBezTo>
                  <a:lnTo>
                    <a:pt x="2353" y="4982"/>
                  </a:lnTo>
                  <a:lnTo>
                    <a:pt x="2353" y="1538"/>
                  </a:lnTo>
                  <a:cubicBezTo>
                    <a:pt x="2353" y="1300"/>
                    <a:pt x="2308" y="1066"/>
                    <a:pt x="2219" y="844"/>
                  </a:cubicBezTo>
                  <a:lnTo>
                    <a:pt x="1904" y="58"/>
                  </a:lnTo>
                  <a:cubicBezTo>
                    <a:pt x="1889" y="22"/>
                    <a:pt x="1856" y="0"/>
                    <a:pt x="1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4166348" y="2945696"/>
              <a:ext cx="77897" cy="169157"/>
            </a:xfrm>
            <a:custGeom>
              <a:avLst/>
              <a:gdLst/>
              <a:ahLst/>
              <a:cxnLst/>
              <a:rect l="l" t="t" r="r" b="b"/>
              <a:pathLst>
                <a:path w="2425" h="5266" extrusionOk="0">
                  <a:moveTo>
                    <a:pt x="531" y="0"/>
                  </a:moveTo>
                  <a:cubicBezTo>
                    <a:pt x="493" y="0"/>
                    <a:pt x="458" y="23"/>
                    <a:pt x="444" y="60"/>
                  </a:cubicBezTo>
                  <a:lnTo>
                    <a:pt x="131" y="850"/>
                  </a:lnTo>
                  <a:cubicBezTo>
                    <a:pt x="44" y="1069"/>
                    <a:pt x="1" y="1300"/>
                    <a:pt x="1" y="1536"/>
                  </a:cubicBezTo>
                  <a:lnTo>
                    <a:pt x="1" y="4983"/>
                  </a:lnTo>
                  <a:lnTo>
                    <a:pt x="1" y="5170"/>
                  </a:lnTo>
                  <a:cubicBezTo>
                    <a:pt x="1" y="5221"/>
                    <a:pt x="43" y="5264"/>
                    <a:pt x="95" y="5264"/>
                  </a:cubicBezTo>
                  <a:lnTo>
                    <a:pt x="962" y="5264"/>
                  </a:lnTo>
                  <a:lnTo>
                    <a:pt x="994" y="5226"/>
                  </a:lnTo>
                  <a:lnTo>
                    <a:pt x="1919" y="5228"/>
                  </a:lnTo>
                  <a:lnTo>
                    <a:pt x="1965" y="5265"/>
                  </a:lnTo>
                  <a:lnTo>
                    <a:pt x="2330" y="5265"/>
                  </a:lnTo>
                  <a:cubicBezTo>
                    <a:pt x="2381" y="5265"/>
                    <a:pt x="2424" y="5223"/>
                    <a:pt x="2424" y="5171"/>
                  </a:cubicBezTo>
                  <a:lnTo>
                    <a:pt x="2424" y="4985"/>
                  </a:lnTo>
                  <a:lnTo>
                    <a:pt x="340" y="4985"/>
                  </a:lnTo>
                  <a:cubicBezTo>
                    <a:pt x="308" y="4982"/>
                    <a:pt x="283" y="4956"/>
                    <a:pt x="283" y="4925"/>
                  </a:cubicBezTo>
                  <a:lnTo>
                    <a:pt x="283" y="1535"/>
                  </a:lnTo>
                  <a:cubicBezTo>
                    <a:pt x="283" y="1299"/>
                    <a:pt x="327" y="1067"/>
                    <a:pt x="413" y="849"/>
                  </a:cubicBezTo>
                  <a:lnTo>
                    <a:pt x="74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4168693" y="2835061"/>
              <a:ext cx="73914" cy="22807"/>
            </a:xfrm>
            <a:custGeom>
              <a:avLst/>
              <a:gdLst/>
              <a:ahLst/>
              <a:cxnLst/>
              <a:rect l="l" t="t" r="r" b="b"/>
              <a:pathLst>
                <a:path w="2301" h="710" extrusionOk="0">
                  <a:moveTo>
                    <a:pt x="361" y="0"/>
                  </a:moveTo>
                  <a:lnTo>
                    <a:pt x="259" y="24"/>
                  </a:lnTo>
                  <a:cubicBezTo>
                    <a:pt x="170" y="24"/>
                    <a:pt x="94" y="87"/>
                    <a:pt x="76" y="174"/>
                  </a:cubicBezTo>
                  <a:lnTo>
                    <a:pt x="23" y="487"/>
                  </a:lnTo>
                  <a:cubicBezTo>
                    <a:pt x="0" y="603"/>
                    <a:pt x="89" y="710"/>
                    <a:pt x="206" y="710"/>
                  </a:cubicBezTo>
                  <a:lnTo>
                    <a:pt x="2088" y="710"/>
                  </a:lnTo>
                  <a:cubicBezTo>
                    <a:pt x="2206" y="710"/>
                    <a:pt x="2295" y="603"/>
                    <a:pt x="2273" y="487"/>
                  </a:cubicBezTo>
                  <a:lnTo>
                    <a:pt x="2301" y="429"/>
                  </a:lnTo>
                  <a:lnTo>
                    <a:pt x="2244" y="150"/>
                  </a:lnTo>
                  <a:cubicBezTo>
                    <a:pt x="2225" y="63"/>
                    <a:pt x="2150" y="0"/>
                    <a:pt x="2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4166829" y="2835061"/>
              <a:ext cx="77094" cy="23963"/>
            </a:xfrm>
            <a:custGeom>
              <a:avLst/>
              <a:gdLst/>
              <a:ahLst/>
              <a:cxnLst/>
              <a:rect l="l" t="t" r="r" b="b"/>
              <a:pathLst>
                <a:path w="2400" h="746" extrusionOk="0">
                  <a:moveTo>
                    <a:pt x="280" y="0"/>
                  </a:moveTo>
                  <a:cubicBezTo>
                    <a:pt x="191" y="0"/>
                    <a:pt x="116" y="64"/>
                    <a:pt x="97" y="151"/>
                  </a:cubicBezTo>
                  <a:lnTo>
                    <a:pt x="24" y="523"/>
                  </a:lnTo>
                  <a:cubicBezTo>
                    <a:pt x="0" y="639"/>
                    <a:pt x="89" y="746"/>
                    <a:pt x="206" y="746"/>
                  </a:cubicBezTo>
                  <a:lnTo>
                    <a:pt x="2194" y="746"/>
                  </a:lnTo>
                  <a:cubicBezTo>
                    <a:pt x="2311" y="746"/>
                    <a:pt x="2399" y="639"/>
                    <a:pt x="2376" y="523"/>
                  </a:cubicBezTo>
                  <a:lnTo>
                    <a:pt x="2359" y="429"/>
                  </a:lnTo>
                  <a:lnTo>
                    <a:pt x="446" y="429"/>
                  </a:lnTo>
                  <a:cubicBezTo>
                    <a:pt x="390" y="429"/>
                    <a:pt x="343" y="375"/>
                    <a:pt x="355" y="317"/>
                  </a:cubicBezTo>
                  <a:lnTo>
                    <a:pt x="41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8"/>
            <p:cNvSpPr/>
            <p:nvPr/>
          </p:nvSpPr>
          <p:spPr>
            <a:xfrm>
              <a:off x="4195838" y="2993721"/>
              <a:ext cx="32958" cy="17699"/>
            </a:xfrm>
            <a:custGeom>
              <a:avLst/>
              <a:gdLst/>
              <a:ahLst/>
              <a:cxnLst/>
              <a:rect l="l" t="t" r="r" b="b"/>
              <a:pathLst>
                <a:path w="1026" h="551" extrusionOk="0">
                  <a:moveTo>
                    <a:pt x="512" y="1"/>
                  </a:moveTo>
                  <a:cubicBezTo>
                    <a:pt x="229" y="1"/>
                    <a:pt x="1" y="231"/>
                    <a:pt x="1" y="513"/>
                  </a:cubicBezTo>
                  <a:lnTo>
                    <a:pt x="1" y="546"/>
                  </a:lnTo>
                  <a:lnTo>
                    <a:pt x="1026" y="551"/>
                  </a:lnTo>
                  <a:lnTo>
                    <a:pt x="1026" y="513"/>
                  </a:lnTo>
                  <a:lnTo>
                    <a:pt x="1024" y="513"/>
                  </a:lnTo>
                  <a:cubicBezTo>
                    <a:pt x="1024" y="231"/>
                    <a:pt x="794"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4190730" y="2962561"/>
              <a:ext cx="16768" cy="16768"/>
            </a:xfrm>
            <a:custGeom>
              <a:avLst/>
              <a:gdLst/>
              <a:ahLst/>
              <a:cxnLst/>
              <a:rect l="l" t="t" r="r" b="b"/>
              <a:pathLst>
                <a:path w="522" h="522" extrusionOk="0">
                  <a:moveTo>
                    <a:pt x="261" y="1"/>
                  </a:moveTo>
                  <a:cubicBezTo>
                    <a:pt x="116" y="1"/>
                    <a:pt x="0" y="118"/>
                    <a:pt x="0" y="261"/>
                  </a:cubicBezTo>
                  <a:cubicBezTo>
                    <a:pt x="0" y="406"/>
                    <a:pt x="116" y="522"/>
                    <a:pt x="261" y="522"/>
                  </a:cubicBezTo>
                  <a:cubicBezTo>
                    <a:pt x="404" y="522"/>
                    <a:pt x="522" y="406"/>
                    <a:pt x="522" y="261"/>
                  </a:cubicBezTo>
                  <a:cubicBezTo>
                    <a:pt x="522" y="118"/>
                    <a:pt x="404"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4183534" y="3071011"/>
              <a:ext cx="16768" cy="16736"/>
            </a:xfrm>
            <a:custGeom>
              <a:avLst/>
              <a:gdLst/>
              <a:ahLst/>
              <a:cxnLst/>
              <a:rect l="l" t="t" r="r" b="b"/>
              <a:pathLst>
                <a:path w="522" h="521" extrusionOk="0">
                  <a:moveTo>
                    <a:pt x="261" y="1"/>
                  </a:moveTo>
                  <a:cubicBezTo>
                    <a:pt x="116" y="1"/>
                    <a:pt x="0" y="117"/>
                    <a:pt x="0" y="261"/>
                  </a:cubicBezTo>
                  <a:cubicBezTo>
                    <a:pt x="0" y="405"/>
                    <a:pt x="116" y="520"/>
                    <a:pt x="261" y="520"/>
                  </a:cubicBezTo>
                  <a:cubicBezTo>
                    <a:pt x="404" y="520"/>
                    <a:pt x="521" y="405"/>
                    <a:pt x="521" y="261"/>
                  </a:cubicBezTo>
                  <a:cubicBezTo>
                    <a:pt x="521" y="117"/>
                    <a:pt x="404"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4199146" y="3098510"/>
              <a:ext cx="28942" cy="14937"/>
            </a:xfrm>
            <a:custGeom>
              <a:avLst/>
              <a:gdLst/>
              <a:ahLst/>
              <a:cxnLst/>
              <a:rect l="l" t="t" r="r" b="b"/>
              <a:pathLst>
                <a:path w="901" h="465" extrusionOk="0">
                  <a:moveTo>
                    <a:pt x="448" y="0"/>
                  </a:moveTo>
                  <a:cubicBezTo>
                    <a:pt x="273" y="0"/>
                    <a:pt x="119" y="89"/>
                    <a:pt x="29" y="223"/>
                  </a:cubicBezTo>
                  <a:lnTo>
                    <a:pt x="0" y="465"/>
                  </a:lnTo>
                  <a:lnTo>
                    <a:pt x="901" y="465"/>
                  </a:lnTo>
                  <a:cubicBezTo>
                    <a:pt x="901" y="362"/>
                    <a:pt x="865" y="225"/>
                    <a:pt x="865" y="225"/>
                  </a:cubicBezTo>
                  <a:cubicBezTo>
                    <a:pt x="775" y="89"/>
                    <a:pt x="622"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4197283" y="3105705"/>
              <a:ext cx="32347" cy="9059"/>
            </a:xfrm>
            <a:custGeom>
              <a:avLst/>
              <a:gdLst/>
              <a:ahLst/>
              <a:cxnLst/>
              <a:rect l="l" t="t" r="r" b="b"/>
              <a:pathLst>
                <a:path w="1007" h="282" extrusionOk="0">
                  <a:moveTo>
                    <a:pt x="86" y="1"/>
                  </a:moveTo>
                  <a:cubicBezTo>
                    <a:pt x="31" y="80"/>
                    <a:pt x="1" y="176"/>
                    <a:pt x="1" y="281"/>
                  </a:cubicBezTo>
                  <a:lnTo>
                    <a:pt x="1007" y="281"/>
                  </a:lnTo>
                  <a:cubicBezTo>
                    <a:pt x="1007" y="177"/>
                    <a:pt x="976" y="82"/>
                    <a:pt x="92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4150029" y="3010554"/>
              <a:ext cx="112204" cy="60487"/>
            </a:xfrm>
            <a:custGeom>
              <a:avLst/>
              <a:gdLst/>
              <a:ahLst/>
              <a:cxnLst/>
              <a:rect l="l" t="t" r="r" b="b"/>
              <a:pathLst>
                <a:path w="3493" h="1883" extrusionOk="0">
                  <a:moveTo>
                    <a:pt x="230" y="1"/>
                  </a:moveTo>
                  <a:lnTo>
                    <a:pt x="1" y="63"/>
                  </a:lnTo>
                  <a:lnTo>
                    <a:pt x="8" y="1790"/>
                  </a:lnTo>
                  <a:lnTo>
                    <a:pt x="232" y="1883"/>
                  </a:lnTo>
                  <a:lnTo>
                    <a:pt x="3493" y="1883"/>
                  </a:lnTo>
                  <a:lnTo>
                    <a:pt x="3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4148454" y="3010458"/>
              <a:ext cx="9059" cy="60487"/>
            </a:xfrm>
            <a:custGeom>
              <a:avLst/>
              <a:gdLst/>
              <a:ahLst/>
              <a:cxnLst/>
              <a:rect l="l" t="t" r="r" b="b"/>
              <a:pathLst>
                <a:path w="282" h="1883" extrusionOk="0">
                  <a:moveTo>
                    <a:pt x="1" y="1"/>
                  </a:moveTo>
                  <a:lnTo>
                    <a:pt x="1" y="1883"/>
                  </a:lnTo>
                  <a:lnTo>
                    <a:pt x="281" y="1883"/>
                  </a:ln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8"/>
          <p:cNvGrpSpPr/>
          <p:nvPr/>
        </p:nvGrpSpPr>
        <p:grpSpPr>
          <a:xfrm>
            <a:off x="3515064" y="2834997"/>
            <a:ext cx="212651" cy="297660"/>
            <a:chOff x="3515064" y="2834997"/>
            <a:chExt cx="212651" cy="297660"/>
          </a:xfrm>
        </p:grpSpPr>
        <p:sp>
          <p:nvSpPr>
            <p:cNvPr id="3386" name="Google Shape;3386;p58"/>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58"/>
          <p:cNvGrpSpPr/>
          <p:nvPr/>
        </p:nvGrpSpPr>
        <p:grpSpPr>
          <a:xfrm>
            <a:off x="2901493" y="2834997"/>
            <a:ext cx="169960" cy="297723"/>
            <a:chOff x="2901493" y="2834997"/>
            <a:chExt cx="169960" cy="297723"/>
          </a:xfrm>
        </p:grpSpPr>
        <p:sp>
          <p:nvSpPr>
            <p:cNvPr id="3410" name="Google Shape;3410;p58"/>
            <p:cNvSpPr/>
            <p:nvPr/>
          </p:nvSpPr>
          <p:spPr>
            <a:xfrm>
              <a:off x="2933585" y="3096871"/>
              <a:ext cx="106550" cy="34692"/>
            </a:xfrm>
            <a:custGeom>
              <a:avLst/>
              <a:gdLst/>
              <a:ahLst/>
              <a:cxnLst/>
              <a:rect l="l" t="t" r="r" b="b"/>
              <a:pathLst>
                <a:path w="3317" h="1080" extrusionOk="0">
                  <a:moveTo>
                    <a:pt x="31" y="1"/>
                  </a:moveTo>
                  <a:lnTo>
                    <a:pt x="0" y="87"/>
                  </a:lnTo>
                  <a:lnTo>
                    <a:pt x="80" y="915"/>
                  </a:lnTo>
                  <a:cubicBezTo>
                    <a:pt x="90" y="1008"/>
                    <a:pt x="170" y="1079"/>
                    <a:pt x="262" y="1079"/>
                  </a:cubicBezTo>
                  <a:lnTo>
                    <a:pt x="2998" y="1079"/>
                  </a:lnTo>
                  <a:cubicBezTo>
                    <a:pt x="3093" y="1079"/>
                    <a:pt x="3171" y="1008"/>
                    <a:pt x="3181" y="915"/>
                  </a:cubicBezTo>
                  <a:lnTo>
                    <a:pt x="3233" y="836"/>
                  </a:lnTo>
                  <a:lnTo>
                    <a:pt x="3317" y="105"/>
                  </a:lnTo>
                  <a:lnTo>
                    <a:pt x="3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2931722" y="3098413"/>
              <a:ext cx="105715" cy="34307"/>
            </a:xfrm>
            <a:custGeom>
              <a:avLst/>
              <a:gdLst/>
              <a:ahLst/>
              <a:cxnLst/>
              <a:rect l="l" t="t" r="r" b="b"/>
              <a:pathLst>
                <a:path w="3291" h="1068" extrusionOk="0">
                  <a:moveTo>
                    <a:pt x="40" y="0"/>
                  </a:moveTo>
                  <a:lnTo>
                    <a:pt x="0" y="57"/>
                  </a:lnTo>
                  <a:lnTo>
                    <a:pt x="100" y="904"/>
                  </a:lnTo>
                  <a:cubicBezTo>
                    <a:pt x="110" y="996"/>
                    <a:pt x="189" y="1067"/>
                    <a:pt x="283" y="1067"/>
                  </a:cubicBezTo>
                  <a:lnTo>
                    <a:pt x="3094" y="1067"/>
                  </a:lnTo>
                  <a:cubicBezTo>
                    <a:pt x="3187" y="1067"/>
                    <a:pt x="3266" y="996"/>
                    <a:pt x="3278" y="904"/>
                  </a:cubicBezTo>
                  <a:lnTo>
                    <a:pt x="3291" y="786"/>
                  </a:lnTo>
                  <a:lnTo>
                    <a:pt x="449" y="786"/>
                  </a:lnTo>
                  <a:cubicBezTo>
                    <a:pt x="420" y="786"/>
                    <a:pt x="397" y="765"/>
                    <a:pt x="393" y="737"/>
                  </a:cubicBezTo>
                  <a:lnTo>
                    <a:pt x="313" y="57"/>
                  </a:lnTo>
                  <a:lnTo>
                    <a:pt x="26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2925458" y="3024881"/>
              <a:ext cx="123511" cy="72950"/>
            </a:xfrm>
            <a:custGeom>
              <a:avLst/>
              <a:gdLst/>
              <a:ahLst/>
              <a:cxnLst/>
              <a:rect l="l" t="t" r="r" b="b"/>
              <a:pathLst>
                <a:path w="3845" h="2271" extrusionOk="0">
                  <a:moveTo>
                    <a:pt x="3845" y="1"/>
                  </a:moveTo>
                  <a:lnTo>
                    <a:pt x="0" y="11"/>
                  </a:lnTo>
                  <a:lnTo>
                    <a:pt x="272" y="2271"/>
                  </a:lnTo>
                  <a:lnTo>
                    <a:pt x="272" y="2269"/>
                  </a:lnTo>
                  <a:lnTo>
                    <a:pt x="3532" y="2269"/>
                  </a:lnTo>
                  <a:lnTo>
                    <a:pt x="3603" y="2064"/>
                  </a:lnTo>
                  <a:lnTo>
                    <a:pt x="3657" y="1600"/>
                  </a:lnTo>
                  <a:lnTo>
                    <a:pt x="3645" y="1557"/>
                  </a:lnTo>
                  <a:lnTo>
                    <a:pt x="3696" y="1114"/>
                  </a:lnTo>
                  <a:lnTo>
                    <a:pt x="3719" y="1086"/>
                  </a:lnTo>
                  <a:lnTo>
                    <a:pt x="38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2922470" y="3021155"/>
              <a:ext cx="118596" cy="79086"/>
            </a:xfrm>
            <a:custGeom>
              <a:avLst/>
              <a:gdLst/>
              <a:ahLst/>
              <a:cxnLst/>
              <a:rect l="l" t="t" r="r" b="b"/>
              <a:pathLst>
                <a:path w="3692" h="2462" extrusionOk="0">
                  <a:moveTo>
                    <a:pt x="0" y="1"/>
                  </a:moveTo>
                  <a:lnTo>
                    <a:pt x="142" y="1205"/>
                  </a:lnTo>
                  <a:lnTo>
                    <a:pt x="189" y="1253"/>
                  </a:lnTo>
                  <a:lnTo>
                    <a:pt x="236" y="1692"/>
                  </a:lnTo>
                  <a:lnTo>
                    <a:pt x="202" y="1718"/>
                  </a:lnTo>
                  <a:lnTo>
                    <a:pt x="257" y="2182"/>
                  </a:lnTo>
                  <a:lnTo>
                    <a:pt x="309" y="2433"/>
                  </a:lnTo>
                  <a:lnTo>
                    <a:pt x="600" y="2462"/>
                  </a:lnTo>
                  <a:lnTo>
                    <a:pt x="1092" y="2462"/>
                  </a:lnTo>
                  <a:lnTo>
                    <a:pt x="1344" y="2424"/>
                  </a:lnTo>
                  <a:lnTo>
                    <a:pt x="1606" y="2462"/>
                  </a:lnTo>
                  <a:lnTo>
                    <a:pt x="2341" y="2462"/>
                  </a:lnTo>
                  <a:lnTo>
                    <a:pt x="2603" y="2424"/>
                  </a:lnTo>
                  <a:lnTo>
                    <a:pt x="2855" y="2462"/>
                  </a:lnTo>
                  <a:lnTo>
                    <a:pt x="3660" y="2462"/>
                  </a:lnTo>
                  <a:lnTo>
                    <a:pt x="3692" y="2182"/>
                  </a:lnTo>
                  <a:lnTo>
                    <a:pt x="569" y="2182"/>
                  </a:lnTo>
                  <a:lnTo>
                    <a:pt x="31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2930759" y="3091250"/>
              <a:ext cx="11147" cy="8994"/>
            </a:xfrm>
            <a:custGeom>
              <a:avLst/>
              <a:gdLst/>
              <a:ahLst/>
              <a:cxnLst/>
              <a:rect l="l" t="t" r="r" b="b"/>
              <a:pathLst>
                <a:path w="347" h="280" extrusionOk="0">
                  <a:moveTo>
                    <a:pt x="0" y="0"/>
                  </a:moveTo>
                  <a:lnTo>
                    <a:pt x="32" y="280"/>
                  </a:lnTo>
                  <a:lnTo>
                    <a:pt x="346" y="280"/>
                  </a:lnTo>
                  <a:lnTo>
                    <a:pt x="31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2928124" y="3028287"/>
              <a:ext cx="116765" cy="70894"/>
            </a:xfrm>
            <a:custGeom>
              <a:avLst/>
              <a:gdLst/>
              <a:ahLst/>
              <a:cxnLst/>
              <a:rect l="l" t="t" r="r" b="b"/>
              <a:pathLst>
                <a:path w="3635" h="2207" extrusionOk="0">
                  <a:moveTo>
                    <a:pt x="1347" y="0"/>
                  </a:moveTo>
                  <a:lnTo>
                    <a:pt x="833" y="21"/>
                  </a:lnTo>
                  <a:lnTo>
                    <a:pt x="865" y="925"/>
                  </a:lnTo>
                  <a:cubicBezTo>
                    <a:pt x="867" y="956"/>
                    <a:pt x="842" y="983"/>
                    <a:pt x="809" y="983"/>
                  </a:cubicBezTo>
                  <a:lnTo>
                    <a:pt x="276" y="983"/>
                  </a:lnTo>
                  <a:lnTo>
                    <a:pt x="1" y="1021"/>
                  </a:lnTo>
                  <a:lnTo>
                    <a:pt x="60" y="1461"/>
                  </a:lnTo>
                  <a:lnTo>
                    <a:pt x="335" y="1499"/>
                  </a:lnTo>
                  <a:lnTo>
                    <a:pt x="835" y="1499"/>
                  </a:lnTo>
                  <a:cubicBezTo>
                    <a:pt x="865" y="1499"/>
                    <a:pt x="888" y="1522"/>
                    <a:pt x="891" y="1552"/>
                  </a:cubicBezTo>
                  <a:lnTo>
                    <a:pt x="906" y="1963"/>
                  </a:lnTo>
                  <a:lnTo>
                    <a:pt x="952" y="2207"/>
                  </a:lnTo>
                  <a:lnTo>
                    <a:pt x="1392" y="2207"/>
                  </a:lnTo>
                  <a:lnTo>
                    <a:pt x="1420" y="1963"/>
                  </a:lnTo>
                  <a:lnTo>
                    <a:pt x="1405" y="1558"/>
                  </a:lnTo>
                  <a:cubicBezTo>
                    <a:pt x="1402" y="1528"/>
                    <a:pt x="1428" y="1500"/>
                    <a:pt x="1460" y="1500"/>
                  </a:cubicBezTo>
                  <a:lnTo>
                    <a:pt x="2133" y="1500"/>
                  </a:lnTo>
                  <a:cubicBezTo>
                    <a:pt x="2167" y="1500"/>
                    <a:pt x="2191" y="1528"/>
                    <a:pt x="2190" y="1558"/>
                  </a:cubicBezTo>
                  <a:lnTo>
                    <a:pt x="2175" y="1963"/>
                  </a:lnTo>
                  <a:lnTo>
                    <a:pt x="2203" y="2207"/>
                  </a:lnTo>
                  <a:lnTo>
                    <a:pt x="2643" y="2207"/>
                  </a:lnTo>
                  <a:lnTo>
                    <a:pt x="2689" y="1963"/>
                  </a:lnTo>
                  <a:lnTo>
                    <a:pt x="2704" y="1552"/>
                  </a:lnTo>
                  <a:cubicBezTo>
                    <a:pt x="2705" y="1522"/>
                    <a:pt x="2730" y="1499"/>
                    <a:pt x="2760" y="1499"/>
                  </a:cubicBezTo>
                  <a:lnTo>
                    <a:pt x="3571" y="1499"/>
                  </a:lnTo>
                  <a:lnTo>
                    <a:pt x="3635" y="983"/>
                  </a:lnTo>
                  <a:lnTo>
                    <a:pt x="2788" y="983"/>
                  </a:lnTo>
                  <a:cubicBezTo>
                    <a:pt x="2754" y="983"/>
                    <a:pt x="2730" y="956"/>
                    <a:pt x="2731" y="925"/>
                  </a:cubicBezTo>
                  <a:lnTo>
                    <a:pt x="2763" y="21"/>
                  </a:lnTo>
                  <a:lnTo>
                    <a:pt x="2249" y="0"/>
                  </a:lnTo>
                  <a:lnTo>
                    <a:pt x="2216" y="930"/>
                  </a:lnTo>
                  <a:cubicBezTo>
                    <a:pt x="2213" y="960"/>
                    <a:pt x="2190" y="985"/>
                    <a:pt x="2159" y="985"/>
                  </a:cubicBezTo>
                  <a:lnTo>
                    <a:pt x="1437" y="985"/>
                  </a:lnTo>
                  <a:cubicBezTo>
                    <a:pt x="1407" y="985"/>
                    <a:pt x="1383" y="960"/>
                    <a:pt x="1381" y="930"/>
                  </a:cubicBezTo>
                  <a:lnTo>
                    <a:pt x="134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2927064" y="3059864"/>
              <a:ext cx="12046" cy="16543"/>
            </a:xfrm>
            <a:custGeom>
              <a:avLst/>
              <a:gdLst/>
              <a:ahLst/>
              <a:cxnLst/>
              <a:rect l="l" t="t" r="r" b="b"/>
              <a:pathLst>
                <a:path w="375" h="515" extrusionOk="0">
                  <a:moveTo>
                    <a:pt x="1" y="0"/>
                  </a:moveTo>
                  <a:lnTo>
                    <a:pt x="60" y="514"/>
                  </a:lnTo>
                  <a:lnTo>
                    <a:pt x="374" y="514"/>
                  </a:lnTo>
                  <a:lnTo>
                    <a:pt x="31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2957293" y="3091250"/>
              <a:ext cx="16929" cy="8994"/>
            </a:xfrm>
            <a:custGeom>
              <a:avLst/>
              <a:gdLst/>
              <a:ahLst/>
              <a:cxnLst/>
              <a:rect l="l" t="t" r="r" b="b"/>
              <a:pathLst>
                <a:path w="527" h="280" extrusionOk="0">
                  <a:moveTo>
                    <a:pt x="1" y="0"/>
                  </a:moveTo>
                  <a:lnTo>
                    <a:pt x="12" y="280"/>
                  </a:lnTo>
                  <a:lnTo>
                    <a:pt x="526" y="280"/>
                  </a:lnTo>
                  <a:lnTo>
                    <a:pt x="51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2997769" y="3091250"/>
              <a:ext cx="16896" cy="8994"/>
            </a:xfrm>
            <a:custGeom>
              <a:avLst/>
              <a:gdLst/>
              <a:ahLst/>
              <a:cxnLst/>
              <a:rect l="l" t="t" r="r" b="b"/>
              <a:pathLst>
                <a:path w="526" h="280" extrusionOk="0">
                  <a:moveTo>
                    <a:pt x="12" y="0"/>
                  </a:moveTo>
                  <a:lnTo>
                    <a:pt x="0" y="280"/>
                  </a:lnTo>
                  <a:lnTo>
                    <a:pt x="514" y="280"/>
                  </a:lnTo>
                  <a:lnTo>
                    <a:pt x="52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2917877" y="2966769"/>
              <a:ext cx="138641" cy="56279"/>
            </a:xfrm>
            <a:custGeom>
              <a:avLst/>
              <a:gdLst/>
              <a:ahLst/>
              <a:cxnLst/>
              <a:rect l="l" t="t" r="r" b="b"/>
              <a:pathLst>
                <a:path w="4316" h="1752" extrusionOk="0">
                  <a:moveTo>
                    <a:pt x="0" y="0"/>
                  </a:moveTo>
                  <a:lnTo>
                    <a:pt x="0" y="1752"/>
                  </a:lnTo>
                  <a:lnTo>
                    <a:pt x="4232" y="1752"/>
                  </a:lnTo>
                  <a:lnTo>
                    <a:pt x="4315" y="1433"/>
                  </a:lnTo>
                  <a:lnTo>
                    <a:pt x="43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2915435" y="2966898"/>
              <a:ext cx="141082" cy="56118"/>
            </a:xfrm>
            <a:custGeom>
              <a:avLst/>
              <a:gdLst/>
              <a:ahLst/>
              <a:cxnLst/>
              <a:rect l="l" t="t" r="r" b="b"/>
              <a:pathLst>
                <a:path w="4392" h="1747" extrusionOk="0">
                  <a:moveTo>
                    <a:pt x="1" y="0"/>
                  </a:moveTo>
                  <a:lnTo>
                    <a:pt x="1" y="1746"/>
                  </a:lnTo>
                  <a:lnTo>
                    <a:pt x="4391" y="1746"/>
                  </a:lnTo>
                  <a:lnTo>
                    <a:pt x="4391" y="1429"/>
                  </a:lnTo>
                  <a:lnTo>
                    <a:pt x="319" y="1429"/>
                  </a:lnTo>
                  <a:cubicBezTo>
                    <a:pt x="287" y="1429"/>
                    <a:pt x="261" y="1405"/>
                    <a:pt x="261" y="1374"/>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2901879" y="2835607"/>
              <a:ext cx="169575" cy="116348"/>
            </a:xfrm>
            <a:custGeom>
              <a:avLst/>
              <a:gdLst/>
              <a:ahLst/>
              <a:cxnLst/>
              <a:rect l="l" t="t" r="r" b="b"/>
              <a:pathLst>
                <a:path w="5279" h="3622" extrusionOk="0">
                  <a:moveTo>
                    <a:pt x="3309" y="0"/>
                  </a:moveTo>
                  <a:cubicBezTo>
                    <a:pt x="3292" y="0"/>
                    <a:pt x="3273" y="4"/>
                    <a:pt x="3260" y="7"/>
                  </a:cubicBezTo>
                  <a:lnTo>
                    <a:pt x="3094" y="31"/>
                  </a:lnTo>
                  <a:cubicBezTo>
                    <a:pt x="2557" y="80"/>
                    <a:pt x="2379" y="758"/>
                    <a:pt x="2368" y="1078"/>
                  </a:cubicBezTo>
                  <a:lnTo>
                    <a:pt x="1306" y="1078"/>
                  </a:lnTo>
                  <a:lnTo>
                    <a:pt x="1293" y="1079"/>
                  </a:lnTo>
                  <a:cubicBezTo>
                    <a:pt x="937" y="1146"/>
                    <a:pt x="776" y="1363"/>
                    <a:pt x="776" y="1673"/>
                  </a:cubicBezTo>
                  <a:cubicBezTo>
                    <a:pt x="776" y="1673"/>
                    <a:pt x="984" y="2198"/>
                    <a:pt x="1293" y="2198"/>
                  </a:cubicBezTo>
                  <a:lnTo>
                    <a:pt x="733" y="2198"/>
                  </a:lnTo>
                  <a:lnTo>
                    <a:pt x="717" y="2200"/>
                  </a:lnTo>
                  <a:cubicBezTo>
                    <a:pt x="319" y="2246"/>
                    <a:pt x="23" y="2521"/>
                    <a:pt x="23" y="2924"/>
                  </a:cubicBezTo>
                  <a:lnTo>
                    <a:pt x="23" y="2958"/>
                  </a:lnTo>
                  <a:cubicBezTo>
                    <a:pt x="0" y="3204"/>
                    <a:pt x="314" y="3621"/>
                    <a:pt x="717" y="3621"/>
                  </a:cubicBezTo>
                  <a:lnTo>
                    <a:pt x="4292" y="3585"/>
                  </a:lnTo>
                  <a:cubicBezTo>
                    <a:pt x="4298" y="3586"/>
                    <a:pt x="4307" y="3587"/>
                    <a:pt x="4319" y="3587"/>
                  </a:cubicBezTo>
                  <a:cubicBezTo>
                    <a:pt x="4438" y="3587"/>
                    <a:pt x="4858" y="3526"/>
                    <a:pt x="5012" y="3371"/>
                  </a:cubicBezTo>
                  <a:cubicBezTo>
                    <a:pt x="5177" y="3201"/>
                    <a:pt x="5278" y="2973"/>
                    <a:pt x="5278" y="2717"/>
                  </a:cubicBezTo>
                  <a:cubicBezTo>
                    <a:pt x="5277" y="2200"/>
                    <a:pt x="4858" y="1784"/>
                    <a:pt x="4344" y="1784"/>
                  </a:cubicBezTo>
                  <a:lnTo>
                    <a:pt x="3802" y="1784"/>
                  </a:lnTo>
                  <a:cubicBezTo>
                    <a:pt x="3838" y="1784"/>
                    <a:pt x="3854" y="1763"/>
                    <a:pt x="3888" y="1755"/>
                  </a:cubicBezTo>
                  <a:cubicBezTo>
                    <a:pt x="4026" y="1725"/>
                    <a:pt x="4149" y="1658"/>
                    <a:pt x="4230" y="1541"/>
                  </a:cubicBezTo>
                  <a:cubicBezTo>
                    <a:pt x="4239" y="1528"/>
                    <a:pt x="4285" y="1518"/>
                    <a:pt x="4292" y="1505"/>
                  </a:cubicBezTo>
                  <a:cubicBezTo>
                    <a:pt x="4334" y="1430"/>
                    <a:pt x="4362" y="1341"/>
                    <a:pt x="4365" y="1250"/>
                  </a:cubicBezTo>
                  <a:cubicBezTo>
                    <a:pt x="4373" y="939"/>
                    <a:pt x="4123" y="683"/>
                    <a:pt x="3815" y="683"/>
                  </a:cubicBezTo>
                  <a:cubicBezTo>
                    <a:pt x="3498" y="683"/>
                    <a:pt x="3267" y="382"/>
                    <a:pt x="3354" y="75"/>
                  </a:cubicBezTo>
                  <a:cubicBezTo>
                    <a:pt x="3362" y="51"/>
                    <a:pt x="3354" y="28"/>
                    <a:pt x="3340" y="9"/>
                  </a:cubicBezTo>
                  <a:cubicBezTo>
                    <a:pt x="3333" y="3"/>
                    <a:pt x="3322" y="0"/>
                    <a:pt x="3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2901493" y="2906151"/>
              <a:ext cx="161351" cy="48280"/>
            </a:xfrm>
            <a:custGeom>
              <a:avLst/>
              <a:gdLst/>
              <a:ahLst/>
              <a:cxnLst/>
              <a:rect l="l" t="t" r="r" b="b"/>
              <a:pathLst>
                <a:path w="5023" h="1503" extrusionOk="0">
                  <a:moveTo>
                    <a:pt x="742" y="1"/>
                  </a:moveTo>
                  <a:cubicBezTo>
                    <a:pt x="342" y="1"/>
                    <a:pt x="6" y="319"/>
                    <a:pt x="2" y="719"/>
                  </a:cubicBezTo>
                  <a:cubicBezTo>
                    <a:pt x="1" y="888"/>
                    <a:pt x="58" y="1046"/>
                    <a:pt x="157" y="1171"/>
                  </a:cubicBezTo>
                  <a:cubicBezTo>
                    <a:pt x="290" y="1347"/>
                    <a:pt x="507" y="1451"/>
                    <a:pt x="729" y="1451"/>
                  </a:cubicBezTo>
                  <a:lnTo>
                    <a:pt x="745" y="1502"/>
                  </a:lnTo>
                  <a:lnTo>
                    <a:pt x="4301" y="1502"/>
                  </a:lnTo>
                  <a:lnTo>
                    <a:pt x="4356" y="1451"/>
                  </a:lnTo>
                  <a:cubicBezTo>
                    <a:pt x="4617" y="1451"/>
                    <a:pt x="4852" y="1344"/>
                    <a:pt x="5022" y="1173"/>
                  </a:cubicBezTo>
                  <a:lnTo>
                    <a:pt x="842" y="1171"/>
                  </a:lnTo>
                  <a:cubicBezTo>
                    <a:pt x="510" y="1171"/>
                    <a:pt x="247" y="885"/>
                    <a:pt x="284" y="555"/>
                  </a:cubicBezTo>
                  <a:cubicBezTo>
                    <a:pt x="333" y="143"/>
                    <a:pt x="742" y="1"/>
                    <a:pt x="7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2977114" y="2834997"/>
              <a:ext cx="31962" cy="35142"/>
            </a:xfrm>
            <a:custGeom>
              <a:avLst/>
              <a:gdLst/>
              <a:ahLst/>
              <a:cxnLst/>
              <a:rect l="l" t="t" r="r" b="b"/>
              <a:pathLst>
                <a:path w="995" h="1094" extrusionOk="0">
                  <a:moveTo>
                    <a:pt x="941" y="1"/>
                  </a:moveTo>
                  <a:cubicBezTo>
                    <a:pt x="938" y="1"/>
                    <a:pt x="935" y="1"/>
                    <a:pt x="933" y="1"/>
                  </a:cubicBezTo>
                  <a:lnTo>
                    <a:pt x="817" y="11"/>
                  </a:lnTo>
                  <a:cubicBezTo>
                    <a:pt x="355" y="53"/>
                    <a:pt x="15" y="435"/>
                    <a:pt x="3" y="874"/>
                  </a:cubicBezTo>
                  <a:cubicBezTo>
                    <a:pt x="0" y="949"/>
                    <a:pt x="8" y="1022"/>
                    <a:pt x="22" y="1094"/>
                  </a:cubicBezTo>
                  <a:lnTo>
                    <a:pt x="449" y="1094"/>
                  </a:lnTo>
                  <a:cubicBezTo>
                    <a:pt x="527" y="1094"/>
                    <a:pt x="592" y="1029"/>
                    <a:pt x="590" y="949"/>
                  </a:cubicBezTo>
                  <a:cubicBezTo>
                    <a:pt x="587" y="874"/>
                    <a:pt x="520" y="815"/>
                    <a:pt x="445" y="815"/>
                  </a:cubicBezTo>
                  <a:cubicBezTo>
                    <a:pt x="358" y="815"/>
                    <a:pt x="296" y="732"/>
                    <a:pt x="319" y="647"/>
                  </a:cubicBezTo>
                  <a:cubicBezTo>
                    <a:pt x="411" y="341"/>
                    <a:pt x="665" y="95"/>
                    <a:pt x="995" y="26"/>
                  </a:cubicBezTo>
                  <a:cubicBezTo>
                    <a:pt x="982" y="11"/>
                    <a:pt x="963" y="1"/>
                    <a:pt x="9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3009430" y="2883922"/>
              <a:ext cx="30195" cy="9026"/>
            </a:xfrm>
            <a:custGeom>
              <a:avLst/>
              <a:gdLst/>
              <a:ahLst/>
              <a:cxnLst/>
              <a:rect l="l" t="t" r="r" b="b"/>
              <a:pathLst>
                <a:path w="940" h="281" extrusionOk="0">
                  <a:moveTo>
                    <a:pt x="141" y="1"/>
                  </a:moveTo>
                  <a:cubicBezTo>
                    <a:pt x="63" y="1"/>
                    <a:pt x="0" y="65"/>
                    <a:pt x="0" y="140"/>
                  </a:cubicBezTo>
                  <a:cubicBezTo>
                    <a:pt x="0" y="217"/>
                    <a:pt x="64" y="280"/>
                    <a:pt x="141" y="280"/>
                  </a:cubicBezTo>
                  <a:lnTo>
                    <a:pt x="452" y="280"/>
                  </a:lnTo>
                  <a:cubicBezTo>
                    <a:pt x="658" y="280"/>
                    <a:pt x="843" y="167"/>
                    <a:pt x="9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2925394" y="2870173"/>
              <a:ext cx="34853" cy="36009"/>
            </a:xfrm>
            <a:custGeom>
              <a:avLst/>
              <a:gdLst/>
              <a:ahLst/>
              <a:cxnLst/>
              <a:rect l="l" t="t" r="r" b="b"/>
              <a:pathLst>
                <a:path w="1085" h="1121" extrusionOk="0">
                  <a:moveTo>
                    <a:pt x="574" y="0"/>
                  </a:moveTo>
                  <a:cubicBezTo>
                    <a:pt x="264" y="0"/>
                    <a:pt x="3" y="246"/>
                    <a:pt x="2" y="555"/>
                  </a:cubicBezTo>
                  <a:cubicBezTo>
                    <a:pt x="1" y="698"/>
                    <a:pt x="53" y="828"/>
                    <a:pt x="140" y="928"/>
                  </a:cubicBezTo>
                  <a:cubicBezTo>
                    <a:pt x="245" y="1050"/>
                    <a:pt x="402" y="1121"/>
                    <a:pt x="561" y="1121"/>
                  </a:cubicBezTo>
                  <a:lnTo>
                    <a:pt x="942" y="1121"/>
                  </a:lnTo>
                  <a:cubicBezTo>
                    <a:pt x="1020" y="1121"/>
                    <a:pt x="1085" y="1056"/>
                    <a:pt x="1081" y="976"/>
                  </a:cubicBezTo>
                  <a:cubicBezTo>
                    <a:pt x="1078" y="899"/>
                    <a:pt x="1010" y="840"/>
                    <a:pt x="934" y="840"/>
                  </a:cubicBezTo>
                  <a:lnTo>
                    <a:pt x="609" y="840"/>
                  </a:lnTo>
                  <a:cubicBezTo>
                    <a:pt x="429" y="840"/>
                    <a:pt x="274" y="705"/>
                    <a:pt x="257" y="527"/>
                  </a:cubicBezTo>
                  <a:cubicBezTo>
                    <a:pt x="218" y="134"/>
                    <a:pt x="574" y="0"/>
                    <a:pt x="5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2910135" y="2952763"/>
              <a:ext cx="152229" cy="15322"/>
            </a:xfrm>
            <a:custGeom>
              <a:avLst/>
              <a:gdLst/>
              <a:ahLst/>
              <a:cxnLst/>
              <a:rect l="l" t="t" r="r" b="b"/>
              <a:pathLst>
                <a:path w="4739" h="477" extrusionOk="0">
                  <a:moveTo>
                    <a:pt x="244" y="0"/>
                  </a:moveTo>
                  <a:lnTo>
                    <a:pt x="188" y="19"/>
                  </a:lnTo>
                  <a:cubicBezTo>
                    <a:pt x="85" y="19"/>
                    <a:pt x="1" y="102"/>
                    <a:pt x="1" y="204"/>
                  </a:cubicBezTo>
                  <a:lnTo>
                    <a:pt x="1" y="290"/>
                  </a:lnTo>
                  <a:cubicBezTo>
                    <a:pt x="1" y="393"/>
                    <a:pt x="85" y="477"/>
                    <a:pt x="188" y="477"/>
                  </a:cubicBezTo>
                  <a:lnTo>
                    <a:pt x="4535" y="477"/>
                  </a:lnTo>
                  <a:cubicBezTo>
                    <a:pt x="4638" y="477"/>
                    <a:pt x="4720" y="393"/>
                    <a:pt x="4720" y="291"/>
                  </a:cubicBezTo>
                  <a:lnTo>
                    <a:pt x="4739" y="236"/>
                  </a:lnTo>
                  <a:lnTo>
                    <a:pt x="4739" y="187"/>
                  </a:lnTo>
                  <a:cubicBezTo>
                    <a:pt x="4739" y="84"/>
                    <a:pt x="4655" y="0"/>
                    <a:pt x="4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2909589" y="2952699"/>
              <a:ext cx="152775" cy="15965"/>
            </a:xfrm>
            <a:custGeom>
              <a:avLst/>
              <a:gdLst/>
              <a:ahLst/>
              <a:cxnLst/>
              <a:rect l="l" t="t" r="r" b="b"/>
              <a:pathLst>
                <a:path w="4756" h="497" extrusionOk="0">
                  <a:moveTo>
                    <a:pt x="186" y="1"/>
                  </a:moveTo>
                  <a:cubicBezTo>
                    <a:pt x="83" y="1"/>
                    <a:pt x="0" y="83"/>
                    <a:pt x="0" y="188"/>
                  </a:cubicBezTo>
                  <a:lnTo>
                    <a:pt x="0" y="311"/>
                  </a:lnTo>
                  <a:cubicBezTo>
                    <a:pt x="0" y="413"/>
                    <a:pt x="83" y="496"/>
                    <a:pt x="186" y="496"/>
                  </a:cubicBezTo>
                  <a:lnTo>
                    <a:pt x="4569" y="496"/>
                  </a:lnTo>
                  <a:cubicBezTo>
                    <a:pt x="4672" y="496"/>
                    <a:pt x="4756" y="413"/>
                    <a:pt x="4756" y="311"/>
                  </a:cubicBezTo>
                  <a:lnTo>
                    <a:pt x="4756" y="235"/>
                  </a:lnTo>
                  <a:lnTo>
                    <a:pt x="316" y="235"/>
                  </a:lnTo>
                  <a:cubicBezTo>
                    <a:pt x="286" y="235"/>
                    <a:pt x="261" y="212"/>
                    <a:pt x="261" y="180"/>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2910135" y="3021251"/>
              <a:ext cx="152229" cy="15290"/>
            </a:xfrm>
            <a:custGeom>
              <a:avLst/>
              <a:gdLst/>
              <a:ahLst/>
              <a:cxnLst/>
              <a:rect l="l" t="t" r="r" b="b"/>
              <a:pathLst>
                <a:path w="4739" h="476" extrusionOk="0">
                  <a:moveTo>
                    <a:pt x="244" y="1"/>
                  </a:moveTo>
                  <a:lnTo>
                    <a:pt x="188" y="18"/>
                  </a:lnTo>
                  <a:cubicBezTo>
                    <a:pt x="85" y="18"/>
                    <a:pt x="1" y="102"/>
                    <a:pt x="1" y="205"/>
                  </a:cubicBezTo>
                  <a:lnTo>
                    <a:pt x="1" y="290"/>
                  </a:lnTo>
                  <a:cubicBezTo>
                    <a:pt x="1" y="393"/>
                    <a:pt x="85" y="476"/>
                    <a:pt x="188" y="476"/>
                  </a:cubicBezTo>
                  <a:lnTo>
                    <a:pt x="4535" y="476"/>
                  </a:lnTo>
                  <a:cubicBezTo>
                    <a:pt x="4638" y="476"/>
                    <a:pt x="4720" y="392"/>
                    <a:pt x="4720" y="292"/>
                  </a:cubicBezTo>
                  <a:lnTo>
                    <a:pt x="4739" y="235"/>
                  </a:lnTo>
                  <a:lnTo>
                    <a:pt x="4739" y="186"/>
                  </a:lnTo>
                  <a:cubicBezTo>
                    <a:pt x="4739" y="83"/>
                    <a:pt x="4655" y="1"/>
                    <a:pt x="4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2909589" y="3021155"/>
              <a:ext cx="152775" cy="15997"/>
            </a:xfrm>
            <a:custGeom>
              <a:avLst/>
              <a:gdLst/>
              <a:ahLst/>
              <a:cxnLst/>
              <a:rect l="l" t="t" r="r" b="b"/>
              <a:pathLst>
                <a:path w="4756" h="498" extrusionOk="0">
                  <a:moveTo>
                    <a:pt x="186" y="1"/>
                  </a:moveTo>
                  <a:cubicBezTo>
                    <a:pt x="83" y="1"/>
                    <a:pt x="0" y="85"/>
                    <a:pt x="0" y="188"/>
                  </a:cubicBezTo>
                  <a:lnTo>
                    <a:pt x="0" y="311"/>
                  </a:lnTo>
                  <a:cubicBezTo>
                    <a:pt x="0" y="413"/>
                    <a:pt x="83" y="497"/>
                    <a:pt x="186" y="497"/>
                  </a:cubicBezTo>
                  <a:lnTo>
                    <a:pt x="4569" y="497"/>
                  </a:lnTo>
                  <a:cubicBezTo>
                    <a:pt x="4672" y="497"/>
                    <a:pt x="4756" y="413"/>
                    <a:pt x="4756" y="311"/>
                  </a:cubicBezTo>
                  <a:lnTo>
                    <a:pt x="4756" y="237"/>
                  </a:lnTo>
                  <a:lnTo>
                    <a:pt x="316" y="237"/>
                  </a:lnTo>
                  <a:cubicBezTo>
                    <a:pt x="286" y="237"/>
                    <a:pt x="261" y="211"/>
                    <a:pt x="261" y="180"/>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8"/>
          <p:cNvGrpSpPr/>
          <p:nvPr/>
        </p:nvGrpSpPr>
        <p:grpSpPr>
          <a:xfrm>
            <a:off x="2201574" y="2851348"/>
            <a:ext cx="298843" cy="265079"/>
            <a:chOff x="2201574" y="2851348"/>
            <a:chExt cx="298843" cy="265079"/>
          </a:xfrm>
        </p:grpSpPr>
        <p:sp>
          <p:nvSpPr>
            <p:cNvPr id="3431" name="Google Shape;3431;p58"/>
            <p:cNvSpPr/>
            <p:nvPr/>
          </p:nvSpPr>
          <p:spPr>
            <a:xfrm>
              <a:off x="2346935" y="2921378"/>
              <a:ext cx="153481" cy="191836"/>
            </a:xfrm>
            <a:custGeom>
              <a:avLst/>
              <a:gdLst/>
              <a:ahLst/>
              <a:cxnLst/>
              <a:rect l="l" t="t" r="r" b="b"/>
              <a:pathLst>
                <a:path w="4778" h="5972" extrusionOk="0">
                  <a:moveTo>
                    <a:pt x="2344" y="484"/>
                  </a:moveTo>
                  <a:cubicBezTo>
                    <a:pt x="3101" y="484"/>
                    <a:pt x="3838" y="1787"/>
                    <a:pt x="3838" y="2890"/>
                  </a:cubicBezTo>
                  <a:cubicBezTo>
                    <a:pt x="3841" y="3713"/>
                    <a:pt x="3171" y="4195"/>
                    <a:pt x="2344" y="4195"/>
                  </a:cubicBezTo>
                  <a:cubicBezTo>
                    <a:pt x="1519" y="4195"/>
                    <a:pt x="849" y="3713"/>
                    <a:pt x="849" y="2890"/>
                  </a:cubicBezTo>
                  <a:cubicBezTo>
                    <a:pt x="849" y="1768"/>
                    <a:pt x="1586" y="484"/>
                    <a:pt x="2344" y="484"/>
                  </a:cubicBezTo>
                  <a:close/>
                  <a:moveTo>
                    <a:pt x="2344" y="0"/>
                  </a:moveTo>
                  <a:cubicBezTo>
                    <a:pt x="1927" y="0"/>
                    <a:pt x="1555" y="165"/>
                    <a:pt x="1232" y="440"/>
                  </a:cubicBezTo>
                  <a:cubicBezTo>
                    <a:pt x="1232" y="440"/>
                    <a:pt x="0" y="1558"/>
                    <a:pt x="0" y="3541"/>
                  </a:cubicBezTo>
                  <a:cubicBezTo>
                    <a:pt x="0" y="4883"/>
                    <a:pt x="847" y="5956"/>
                    <a:pt x="2344" y="5972"/>
                  </a:cubicBezTo>
                  <a:cubicBezTo>
                    <a:pt x="2357" y="5972"/>
                    <a:pt x="2369" y="5972"/>
                    <a:pt x="2382" y="5972"/>
                  </a:cubicBezTo>
                  <a:cubicBezTo>
                    <a:pt x="3641" y="5972"/>
                    <a:pt x="4285" y="5254"/>
                    <a:pt x="4285" y="5254"/>
                  </a:cubicBezTo>
                  <a:cubicBezTo>
                    <a:pt x="4602" y="4869"/>
                    <a:pt x="4776" y="4365"/>
                    <a:pt x="4776" y="3787"/>
                  </a:cubicBezTo>
                  <a:cubicBezTo>
                    <a:pt x="4778" y="2134"/>
                    <a:pt x="3841" y="0"/>
                    <a:pt x="2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2343691" y="2935545"/>
              <a:ext cx="140954" cy="180882"/>
            </a:xfrm>
            <a:custGeom>
              <a:avLst/>
              <a:gdLst/>
              <a:ahLst/>
              <a:cxnLst/>
              <a:rect l="l" t="t" r="r" b="b"/>
              <a:pathLst>
                <a:path w="4388" h="5631" extrusionOk="0">
                  <a:moveTo>
                    <a:pt x="1335" y="1"/>
                  </a:moveTo>
                  <a:lnTo>
                    <a:pt x="1335" y="1"/>
                  </a:lnTo>
                  <a:cubicBezTo>
                    <a:pt x="1081" y="216"/>
                    <a:pt x="861" y="499"/>
                    <a:pt x="676" y="822"/>
                  </a:cubicBezTo>
                  <a:cubicBezTo>
                    <a:pt x="230" y="1618"/>
                    <a:pt x="0" y="2541"/>
                    <a:pt x="16" y="3453"/>
                  </a:cubicBezTo>
                  <a:cubicBezTo>
                    <a:pt x="64" y="4737"/>
                    <a:pt x="992" y="5631"/>
                    <a:pt x="2447" y="5631"/>
                  </a:cubicBezTo>
                  <a:cubicBezTo>
                    <a:pt x="3299" y="5631"/>
                    <a:pt x="3968" y="5324"/>
                    <a:pt x="4388" y="4814"/>
                  </a:cubicBezTo>
                  <a:lnTo>
                    <a:pt x="4388" y="4814"/>
                  </a:lnTo>
                  <a:cubicBezTo>
                    <a:pt x="3974" y="5153"/>
                    <a:pt x="3408" y="5348"/>
                    <a:pt x="2724" y="5348"/>
                  </a:cubicBezTo>
                  <a:cubicBezTo>
                    <a:pt x="1332" y="5348"/>
                    <a:pt x="424" y="4530"/>
                    <a:pt x="305" y="3336"/>
                  </a:cubicBezTo>
                  <a:cubicBezTo>
                    <a:pt x="300" y="3288"/>
                    <a:pt x="313" y="3243"/>
                    <a:pt x="342" y="3206"/>
                  </a:cubicBezTo>
                  <a:cubicBezTo>
                    <a:pt x="624" y="2829"/>
                    <a:pt x="779" y="2353"/>
                    <a:pt x="779" y="1810"/>
                  </a:cubicBezTo>
                  <a:cubicBezTo>
                    <a:pt x="779" y="1576"/>
                    <a:pt x="759" y="1331"/>
                    <a:pt x="722" y="1085"/>
                  </a:cubicBezTo>
                  <a:cubicBezTo>
                    <a:pt x="717" y="1050"/>
                    <a:pt x="721" y="1014"/>
                    <a:pt x="734" y="984"/>
                  </a:cubicBezTo>
                  <a:cubicBezTo>
                    <a:pt x="896" y="615"/>
                    <a:pt x="1096" y="276"/>
                    <a:pt x="13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2201574" y="2869048"/>
              <a:ext cx="157464" cy="191675"/>
            </a:xfrm>
            <a:custGeom>
              <a:avLst/>
              <a:gdLst/>
              <a:ahLst/>
              <a:cxnLst/>
              <a:rect l="l" t="t" r="r" b="b"/>
              <a:pathLst>
                <a:path w="4902" h="5967" extrusionOk="0">
                  <a:moveTo>
                    <a:pt x="2470" y="484"/>
                  </a:moveTo>
                  <a:cubicBezTo>
                    <a:pt x="3228" y="484"/>
                    <a:pt x="3965" y="1787"/>
                    <a:pt x="3965" y="2890"/>
                  </a:cubicBezTo>
                  <a:cubicBezTo>
                    <a:pt x="3965" y="3714"/>
                    <a:pt x="3295" y="4196"/>
                    <a:pt x="2470" y="4196"/>
                  </a:cubicBezTo>
                  <a:cubicBezTo>
                    <a:pt x="1645" y="4196"/>
                    <a:pt x="976" y="3714"/>
                    <a:pt x="976" y="2890"/>
                  </a:cubicBezTo>
                  <a:cubicBezTo>
                    <a:pt x="976" y="1768"/>
                    <a:pt x="1711" y="484"/>
                    <a:pt x="2470" y="484"/>
                  </a:cubicBezTo>
                  <a:close/>
                  <a:moveTo>
                    <a:pt x="2470" y="1"/>
                  </a:moveTo>
                  <a:cubicBezTo>
                    <a:pt x="2054" y="1"/>
                    <a:pt x="1681" y="166"/>
                    <a:pt x="1359" y="441"/>
                  </a:cubicBezTo>
                  <a:cubicBezTo>
                    <a:pt x="1359" y="441"/>
                    <a:pt x="0" y="1629"/>
                    <a:pt x="133" y="3903"/>
                  </a:cubicBezTo>
                  <a:cubicBezTo>
                    <a:pt x="198" y="5005"/>
                    <a:pt x="976" y="5966"/>
                    <a:pt x="2470" y="5966"/>
                  </a:cubicBezTo>
                  <a:cubicBezTo>
                    <a:pt x="3767" y="5966"/>
                    <a:pt x="4411" y="5253"/>
                    <a:pt x="4411" y="5253"/>
                  </a:cubicBezTo>
                  <a:cubicBezTo>
                    <a:pt x="4728" y="4866"/>
                    <a:pt x="4902" y="4364"/>
                    <a:pt x="4902" y="3786"/>
                  </a:cubicBezTo>
                  <a:cubicBezTo>
                    <a:pt x="4902" y="2133"/>
                    <a:pt x="3965" y="1"/>
                    <a:pt x="24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2202826" y="2883183"/>
              <a:ext cx="140536" cy="180785"/>
            </a:xfrm>
            <a:custGeom>
              <a:avLst/>
              <a:gdLst/>
              <a:ahLst/>
              <a:cxnLst/>
              <a:rect l="l" t="t" r="r" b="b"/>
              <a:pathLst>
                <a:path w="4375" h="5628" extrusionOk="0">
                  <a:moveTo>
                    <a:pt x="1322" y="1"/>
                  </a:moveTo>
                  <a:cubicBezTo>
                    <a:pt x="488" y="711"/>
                    <a:pt x="0" y="2153"/>
                    <a:pt x="0" y="3346"/>
                  </a:cubicBezTo>
                  <a:cubicBezTo>
                    <a:pt x="0" y="4687"/>
                    <a:pt x="938" y="5628"/>
                    <a:pt x="2432" y="5628"/>
                  </a:cubicBezTo>
                  <a:cubicBezTo>
                    <a:pt x="3285" y="5628"/>
                    <a:pt x="3955" y="5322"/>
                    <a:pt x="4375" y="4813"/>
                  </a:cubicBezTo>
                  <a:lnTo>
                    <a:pt x="4375" y="4813"/>
                  </a:lnTo>
                  <a:cubicBezTo>
                    <a:pt x="3958" y="5153"/>
                    <a:pt x="3393" y="5350"/>
                    <a:pt x="2712" y="5350"/>
                  </a:cubicBezTo>
                  <a:cubicBezTo>
                    <a:pt x="1216" y="5350"/>
                    <a:pt x="280" y="4409"/>
                    <a:pt x="280" y="3068"/>
                  </a:cubicBezTo>
                  <a:cubicBezTo>
                    <a:pt x="280" y="2014"/>
                    <a:pt x="659" y="768"/>
                    <a:pt x="13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2251880" y="2851380"/>
              <a:ext cx="19884" cy="66590"/>
            </a:xfrm>
            <a:custGeom>
              <a:avLst/>
              <a:gdLst/>
              <a:ahLst/>
              <a:cxnLst/>
              <a:rect l="l" t="t" r="r" b="b"/>
              <a:pathLst>
                <a:path w="619" h="2073" extrusionOk="0">
                  <a:moveTo>
                    <a:pt x="271" y="1"/>
                  </a:moveTo>
                  <a:cubicBezTo>
                    <a:pt x="261" y="1"/>
                    <a:pt x="252" y="2"/>
                    <a:pt x="244" y="2"/>
                  </a:cubicBezTo>
                  <a:cubicBezTo>
                    <a:pt x="86" y="16"/>
                    <a:pt x="0" y="186"/>
                    <a:pt x="0" y="347"/>
                  </a:cubicBezTo>
                  <a:lnTo>
                    <a:pt x="0" y="1765"/>
                  </a:lnTo>
                  <a:cubicBezTo>
                    <a:pt x="0" y="1935"/>
                    <a:pt x="100" y="2072"/>
                    <a:pt x="271" y="2072"/>
                  </a:cubicBezTo>
                  <a:cubicBezTo>
                    <a:pt x="271" y="2072"/>
                    <a:pt x="507" y="2033"/>
                    <a:pt x="555" y="1924"/>
                  </a:cubicBezTo>
                  <a:cubicBezTo>
                    <a:pt x="571" y="1887"/>
                    <a:pt x="579" y="1845"/>
                    <a:pt x="579" y="1803"/>
                  </a:cubicBezTo>
                  <a:lnTo>
                    <a:pt x="619" y="1780"/>
                  </a:lnTo>
                  <a:lnTo>
                    <a:pt x="616" y="338"/>
                  </a:lnTo>
                  <a:lnTo>
                    <a:pt x="578" y="309"/>
                  </a:lnTo>
                  <a:cubicBezTo>
                    <a:pt x="578" y="138"/>
                    <a:pt x="440"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2250659" y="2851412"/>
              <a:ext cx="19017" cy="67811"/>
            </a:xfrm>
            <a:custGeom>
              <a:avLst/>
              <a:gdLst/>
              <a:ahLst/>
              <a:cxnLst/>
              <a:rect l="l" t="t" r="r" b="b"/>
              <a:pathLst>
                <a:path w="592" h="2111" extrusionOk="0">
                  <a:moveTo>
                    <a:pt x="282" y="1"/>
                  </a:moveTo>
                  <a:cubicBezTo>
                    <a:pt x="124" y="15"/>
                    <a:pt x="1" y="149"/>
                    <a:pt x="1" y="306"/>
                  </a:cubicBezTo>
                  <a:lnTo>
                    <a:pt x="1" y="1802"/>
                  </a:lnTo>
                  <a:cubicBezTo>
                    <a:pt x="1" y="1971"/>
                    <a:pt x="138" y="2110"/>
                    <a:pt x="309" y="2110"/>
                  </a:cubicBezTo>
                  <a:cubicBezTo>
                    <a:pt x="435" y="2110"/>
                    <a:pt x="544" y="2032"/>
                    <a:pt x="591" y="1923"/>
                  </a:cubicBezTo>
                  <a:cubicBezTo>
                    <a:pt x="421" y="1922"/>
                    <a:pt x="282" y="1784"/>
                    <a:pt x="282" y="1612"/>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2270897" y="2851380"/>
              <a:ext cx="20494" cy="66590"/>
            </a:xfrm>
            <a:custGeom>
              <a:avLst/>
              <a:gdLst/>
              <a:ahLst/>
              <a:cxnLst/>
              <a:rect l="l" t="t" r="r" b="b"/>
              <a:pathLst>
                <a:path w="638" h="2073" extrusionOk="0">
                  <a:moveTo>
                    <a:pt x="291" y="1"/>
                  </a:moveTo>
                  <a:cubicBezTo>
                    <a:pt x="283" y="1"/>
                    <a:pt x="274" y="2"/>
                    <a:pt x="265" y="2"/>
                  </a:cubicBezTo>
                  <a:cubicBezTo>
                    <a:pt x="109" y="16"/>
                    <a:pt x="0" y="222"/>
                    <a:pt x="0" y="383"/>
                  </a:cubicBezTo>
                  <a:lnTo>
                    <a:pt x="0" y="1759"/>
                  </a:lnTo>
                  <a:cubicBezTo>
                    <a:pt x="0" y="1930"/>
                    <a:pt x="110" y="2072"/>
                    <a:pt x="281" y="2072"/>
                  </a:cubicBezTo>
                  <a:cubicBezTo>
                    <a:pt x="281" y="2072"/>
                    <a:pt x="529" y="2033"/>
                    <a:pt x="574" y="1922"/>
                  </a:cubicBezTo>
                  <a:cubicBezTo>
                    <a:pt x="591" y="1884"/>
                    <a:pt x="600" y="1845"/>
                    <a:pt x="600" y="1801"/>
                  </a:cubicBezTo>
                  <a:lnTo>
                    <a:pt x="637" y="1767"/>
                  </a:lnTo>
                  <a:lnTo>
                    <a:pt x="637" y="332"/>
                  </a:lnTo>
                  <a:lnTo>
                    <a:pt x="600" y="307"/>
                  </a:lnTo>
                  <a:cubicBezTo>
                    <a:pt x="600" y="138"/>
                    <a:pt x="462"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2270383" y="2851412"/>
              <a:ext cx="18952" cy="67811"/>
            </a:xfrm>
            <a:custGeom>
              <a:avLst/>
              <a:gdLst/>
              <a:ahLst/>
              <a:cxnLst/>
              <a:rect l="l" t="t" r="r" b="b"/>
              <a:pathLst>
                <a:path w="590" h="2111" extrusionOk="0">
                  <a:moveTo>
                    <a:pt x="281" y="1"/>
                  </a:moveTo>
                  <a:cubicBezTo>
                    <a:pt x="124" y="15"/>
                    <a:pt x="1" y="149"/>
                    <a:pt x="1" y="306"/>
                  </a:cubicBezTo>
                  <a:lnTo>
                    <a:pt x="1" y="1802"/>
                  </a:lnTo>
                  <a:cubicBezTo>
                    <a:pt x="1" y="1971"/>
                    <a:pt x="138" y="2110"/>
                    <a:pt x="307" y="2110"/>
                  </a:cubicBezTo>
                  <a:cubicBezTo>
                    <a:pt x="435" y="2110"/>
                    <a:pt x="543" y="2033"/>
                    <a:pt x="590" y="1923"/>
                  </a:cubicBezTo>
                  <a:cubicBezTo>
                    <a:pt x="420" y="1923"/>
                    <a:pt x="281" y="1784"/>
                    <a:pt x="281" y="161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2291296" y="2851348"/>
              <a:ext cx="18663" cy="66237"/>
            </a:xfrm>
            <a:custGeom>
              <a:avLst/>
              <a:gdLst/>
              <a:ahLst/>
              <a:cxnLst/>
              <a:rect l="l" t="t" r="r" b="b"/>
              <a:pathLst>
                <a:path w="581" h="2062" extrusionOk="0">
                  <a:moveTo>
                    <a:pt x="272" y="0"/>
                  </a:moveTo>
                  <a:cubicBezTo>
                    <a:pt x="263" y="0"/>
                    <a:pt x="254" y="2"/>
                    <a:pt x="246" y="2"/>
                  </a:cubicBezTo>
                  <a:cubicBezTo>
                    <a:pt x="88" y="16"/>
                    <a:pt x="10" y="182"/>
                    <a:pt x="10" y="343"/>
                  </a:cubicBezTo>
                  <a:lnTo>
                    <a:pt x="1" y="1798"/>
                  </a:lnTo>
                  <a:cubicBezTo>
                    <a:pt x="1" y="1969"/>
                    <a:pt x="140" y="2062"/>
                    <a:pt x="311" y="2062"/>
                  </a:cubicBezTo>
                  <a:cubicBezTo>
                    <a:pt x="311" y="2062"/>
                    <a:pt x="509" y="2034"/>
                    <a:pt x="554" y="1924"/>
                  </a:cubicBezTo>
                  <a:cubicBezTo>
                    <a:pt x="571" y="1885"/>
                    <a:pt x="580" y="1846"/>
                    <a:pt x="580" y="1802"/>
                  </a:cubicBezTo>
                  <a:lnTo>
                    <a:pt x="580" y="307"/>
                  </a:lnTo>
                  <a:cubicBezTo>
                    <a:pt x="580" y="138"/>
                    <a:pt x="443"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2290140" y="2851412"/>
              <a:ext cx="18952" cy="67714"/>
            </a:xfrm>
            <a:custGeom>
              <a:avLst/>
              <a:gdLst/>
              <a:ahLst/>
              <a:cxnLst/>
              <a:rect l="l" t="t" r="r" b="b"/>
              <a:pathLst>
                <a:path w="590" h="2108" extrusionOk="0">
                  <a:moveTo>
                    <a:pt x="282" y="1"/>
                  </a:moveTo>
                  <a:cubicBezTo>
                    <a:pt x="124" y="15"/>
                    <a:pt x="1" y="149"/>
                    <a:pt x="1" y="306"/>
                  </a:cubicBezTo>
                  <a:lnTo>
                    <a:pt x="1" y="1793"/>
                  </a:lnTo>
                  <a:cubicBezTo>
                    <a:pt x="1" y="1968"/>
                    <a:pt x="125" y="2100"/>
                    <a:pt x="293" y="2107"/>
                  </a:cubicBezTo>
                  <a:cubicBezTo>
                    <a:pt x="298" y="2107"/>
                    <a:pt x="303" y="2108"/>
                    <a:pt x="307" y="2108"/>
                  </a:cubicBezTo>
                  <a:cubicBezTo>
                    <a:pt x="436" y="2108"/>
                    <a:pt x="542" y="2031"/>
                    <a:pt x="590" y="1921"/>
                  </a:cubicBezTo>
                  <a:lnTo>
                    <a:pt x="590" y="1921"/>
                  </a:lnTo>
                  <a:cubicBezTo>
                    <a:pt x="588" y="1921"/>
                    <a:pt x="587" y="1921"/>
                    <a:pt x="585" y="1921"/>
                  </a:cubicBezTo>
                  <a:cubicBezTo>
                    <a:pt x="418" y="1921"/>
                    <a:pt x="282" y="1783"/>
                    <a:pt x="282" y="1612"/>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2393194" y="2903710"/>
              <a:ext cx="19852" cy="66558"/>
            </a:xfrm>
            <a:custGeom>
              <a:avLst/>
              <a:gdLst/>
              <a:ahLst/>
              <a:cxnLst/>
              <a:rect l="l" t="t" r="r" b="b"/>
              <a:pathLst>
                <a:path w="618" h="2072" extrusionOk="0">
                  <a:moveTo>
                    <a:pt x="270" y="0"/>
                  </a:moveTo>
                  <a:cubicBezTo>
                    <a:pt x="261" y="0"/>
                    <a:pt x="253" y="2"/>
                    <a:pt x="244" y="2"/>
                  </a:cubicBezTo>
                  <a:cubicBezTo>
                    <a:pt x="86" y="16"/>
                    <a:pt x="1" y="185"/>
                    <a:pt x="1" y="346"/>
                  </a:cubicBezTo>
                  <a:lnTo>
                    <a:pt x="1" y="1765"/>
                  </a:lnTo>
                  <a:cubicBezTo>
                    <a:pt x="1" y="1934"/>
                    <a:pt x="101" y="2072"/>
                    <a:pt x="270" y="2072"/>
                  </a:cubicBezTo>
                  <a:cubicBezTo>
                    <a:pt x="270" y="2072"/>
                    <a:pt x="507" y="2033"/>
                    <a:pt x="555" y="1924"/>
                  </a:cubicBezTo>
                  <a:cubicBezTo>
                    <a:pt x="571" y="1886"/>
                    <a:pt x="580" y="1844"/>
                    <a:pt x="580" y="1802"/>
                  </a:cubicBezTo>
                  <a:lnTo>
                    <a:pt x="617" y="1779"/>
                  </a:lnTo>
                  <a:lnTo>
                    <a:pt x="616" y="337"/>
                  </a:lnTo>
                  <a:lnTo>
                    <a:pt x="578" y="308"/>
                  </a:lnTo>
                  <a:cubicBezTo>
                    <a:pt x="578" y="138"/>
                    <a:pt x="441"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2392005" y="2903742"/>
              <a:ext cx="18952" cy="67778"/>
            </a:xfrm>
            <a:custGeom>
              <a:avLst/>
              <a:gdLst/>
              <a:ahLst/>
              <a:cxnLst/>
              <a:rect l="l" t="t" r="r" b="b"/>
              <a:pathLst>
                <a:path w="590" h="2110" extrusionOk="0">
                  <a:moveTo>
                    <a:pt x="281" y="1"/>
                  </a:moveTo>
                  <a:cubicBezTo>
                    <a:pt x="123" y="15"/>
                    <a:pt x="0" y="148"/>
                    <a:pt x="0" y="306"/>
                  </a:cubicBezTo>
                  <a:lnTo>
                    <a:pt x="0" y="1801"/>
                  </a:lnTo>
                  <a:cubicBezTo>
                    <a:pt x="0" y="1971"/>
                    <a:pt x="138" y="2110"/>
                    <a:pt x="307" y="2110"/>
                  </a:cubicBezTo>
                  <a:cubicBezTo>
                    <a:pt x="434" y="2110"/>
                    <a:pt x="543" y="2032"/>
                    <a:pt x="589" y="1923"/>
                  </a:cubicBezTo>
                  <a:cubicBezTo>
                    <a:pt x="420" y="1922"/>
                    <a:pt x="281" y="1784"/>
                    <a:pt x="281" y="161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2412211" y="2903710"/>
              <a:ext cx="20494" cy="66558"/>
            </a:xfrm>
            <a:custGeom>
              <a:avLst/>
              <a:gdLst/>
              <a:ahLst/>
              <a:cxnLst/>
              <a:rect l="l" t="t" r="r" b="b"/>
              <a:pathLst>
                <a:path w="638" h="2072" extrusionOk="0">
                  <a:moveTo>
                    <a:pt x="292" y="0"/>
                  </a:moveTo>
                  <a:cubicBezTo>
                    <a:pt x="283" y="0"/>
                    <a:pt x="274" y="2"/>
                    <a:pt x="264" y="2"/>
                  </a:cubicBezTo>
                  <a:cubicBezTo>
                    <a:pt x="109" y="16"/>
                    <a:pt x="1" y="222"/>
                    <a:pt x="1" y="382"/>
                  </a:cubicBezTo>
                  <a:lnTo>
                    <a:pt x="1" y="1759"/>
                  </a:lnTo>
                  <a:cubicBezTo>
                    <a:pt x="1" y="1930"/>
                    <a:pt x="111" y="2072"/>
                    <a:pt x="282" y="2072"/>
                  </a:cubicBezTo>
                  <a:cubicBezTo>
                    <a:pt x="282" y="2072"/>
                    <a:pt x="529" y="2033"/>
                    <a:pt x="574" y="1921"/>
                  </a:cubicBezTo>
                  <a:cubicBezTo>
                    <a:pt x="590" y="1883"/>
                    <a:pt x="600" y="1844"/>
                    <a:pt x="600" y="1801"/>
                  </a:cubicBezTo>
                  <a:lnTo>
                    <a:pt x="638" y="1766"/>
                  </a:lnTo>
                  <a:lnTo>
                    <a:pt x="638" y="332"/>
                  </a:lnTo>
                  <a:lnTo>
                    <a:pt x="600" y="307"/>
                  </a:lnTo>
                  <a:cubicBezTo>
                    <a:pt x="600" y="138"/>
                    <a:pt x="463" y="0"/>
                    <a:pt x="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2411762" y="2903742"/>
              <a:ext cx="18952" cy="67778"/>
            </a:xfrm>
            <a:custGeom>
              <a:avLst/>
              <a:gdLst/>
              <a:ahLst/>
              <a:cxnLst/>
              <a:rect l="l" t="t" r="r" b="b"/>
              <a:pathLst>
                <a:path w="590" h="2110" extrusionOk="0">
                  <a:moveTo>
                    <a:pt x="280" y="1"/>
                  </a:moveTo>
                  <a:cubicBezTo>
                    <a:pt x="123" y="15"/>
                    <a:pt x="0" y="148"/>
                    <a:pt x="0" y="306"/>
                  </a:cubicBezTo>
                  <a:lnTo>
                    <a:pt x="0" y="1801"/>
                  </a:lnTo>
                  <a:cubicBezTo>
                    <a:pt x="0" y="1971"/>
                    <a:pt x="138" y="2110"/>
                    <a:pt x="307" y="2110"/>
                  </a:cubicBezTo>
                  <a:cubicBezTo>
                    <a:pt x="435" y="2110"/>
                    <a:pt x="543" y="2033"/>
                    <a:pt x="590" y="1923"/>
                  </a:cubicBezTo>
                  <a:cubicBezTo>
                    <a:pt x="420" y="1923"/>
                    <a:pt x="280" y="1784"/>
                    <a:pt x="280" y="1612"/>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2432578" y="2903710"/>
              <a:ext cx="18631" cy="66237"/>
            </a:xfrm>
            <a:custGeom>
              <a:avLst/>
              <a:gdLst/>
              <a:ahLst/>
              <a:cxnLst/>
              <a:rect l="l" t="t" r="r" b="b"/>
              <a:pathLst>
                <a:path w="580" h="2062" extrusionOk="0">
                  <a:moveTo>
                    <a:pt x="273" y="0"/>
                  </a:moveTo>
                  <a:cubicBezTo>
                    <a:pt x="264" y="0"/>
                    <a:pt x="254" y="2"/>
                    <a:pt x="246" y="2"/>
                  </a:cubicBezTo>
                  <a:cubicBezTo>
                    <a:pt x="88" y="16"/>
                    <a:pt x="11" y="183"/>
                    <a:pt x="11" y="345"/>
                  </a:cubicBezTo>
                  <a:lnTo>
                    <a:pt x="1" y="1800"/>
                  </a:lnTo>
                  <a:cubicBezTo>
                    <a:pt x="1" y="1969"/>
                    <a:pt x="141" y="2062"/>
                    <a:pt x="311" y="2062"/>
                  </a:cubicBezTo>
                  <a:cubicBezTo>
                    <a:pt x="311" y="2062"/>
                    <a:pt x="510" y="2033"/>
                    <a:pt x="555" y="1924"/>
                  </a:cubicBezTo>
                  <a:cubicBezTo>
                    <a:pt x="571" y="1886"/>
                    <a:pt x="580" y="1846"/>
                    <a:pt x="580" y="1802"/>
                  </a:cubicBezTo>
                  <a:lnTo>
                    <a:pt x="580" y="308"/>
                  </a:lnTo>
                  <a:cubicBezTo>
                    <a:pt x="580" y="138"/>
                    <a:pt x="442"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2431518" y="2903742"/>
              <a:ext cx="18952" cy="67714"/>
            </a:xfrm>
            <a:custGeom>
              <a:avLst/>
              <a:gdLst/>
              <a:ahLst/>
              <a:cxnLst/>
              <a:rect l="l" t="t" r="r" b="b"/>
              <a:pathLst>
                <a:path w="590" h="2108" extrusionOk="0">
                  <a:moveTo>
                    <a:pt x="280" y="1"/>
                  </a:moveTo>
                  <a:cubicBezTo>
                    <a:pt x="124" y="15"/>
                    <a:pt x="1" y="148"/>
                    <a:pt x="1" y="306"/>
                  </a:cubicBezTo>
                  <a:lnTo>
                    <a:pt x="1" y="1793"/>
                  </a:lnTo>
                  <a:cubicBezTo>
                    <a:pt x="1" y="1968"/>
                    <a:pt x="125" y="2100"/>
                    <a:pt x="293" y="2107"/>
                  </a:cubicBezTo>
                  <a:cubicBezTo>
                    <a:pt x="298" y="2107"/>
                    <a:pt x="302" y="2107"/>
                    <a:pt x="307" y="2107"/>
                  </a:cubicBezTo>
                  <a:cubicBezTo>
                    <a:pt x="435" y="2107"/>
                    <a:pt x="542" y="2031"/>
                    <a:pt x="590" y="1920"/>
                  </a:cubicBezTo>
                  <a:lnTo>
                    <a:pt x="590" y="1920"/>
                  </a:lnTo>
                  <a:cubicBezTo>
                    <a:pt x="588" y="1920"/>
                    <a:pt x="586" y="1920"/>
                    <a:pt x="585" y="1920"/>
                  </a:cubicBezTo>
                  <a:cubicBezTo>
                    <a:pt x="416" y="1920"/>
                    <a:pt x="280" y="1782"/>
                    <a:pt x="280" y="1612"/>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58"/>
          <p:cNvSpPr/>
          <p:nvPr/>
        </p:nvSpPr>
        <p:spPr>
          <a:xfrm>
            <a:off x="1567514" y="3078405"/>
            <a:ext cx="159103" cy="28942"/>
          </a:xfrm>
          <a:custGeom>
            <a:avLst/>
            <a:gdLst/>
            <a:ahLst/>
            <a:cxnLst/>
            <a:rect l="l" t="t" r="r" b="b"/>
            <a:pathLst>
              <a:path w="4953" h="901" extrusionOk="0">
                <a:moveTo>
                  <a:pt x="17" y="0"/>
                </a:moveTo>
                <a:lnTo>
                  <a:pt x="0" y="510"/>
                </a:lnTo>
                <a:cubicBezTo>
                  <a:pt x="0" y="523"/>
                  <a:pt x="6" y="533"/>
                  <a:pt x="15" y="543"/>
                </a:cubicBezTo>
                <a:cubicBezTo>
                  <a:pt x="15" y="543"/>
                  <a:pt x="445" y="865"/>
                  <a:pt x="783" y="865"/>
                </a:cubicBezTo>
                <a:lnTo>
                  <a:pt x="828" y="865"/>
                </a:lnTo>
                <a:lnTo>
                  <a:pt x="4714" y="901"/>
                </a:lnTo>
                <a:cubicBezTo>
                  <a:pt x="4812" y="901"/>
                  <a:pt x="4893" y="827"/>
                  <a:pt x="4900" y="728"/>
                </a:cubicBezTo>
                <a:cubicBezTo>
                  <a:pt x="4902" y="692"/>
                  <a:pt x="4928" y="697"/>
                  <a:pt x="4931" y="660"/>
                </a:cubicBezTo>
                <a:lnTo>
                  <a:pt x="4952" y="394"/>
                </a:lnTo>
                <a:lnTo>
                  <a:pt x="4909" y="330"/>
                </a:lnTo>
                <a:lnTo>
                  <a:pt x="746" y="287"/>
                </a:lnTo>
                <a:lnTo>
                  <a:pt x="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1567400" y="2958947"/>
            <a:ext cx="189715" cy="136360"/>
          </a:xfrm>
          <a:custGeom>
            <a:avLst/>
            <a:gdLst/>
            <a:ahLst/>
            <a:cxnLst/>
            <a:rect l="l" t="t" r="r" b="b"/>
            <a:pathLst>
              <a:path w="5906" h="4245" extrusionOk="0">
                <a:moveTo>
                  <a:pt x="5869" y="0"/>
                </a:moveTo>
                <a:cubicBezTo>
                  <a:pt x="5652" y="123"/>
                  <a:pt x="5411" y="311"/>
                  <a:pt x="5376" y="343"/>
                </a:cubicBezTo>
                <a:cubicBezTo>
                  <a:pt x="5173" y="536"/>
                  <a:pt x="5043" y="695"/>
                  <a:pt x="4983" y="785"/>
                </a:cubicBezTo>
                <a:cubicBezTo>
                  <a:pt x="4892" y="921"/>
                  <a:pt x="4818" y="1041"/>
                  <a:pt x="4774" y="1139"/>
                </a:cubicBezTo>
                <a:lnTo>
                  <a:pt x="4383" y="1873"/>
                </a:lnTo>
                <a:cubicBezTo>
                  <a:pt x="4261" y="2122"/>
                  <a:pt x="4080" y="2240"/>
                  <a:pt x="3802" y="2240"/>
                </a:cubicBezTo>
                <a:lnTo>
                  <a:pt x="8" y="2258"/>
                </a:lnTo>
                <a:lnTo>
                  <a:pt x="1" y="2315"/>
                </a:lnTo>
                <a:lnTo>
                  <a:pt x="1" y="3774"/>
                </a:lnTo>
                <a:lnTo>
                  <a:pt x="242" y="4023"/>
                </a:lnTo>
                <a:cubicBezTo>
                  <a:pt x="517" y="4168"/>
                  <a:pt x="823" y="4243"/>
                  <a:pt x="1137" y="4243"/>
                </a:cubicBezTo>
                <a:lnTo>
                  <a:pt x="4917" y="4243"/>
                </a:lnTo>
                <a:lnTo>
                  <a:pt x="4917" y="4245"/>
                </a:lnTo>
                <a:lnTo>
                  <a:pt x="4950" y="4245"/>
                </a:lnTo>
                <a:cubicBezTo>
                  <a:pt x="5028" y="3257"/>
                  <a:pt x="5108" y="2271"/>
                  <a:pt x="5186" y="1284"/>
                </a:cubicBezTo>
                <a:cubicBezTo>
                  <a:pt x="5250" y="500"/>
                  <a:pt x="5797" y="104"/>
                  <a:pt x="5906" y="3"/>
                </a:cubicBezTo>
                <a:lnTo>
                  <a:pt x="5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1567894" y="3037121"/>
            <a:ext cx="8962" cy="56728"/>
          </a:xfrm>
          <a:custGeom>
            <a:avLst/>
            <a:gdLst/>
            <a:ahLst/>
            <a:cxnLst/>
            <a:rect l="l" t="t" r="r" b="b"/>
            <a:pathLst>
              <a:path w="279" h="1766" extrusionOk="0">
                <a:moveTo>
                  <a:pt x="24" y="0"/>
                </a:moveTo>
                <a:lnTo>
                  <a:pt x="0" y="57"/>
                </a:lnTo>
                <a:lnTo>
                  <a:pt x="0" y="1593"/>
                </a:lnTo>
                <a:lnTo>
                  <a:pt x="278" y="1765"/>
                </a:lnTo>
                <a:lnTo>
                  <a:pt x="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1774901" y="2921901"/>
            <a:ext cx="89108" cy="178376"/>
          </a:xfrm>
          <a:custGeom>
            <a:avLst/>
            <a:gdLst/>
            <a:ahLst/>
            <a:cxnLst/>
            <a:rect l="l" t="t" r="r" b="b"/>
            <a:pathLst>
              <a:path w="2774" h="5553" extrusionOk="0">
                <a:moveTo>
                  <a:pt x="2729" y="0"/>
                </a:moveTo>
                <a:lnTo>
                  <a:pt x="353" y="843"/>
                </a:lnTo>
                <a:lnTo>
                  <a:pt x="0" y="5496"/>
                </a:lnTo>
                <a:lnTo>
                  <a:pt x="0" y="5552"/>
                </a:lnTo>
                <a:lnTo>
                  <a:pt x="2319" y="5552"/>
                </a:lnTo>
                <a:lnTo>
                  <a:pt x="2367" y="5497"/>
                </a:lnTo>
                <a:lnTo>
                  <a:pt x="2231" y="4607"/>
                </a:lnTo>
                <a:cubicBezTo>
                  <a:pt x="2015" y="3190"/>
                  <a:pt x="2166" y="1745"/>
                  <a:pt x="2670" y="401"/>
                </a:cubicBezTo>
                <a:cubicBezTo>
                  <a:pt x="2714" y="280"/>
                  <a:pt x="2749" y="155"/>
                  <a:pt x="2774" y="29"/>
                </a:cubicBezTo>
                <a:lnTo>
                  <a:pt x="2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1773906" y="2947784"/>
            <a:ext cx="19852" cy="154959"/>
          </a:xfrm>
          <a:custGeom>
            <a:avLst/>
            <a:gdLst/>
            <a:ahLst/>
            <a:cxnLst/>
            <a:rect l="l" t="t" r="r" b="b"/>
            <a:pathLst>
              <a:path w="618" h="4824" extrusionOk="0">
                <a:moveTo>
                  <a:pt x="617" y="0"/>
                </a:moveTo>
                <a:lnTo>
                  <a:pt x="387" y="77"/>
                </a:lnTo>
                <a:lnTo>
                  <a:pt x="323" y="196"/>
                </a:lnTo>
                <a:lnTo>
                  <a:pt x="1" y="4768"/>
                </a:lnTo>
                <a:lnTo>
                  <a:pt x="41" y="4824"/>
                </a:lnTo>
                <a:lnTo>
                  <a:pt x="241" y="4824"/>
                </a:lnTo>
                <a:lnTo>
                  <a:pt x="280" y="4768"/>
                </a:lnTo>
                <a:lnTo>
                  <a:pt x="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1773807" y="3099012"/>
            <a:ext cx="78379" cy="16093"/>
          </a:xfrm>
          <a:custGeom>
            <a:avLst/>
            <a:gdLst/>
            <a:ahLst/>
            <a:cxnLst/>
            <a:rect l="l" t="t" r="r" b="b"/>
            <a:pathLst>
              <a:path w="2440" h="501" extrusionOk="0">
                <a:moveTo>
                  <a:pt x="275" y="0"/>
                </a:moveTo>
                <a:lnTo>
                  <a:pt x="36" y="44"/>
                </a:lnTo>
                <a:lnTo>
                  <a:pt x="7" y="301"/>
                </a:lnTo>
                <a:cubicBezTo>
                  <a:pt x="0" y="410"/>
                  <a:pt x="86" y="500"/>
                  <a:pt x="194" y="500"/>
                </a:cubicBezTo>
                <a:lnTo>
                  <a:pt x="2237" y="501"/>
                </a:lnTo>
                <a:cubicBezTo>
                  <a:pt x="2351" y="501"/>
                  <a:pt x="2438" y="400"/>
                  <a:pt x="2421" y="288"/>
                </a:cubicBezTo>
                <a:lnTo>
                  <a:pt x="2439" y="266"/>
                </a:lnTo>
                <a:lnTo>
                  <a:pt x="2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1772769" y="3098462"/>
            <a:ext cx="80435" cy="17507"/>
          </a:xfrm>
          <a:custGeom>
            <a:avLst/>
            <a:gdLst/>
            <a:ahLst/>
            <a:cxnLst/>
            <a:rect l="l" t="t" r="r" b="b"/>
            <a:pathLst>
              <a:path w="2504" h="545" extrusionOk="0">
                <a:moveTo>
                  <a:pt x="33" y="0"/>
                </a:moveTo>
                <a:lnTo>
                  <a:pt x="8" y="346"/>
                </a:lnTo>
                <a:cubicBezTo>
                  <a:pt x="1" y="455"/>
                  <a:pt x="86" y="544"/>
                  <a:pt x="195" y="544"/>
                </a:cubicBezTo>
                <a:lnTo>
                  <a:pt x="2303" y="544"/>
                </a:lnTo>
                <a:cubicBezTo>
                  <a:pt x="2417" y="544"/>
                  <a:pt x="2504" y="443"/>
                  <a:pt x="2486" y="332"/>
                </a:cubicBezTo>
                <a:lnTo>
                  <a:pt x="2479" y="266"/>
                </a:lnTo>
                <a:lnTo>
                  <a:pt x="355" y="266"/>
                </a:lnTo>
                <a:cubicBezTo>
                  <a:pt x="322" y="266"/>
                  <a:pt x="298" y="239"/>
                  <a:pt x="299" y="207"/>
                </a:cubicBezTo>
                <a:lnTo>
                  <a:pt x="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1568857" y="2850577"/>
            <a:ext cx="296587" cy="183773"/>
          </a:xfrm>
          <a:custGeom>
            <a:avLst/>
            <a:gdLst/>
            <a:ahLst/>
            <a:cxnLst/>
            <a:rect l="l" t="t" r="r" b="b"/>
            <a:pathLst>
              <a:path w="9233" h="5721" extrusionOk="0">
                <a:moveTo>
                  <a:pt x="8192" y="0"/>
                </a:moveTo>
                <a:cubicBezTo>
                  <a:pt x="8124" y="0"/>
                  <a:pt x="8057" y="32"/>
                  <a:pt x="8015" y="92"/>
                </a:cubicBezTo>
                <a:lnTo>
                  <a:pt x="7928" y="167"/>
                </a:lnTo>
                <a:lnTo>
                  <a:pt x="7904" y="204"/>
                </a:lnTo>
                <a:cubicBezTo>
                  <a:pt x="7524" y="735"/>
                  <a:pt x="7010" y="1156"/>
                  <a:pt x="6415" y="1422"/>
                </a:cubicBezTo>
                <a:cubicBezTo>
                  <a:pt x="5947" y="1631"/>
                  <a:pt x="5445" y="1735"/>
                  <a:pt x="4943" y="1735"/>
                </a:cubicBezTo>
                <a:cubicBezTo>
                  <a:pt x="4485" y="1735"/>
                  <a:pt x="4026" y="1648"/>
                  <a:pt x="3592" y="1473"/>
                </a:cubicBezTo>
                <a:lnTo>
                  <a:pt x="3359" y="1379"/>
                </a:lnTo>
                <a:cubicBezTo>
                  <a:pt x="3338" y="1370"/>
                  <a:pt x="3315" y="1366"/>
                  <a:pt x="3292" y="1366"/>
                </a:cubicBezTo>
                <a:cubicBezTo>
                  <a:pt x="3224" y="1366"/>
                  <a:pt x="3159" y="1405"/>
                  <a:pt x="3128" y="1470"/>
                </a:cubicBezTo>
                <a:lnTo>
                  <a:pt x="2065" y="3681"/>
                </a:lnTo>
                <a:cubicBezTo>
                  <a:pt x="2007" y="3801"/>
                  <a:pt x="1903" y="3888"/>
                  <a:pt x="1776" y="3924"/>
                </a:cubicBezTo>
                <a:lnTo>
                  <a:pt x="1784" y="3956"/>
                </a:lnTo>
                <a:lnTo>
                  <a:pt x="1088" y="4145"/>
                </a:lnTo>
                <a:lnTo>
                  <a:pt x="1010" y="4130"/>
                </a:lnTo>
                <a:lnTo>
                  <a:pt x="777" y="4193"/>
                </a:lnTo>
                <a:cubicBezTo>
                  <a:pt x="762" y="4196"/>
                  <a:pt x="748" y="4202"/>
                  <a:pt x="733" y="4206"/>
                </a:cubicBezTo>
                <a:cubicBezTo>
                  <a:pt x="587" y="4253"/>
                  <a:pt x="438" y="4471"/>
                  <a:pt x="328" y="4570"/>
                </a:cubicBezTo>
                <a:cubicBezTo>
                  <a:pt x="96" y="4772"/>
                  <a:pt x="1" y="4988"/>
                  <a:pt x="46" y="5615"/>
                </a:cubicBezTo>
                <a:cubicBezTo>
                  <a:pt x="46" y="5615"/>
                  <a:pt x="37" y="5709"/>
                  <a:pt x="59" y="5712"/>
                </a:cubicBezTo>
                <a:lnTo>
                  <a:pt x="3824" y="5721"/>
                </a:lnTo>
                <a:cubicBezTo>
                  <a:pt x="4102" y="5721"/>
                  <a:pt x="4287" y="5535"/>
                  <a:pt x="4410" y="5286"/>
                </a:cubicBezTo>
                <a:lnTo>
                  <a:pt x="4781" y="4520"/>
                </a:lnTo>
                <a:cubicBezTo>
                  <a:pt x="5063" y="3941"/>
                  <a:pt x="5596" y="3523"/>
                  <a:pt x="6197" y="3290"/>
                </a:cubicBezTo>
                <a:lnTo>
                  <a:pt x="6692" y="3096"/>
                </a:lnTo>
                <a:lnTo>
                  <a:pt x="9149" y="2235"/>
                </a:lnTo>
                <a:cubicBezTo>
                  <a:pt x="9175" y="2094"/>
                  <a:pt x="9232" y="1876"/>
                  <a:pt x="9232" y="1876"/>
                </a:cubicBezTo>
                <a:lnTo>
                  <a:pt x="9232" y="1667"/>
                </a:lnTo>
                <a:cubicBezTo>
                  <a:pt x="9232" y="1097"/>
                  <a:pt x="8979" y="558"/>
                  <a:pt x="8542" y="193"/>
                </a:cubicBezTo>
                <a:lnTo>
                  <a:pt x="8449" y="117"/>
                </a:lnTo>
                <a:lnTo>
                  <a:pt x="8332" y="52"/>
                </a:lnTo>
                <a:cubicBezTo>
                  <a:pt x="8291" y="17"/>
                  <a:pt x="8241" y="0"/>
                  <a:pt x="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1567894" y="2910809"/>
            <a:ext cx="297551" cy="128233"/>
          </a:xfrm>
          <a:custGeom>
            <a:avLst/>
            <a:gdLst/>
            <a:ahLst/>
            <a:cxnLst/>
            <a:rect l="l" t="t" r="r" b="b"/>
            <a:pathLst>
              <a:path w="9263" h="3992" extrusionOk="0">
                <a:moveTo>
                  <a:pt x="9262" y="1"/>
                </a:moveTo>
                <a:lnTo>
                  <a:pt x="6625" y="973"/>
                </a:lnTo>
                <a:lnTo>
                  <a:pt x="6128" y="1167"/>
                </a:lnTo>
                <a:cubicBezTo>
                  <a:pt x="5530" y="1400"/>
                  <a:pt x="4909" y="1851"/>
                  <a:pt x="4627" y="2430"/>
                </a:cubicBezTo>
                <a:lnTo>
                  <a:pt x="4151" y="3405"/>
                </a:lnTo>
                <a:cubicBezTo>
                  <a:pt x="4087" y="3534"/>
                  <a:pt x="3957" y="3617"/>
                  <a:pt x="3815" y="3617"/>
                </a:cubicBezTo>
                <a:lnTo>
                  <a:pt x="559" y="3617"/>
                </a:lnTo>
                <a:cubicBezTo>
                  <a:pt x="456" y="3617"/>
                  <a:pt x="373" y="3534"/>
                  <a:pt x="373" y="3431"/>
                </a:cubicBezTo>
                <a:lnTo>
                  <a:pt x="373" y="3238"/>
                </a:lnTo>
                <a:cubicBezTo>
                  <a:pt x="373" y="3110"/>
                  <a:pt x="388" y="2984"/>
                  <a:pt x="423" y="2863"/>
                </a:cubicBezTo>
                <a:cubicBezTo>
                  <a:pt x="493" y="2625"/>
                  <a:pt x="613" y="2462"/>
                  <a:pt x="746" y="2346"/>
                </a:cubicBezTo>
                <a:cubicBezTo>
                  <a:pt x="750" y="2340"/>
                  <a:pt x="756" y="2336"/>
                  <a:pt x="762" y="2333"/>
                </a:cubicBezTo>
                <a:lnTo>
                  <a:pt x="762" y="2333"/>
                </a:lnTo>
                <a:cubicBezTo>
                  <a:pt x="616" y="2379"/>
                  <a:pt x="483" y="2454"/>
                  <a:pt x="373" y="2551"/>
                </a:cubicBezTo>
                <a:cubicBezTo>
                  <a:pt x="141" y="2754"/>
                  <a:pt x="0" y="3049"/>
                  <a:pt x="0" y="3374"/>
                </a:cubicBezTo>
                <a:lnTo>
                  <a:pt x="0" y="3992"/>
                </a:lnTo>
                <a:lnTo>
                  <a:pt x="3838" y="3992"/>
                </a:lnTo>
                <a:cubicBezTo>
                  <a:pt x="3839" y="3992"/>
                  <a:pt x="3841" y="3992"/>
                  <a:pt x="3842" y="3992"/>
                </a:cubicBezTo>
                <a:cubicBezTo>
                  <a:pt x="4100" y="3992"/>
                  <a:pt x="4348" y="3844"/>
                  <a:pt x="4474" y="3618"/>
                </a:cubicBezTo>
                <a:cubicBezTo>
                  <a:pt x="4481" y="3607"/>
                  <a:pt x="4485" y="3595"/>
                  <a:pt x="4493" y="3582"/>
                </a:cubicBezTo>
                <a:lnTo>
                  <a:pt x="4872" y="2805"/>
                </a:lnTo>
                <a:cubicBezTo>
                  <a:pt x="5006" y="2527"/>
                  <a:pt x="5192" y="2275"/>
                  <a:pt x="5415" y="2065"/>
                </a:cubicBezTo>
                <a:lnTo>
                  <a:pt x="5415" y="2017"/>
                </a:lnTo>
                <a:cubicBezTo>
                  <a:pt x="5415" y="2017"/>
                  <a:pt x="5729" y="1748"/>
                  <a:pt x="5875" y="1668"/>
                </a:cubicBezTo>
                <a:lnTo>
                  <a:pt x="5944" y="1678"/>
                </a:lnTo>
                <a:cubicBezTo>
                  <a:pt x="6040" y="1626"/>
                  <a:pt x="6140" y="1581"/>
                  <a:pt x="6241" y="1541"/>
                </a:cubicBezTo>
                <a:lnTo>
                  <a:pt x="6736" y="1348"/>
                </a:lnTo>
                <a:lnTo>
                  <a:pt x="6773" y="1285"/>
                </a:lnTo>
                <a:lnTo>
                  <a:pt x="7285" y="1115"/>
                </a:lnTo>
                <a:lnTo>
                  <a:pt x="7294" y="1147"/>
                </a:lnTo>
                <a:lnTo>
                  <a:pt x="9223" y="452"/>
                </a:lnTo>
                <a:cubicBezTo>
                  <a:pt x="9251" y="312"/>
                  <a:pt x="9262" y="170"/>
                  <a:pt x="9262" y="25"/>
                </a:cubicBezTo>
                <a:lnTo>
                  <a:pt x="926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1656620" y="2908786"/>
            <a:ext cx="35945" cy="19820"/>
          </a:xfrm>
          <a:custGeom>
            <a:avLst/>
            <a:gdLst/>
            <a:ahLst/>
            <a:cxnLst/>
            <a:rect l="l" t="t" r="r" b="b"/>
            <a:pathLst>
              <a:path w="1119" h="617" extrusionOk="0">
                <a:moveTo>
                  <a:pt x="161" y="0"/>
                </a:moveTo>
                <a:cubicBezTo>
                  <a:pt x="107" y="0"/>
                  <a:pt x="55" y="33"/>
                  <a:pt x="32" y="87"/>
                </a:cubicBezTo>
                <a:cubicBezTo>
                  <a:pt x="1" y="158"/>
                  <a:pt x="35" y="239"/>
                  <a:pt x="106" y="269"/>
                </a:cubicBezTo>
                <a:lnTo>
                  <a:pt x="904" y="606"/>
                </a:lnTo>
                <a:cubicBezTo>
                  <a:pt x="923" y="614"/>
                  <a:pt x="940" y="617"/>
                  <a:pt x="959" y="617"/>
                </a:cubicBezTo>
                <a:cubicBezTo>
                  <a:pt x="1012" y="617"/>
                  <a:pt x="1065" y="586"/>
                  <a:pt x="1086" y="531"/>
                </a:cubicBezTo>
                <a:cubicBezTo>
                  <a:pt x="1118" y="460"/>
                  <a:pt x="1083" y="379"/>
                  <a:pt x="1012" y="349"/>
                </a:cubicBezTo>
                <a:lnTo>
                  <a:pt x="215" y="11"/>
                </a:lnTo>
                <a:cubicBezTo>
                  <a:pt x="197" y="4"/>
                  <a:pt x="179" y="0"/>
                  <a:pt x="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1648911" y="2925522"/>
            <a:ext cx="30259" cy="17443"/>
          </a:xfrm>
          <a:custGeom>
            <a:avLst/>
            <a:gdLst/>
            <a:ahLst/>
            <a:cxnLst/>
            <a:rect l="l" t="t" r="r" b="b"/>
            <a:pathLst>
              <a:path w="942" h="543" extrusionOk="0">
                <a:moveTo>
                  <a:pt x="161" y="1"/>
                </a:moveTo>
                <a:cubicBezTo>
                  <a:pt x="107" y="1"/>
                  <a:pt x="55" y="33"/>
                  <a:pt x="31" y="87"/>
                </a:cubicBezTo>
                <a:cubicBezTo>
                  <a:pt x="0" y="158"/>
                  <a:pt x="35" y="239"/>
                  <a:pt x="106" y="269"/>
                </a:cubicBezTo>
                <a:lnTo>
                  <a:pt x="728" y="531"/>
                </a:lnTo>
                <a:cubicBezTo>
                  <a:pt x="746" y="539"/>
                  <a:pt x="765" y="543"/>
                  <a:pt x="782" y="543"/>
                </a:cubicBezTo>
                <a:cubicBezTo>
                  <a:pt x="837" y="543"/>
                  <a:pt x="888" y="510"/>
                  <a:pt x="911" y="458"/>
                </a:cubicBezTo>
                <a:cubicBezTo>
                  <a:pt x="941" y="387"/>
                  <a:pt x="906" y="306"/>
                  <a:pt x="837" y="275"/>
                </a:cubicBezTo>
                <a:lnTo>
                  <a:pt x="215" y="12"/>
                </a:lnTo>
                <a:cubicBezTo>
                  <a:pt x="197" y="4"/>
                  <a:pt x="179" y="1"/>
                  <a:pt x="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1641040" y="2942227"/>
            <a:ext cx="25602" cy="15451"/>
          </a:xfrm>
          <a:custGeom>
            <a:avLst/>
            <a:gdLst/>
            <a:ahLst/>
            <a:cxnLst/>
            <a:rect l="l" t="t" r="r" b="b"/>
            <a:pathLst>
              <a:path w="797" h="481" extrusionOk="0">
                <a:moveTo>
                  <a:pt x="161" y="0"/>
                </a:moveTo>
                <a:cubicBezTo>
                  <a:pt x="107" y="0"/>
                  <a:pt x="55" y="33"/>
                  <a:pt x="32" y="85"/>
                </a:cubicBezTo>
                <a:cubicBezTo>
                  <a:pt x="1" y="156"/>
                  <a:pt x="35" y="239"/>
                  <a:pt x="106" y="269"/>
                </a:cubicBezTo>
                <a:lnTo>
                  <a:pt x="584" y="470"/>
                </a:lnTo>
                <a:cubicBezTo>
                  <a:pt x="601" y="477"/>
                  <a:pt x="620" y="480"/>
                  <a:pt x="638" y="480"/>
                </a:cubicBezTo>
                <a:cubicBezTo>
                  <a:pt x="693" y="480"/>
                  <a:pt x="745" y="450"/>
                  <a:pt x="766" y="395"/>
                </a:cubicBezTo>
                <a:cubicBezTo>
                  <a:pt x="797" y="324"/>
                  <a:pt x="764" y="243"/>
                  <a:pt x="693" y="213"/>
                </a:cubicBezTo>
                <a:lnTo>
                  <a:pt x="215" y="11"/>
                </a:lnTo>
                <a:cubicBezTo>
                  <a:pt x="197" y="4"/>
                  <a:pt x="179" y="0"/>
                  <a:pt x="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1633266" y="2959027"/>
            <a:ext cx="20141" cy="13202"/>
          </a:xfrm>
          <a:custGeom>
            <a:avLst/>
            <a:gdLst/>
            <a:ahLst/>
            <a:cxnLst/>
            <a:rect l="l" t="t" r="r" b="b"/>
            <a:pathLst>
              <a:path w="627" h="411" extrusionOk="0">
                <a:moveTo>
                  <a:pt x="159" y="1"/>
                </a:moveTo>
                <a:cubicBezTo>
                  <a:pt x="106" y="1"/>
                  <a:pt x="54" y="33"/>
                  <a:pt x="31" y="86"/>
                </a:cubicBezTo>
                <a:cubicBezTo>
                  <a:pt x="1" y="157"/>
                  <a:pt x="36" y="238"/>
                  <a:pt x="105" y="269"/>
                </a:cubicBezTo>
                <a:lnTo>
                  <a:pt x="413" y="399"/>
                </a:lnTo>
                <a:cubicBezTo>
                  <a:pt x="431" y="406"/>
                  <a:pt x="450" y="410"/>
                  <a:pt x="467" y="410"/>
                </a:cubicBezTo>
                <a:cubicBezTo>
                  <a:pt x="522" y="410"/>
                  <a:pt x="573" y="377"/>
                  <a:pt x="596" y="325"/>
                </a:cubicBezTo>
                <a:cubicBezTo>
                  <a:pt x="626" y="254"/>
                  <a:pt x="593" y="173"/>
                  <a:pt x="522" y="141"/>
                </a:cubicBezTo>
                <a:lnTo>
                  <a:pt x="214" y="12"/>
                </a:lnTo>
                <a:cubicBezTo>
                  <a:pt x="196" y="4"/>
                  <a:pt x="178" y="1"/>
                  <a:pt x="1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1601239" y="2945439"/>
            <a:ext cx="150976" cy="55733"/>
          </a:xfrm>
          <a:custGeom>
            <a:avLst/>
            <a:gdLst/>
            <a:ahLst/>
            <a:cxnLst/>
            <a:rect l="l" t="t" r="r" b="b"/>
            <a:pathLst>
              <a:path w="4700" h="1735" extrusionOk="0">
                <a:moveTo>
                  <a:pt x="3466" y="1"/>
                </a:moveTo>
                <a:cubicBezTo>
                  <a:pt x="3309" y="1"/>
                  <a:pt x="3154" y="59"/>
                  <a:pt x="3035" y="169"/>
                </a:cubicBezTo>
                <a:lnTo>
                  <a:pt x="2372" y="783"/>
                </a:lnTo>
                <a:cubicBezTo>
                  <a:pt x="2112" y="1021"/>
                  <a:pt x="1779" y="1145"/>
                  <a:pt x="1444" y="1145"/>
                </a:cubicBezTo>
                <a:cubicBezTo>
                  <a:pt x="1212" y="1145"/>
                  <a:pt x="979" y="1086"/>
                  <a:pt x="768" y="965"/>
                </a:cubicBezTo>
                <a:lnTo>
                  <a:pt x="0" y="1175"/>
                </a:lnTo>
                <a:lnTo>
                  <a:pt x="588" y="1501"/>
                </a:lnTo>
                <a:cubicBezTo>
                  <a:pt x="870" y="1658"/>
                  <a:pt x="1180" y="1734"/>
                  <a:pt x="1488" y="1734"/>
                </a:cubicBezTo>
                <a:cubicBezTo>
                  <a:pt x="1944" y="1734"/>
                  <a:pt x="2396" y="1566"/>
                  <a:pt x="2748" y="1242"/>
                </a:cubicBezTo>
                <a:lnTo>
                  <a:pt x="3428" y="612"/>
                </a:lnTo>
                <a:cubicBezTo>
                  <a:pt x="3445" y="596"/>
                  <a:pt x="3467" y="588"/>
                  <a:pt x="3489" y="588"/>
                </a:cubicBezTo>
                <a:cubicBezTo>
                  <a:pt x="3502" y="588"/>
                  <a:pt x="3515" y="591"/>
                  <a:pt x="3527" y="596"/>
                </a:cubicBezTo>
                <a:lnTo>
                  <a:pt x="3983" y="805"/>
                </a:lnTo>
                <a:lnTo>
                  <a:pt x="4369" y="915"/>
                </a:lnTo>
                <a:lnTo>
                  <a:pt x="4602" y="721"/>
                </a:lnTo>
                <a:lnTo>
                  <a:pt x="4699" y="595"/>
                </a:lnTo>
                <a:lnTo>
                  <a:pt x="4481" y="402"/>
                </a:lnTo>
                <a:cubicBezTo>
                  <a:pt x="4232" y="288"/>
                  <a:pt x="3981" y="172"/>
                  <a:pt x="3732" y="59"/>
                </a:cubicBezTo>
                <a:cubicBezTo>
                  <a:pt x="3647" y="20"/>
                  <a:pt x="3556"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1729253" y="2958385"/>
            <a:ext cx="29649" cy="18727"/>
          </a:xfrm>
          <a:custGeom>
            <a:avLst/>
            <a:gdLst/>
            <a:ahLst/>
            <a:cxnLst/>
            <a:rect l="l" t="t" r="r" b="b"/>
            <a:pathLst>
              <a:path w="923" h="583" extrusionOk="0">
                <a:moveTo>
                  <a:pt x="496" y="1"/>
                </a:moveTo>
                <a:cubicBezTo>
                  <a:pt x="316" y="119"/>
                  <a:pt x="147" y="252"/>
                  <a:pt x="1" y="404"/>
                </a:cubicBezTo>
                <a:lnTo>
                  <a:pt x="392" y="582"/>
                </a:lnTo>
                <a:cubicBezTo>
                  <a:pt x="551" y="432"/>
                  <a:pt x="729" y="302"/>
                  <a:pt x="923" y="196"/>
                </a:cubicBezTo>
                <a:cubicBezTo>
                  <a:pt x="780" y="131"/>
                  <a:pt x="639" y="66"/>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1785406" y="2849163"/>
            <a:ext cx="65305" cy="102728"/>
          </a:xfrm>
          <a:custGeom>
            <a:avLst/>
            <a:gdLst/>
            <a:ahLst/>
            <a:cxnLst/>
            <a:rect l="l" t="t" r="r" b="b"/>
            <a:pathLst>
              <a:path w="2033" h="3198" extrusionOk="0">
                <a:moveTo>
                  <a:pt x="1442" y="1"/>
                </a:moveTo>
                <a:cubicBezTo>
                  <a:pt x="1428" y="1"/>
                  <a:pt x="1413" y="2"/>
                  <a:pt x="1397" y="6"/>
                </a:cubicBezTo>
                <a:cubicBezTo>
                  <a:pt x="1317" y="22"/>
                  <a:pt x="1274" y="81"/>
                  <a:pt x="1264" y="93"/>
                </a:cubicBezTo>
                <a:cubicBezTo>
                  <a:pt x="1236" y="132"/>
                  <a:pt x="1210" y="168"/>
                  <a:pt x="1184" y="206"/>
                </a:cubicBezTo>
                <a:lnTo>
                  <a:pt x="1388" y="973"/>
                </a:lnTo>
                <a:cubicBezTo>
                  <a:pt x="1454" y="1219"/>
                  <a:pt x="1352" y="1477"/>
                  <a:pt x="1136" y="1613"/>
                </a:cubicBezTo>
                <a:lnTo>
                  <a:pt x="500" y="2015"/>
                </a:lnTo>
                <a:cubicBezTo>
                  <a:pt x="294" y="2145"/>
                  <a:pt x="151" y="2352"/>
                  <a:pt x="101" y="2591"/>
                </a:cubicBezTo>
                <a:lnTo>
                  <a:pt x="57" y="2813"/>
                </a:lnTo>
                <a:lnTo>
                  <a:pt x="0" y="3198"/>
                </a:lnTo>
                <a:lnTo>
                  <a:pt x="485" y="3021"/>
                </a:lnTo>
                <a:lnTo>
                  <a:pt x="557" y="2724"/>
                </a:lnTo>
                <a:cubicBezTo>
                  <a:pt x="570" y="2669"/>
                  <a:pt x="630" y="2639"/>
                  <a:pt x="659" y="2594"/>
                </a:cubicBezTo>
                <a:cubicBezTo>
                  <a:pt x="695" y="2538"/>
                  <a:pt x="741" y="2491"/>
                  <a:pt x="801" y="2452"/>
                </a:cubicBezTo>
                <a:lnTo>
                  <a:pt x="1455" y="2031"/>
                </a:lnTo>
                <a:cubicBezTo>
                  <a:pt x="1850" y="1778"/>
                  <a:pt x="2033" y="1297"/>
                  <a:pt x="1904" y="845"/>
                </a:cubicBezTo>
                <a:lnTo>
                  <a:pt x="1707" y="156"/>
                </a:lnTo>
                <a:lnTo>
                  <a:pt x="1582" y="51"/>
                </a:lnTo>
                <a:cubicBezTo>
                  <a:pt x="1573" y="43"/>
                  <a:pt x="1518" y="1"/>
                  <a:pt x="1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1784378" y="2932493"/>
            <a:ext cx="22261" cy="21586"/>
          </a:xfrm>
          <a:custGeom>
            <a:avLst/>
            <a:gdLst/>
            <a:ahLst/>
            <a:cxnLst/>
            <a:rect l="l" t="t" r="r" b="b"/>
            <a:pathLst>
              <a:path w="693" h="672" extrusionOk="0">
                <a:moveTo>
                  <a:pt x="692" y="0"/>
                </a:moveTo>
                <a:lnTo>
                  <a:pt x="91" y="223"/>
                </a:lnTo>
                <a:lnTo>
                  <a:pt x="0" y="672"/>
                </a:lnTo>
                <a:lnTo>
                  <a:pt x="0" y="672"/>
                </a:lnTo>
                <a:lnTo>
                  <a:pt x="558" y="471"/>
                </a:lnTo>
                <a:lnTo>
                  <a:pt x="627" y="152"/>
                </a:lnTo>
                <a:cubicBezTo>
                  <a:pt x="640" y="97"/>
                  <a:pt x="662" y="47"/>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58"/>
          <p:cNvGrpSpPr/>
          <p:nvPr/>
        </p:nvGrpSpPr>
        <p:grpSpPr>
          <a:xfrm>
            <a:off x="7266323" y="2189113"/>
            <a:ext cx="325048" cy="297623"/>
            <a:chOff x="7266323" y="2189113"/>
            <a:chExt cx="325048" cy="297623"/>
          </a:xfrm>
        </p:grpSpPr>
        <p:sp>
          <p:nvSpPr>
            <p:cNvPr id="3465" name="Google Shape;3465;p58"/>
            <p:cNvSpPr/>
            <p:nvPr/>
          </p:nvSpPr>
          <p:spPr>
            <a:xfrm>
              <a:off x="7277438" y="2189113"/>
              <a:ext cx="313933" cy="293728"/>
            </a:xfrm>
            <a:custGeom>
              <a:avLst/>
              <a:gdLst/>
              <a:ahLst/>
              <a:cxnLst/>
              <a:rect l="l" t="t" r="r" b="b"/>
              <a:pathLst>
                <a:path w="9773" h="9144" extrusionOk="0">
                  <a:moveTo>
                    <a:pt x="7762" y="1"/>
                  </a:moveTo>
                  <a:cubicBezTo>
                    <a:pt x="7253" y="1"/>
                    <a:pt x="6698" y="271"/>
                    <a:pt x="6204" y="706"/>
                  </a:cubicBezTo>
                  <a:cubicBezTo>
                    <a:pt x="5974" y="907"/>
                    <a:pt x="5764" y="1211"/>
                    <a:pt x="5570" y="1473"/>
                  </a:cubicBezTo>
                  <a:cubicBezTo>
                    <a:pt x="5036" y="2200"/>
                    <a:pt x="4824" y="2981"/>
                    <a:pt x="4895" y="3688"/>
                  </a:cubicBezTo>
                  <a:cubicBezTo>
                    <a:pt x="4910" y="3827"/>
                    <a:pt x="4816" y="3953"/>
                    <a:pt x="4717" y="4050"/>
                  </a:cubicBezTo>
                  <a:lnTo>
                    <a:pt x="4192" y="4577"/>
                  </a:lnTo>
                  <a:cubicBezTo>
                    <a:pt x="4104" y="4665"/>
                    <a:pt x="3987" y="4711"/>
                    <a:pt x="3865" y="4711"/>
                  </a:cubicBezTo>
                  <a:cubicBezTo>
                    <a:pt x="3849" y="4711"/>
                    <a:pt x="3832" y="4710"/>
                    <a:pt x="3815" y="4708"/>
                  </a:cubicBezTo>
                  <a:cubicBezTo>
                    <a:pt x="3736" y="4700"/>
                    <a:pt x="3655" y="4696"/>
                    <a:pt x="3573" y="4696"/>
                  </a:cubicBezTo>
                  <a:cubicBezTo>
                    <a:pt x="2921" y="4696"/>
                    <a:pt x="2189" y="4949"/>
                    <a:pt x="1545" y="5424"/>
                  </a:cubicBezTo>
                  <a:cubicBezTo>
                    <a:pt x="1431" y="5508"/>
                    <a:pt x="1321" y="5596"/>
                    <a:pt x="1218" y="5688"/>
                  </a:cubicBezTo>
                  <a:cubicBezTo>
                    <a:pt x="127" y="6654"/>
                    <a:pt x="1" y="8196"/>
                    <a:pt x="806" y="8592"/>
                  </a:cubicBezTo>
                  <a:cubicBezTo>
                    <a:pt x="1301" y="8836"/>
                    <a:pt x="2019" y="9143"/>
                    <a:pt x="2769" y="9143"/>
                  </a:cubicBezTo>
                  <a:cubicBezTo>
                    <a:pt x="3344" y="9143"/>
                    <a:pt x="3938" y="8963"/>
                    <a:pt x="4467" y="8435"/>
                  </a:cubicBezTo>
                  <a:cubicBezTo>
                    <a:pt x="4533" y="8368"/>
                    <a:pt x="4611" y="8316"/>
                    <a:pt x="4671" y="8248"/>
                  </a:cubicBezTo>
                  <a:cubicBezTo>
                    <a:pt x="5474" y="7314"/>
                    <a:pt x="5568" y="6221"/>
                    <a:pt x="5120" y="5489"/>
                  </a:cubicBezTo>
                  <a:cubicBezTo>
                    <a:pt x="5031" y="5344"/>
                    <a:pt x="5054" y="5154"/>
                    <a:pt x="5173" y="5034"/>
                  </a:cubicBezTo>
                  <a:cubicBezTo>
                    <a:pt x="5256" y="4952"/>
                    <a:pt x="5368" y="4894"/>
                    <a:pt x="5477" y="4894"/>
                  </a:cubicBezTo>
                  <a:cubicBezTo>
                    <a:pt x="5528" y="4894"/>
                    <a:pt x="5579" y="4907"/>
                    <a:pt x="5625" y="4936"/>
                  </a:cubicBezTo>
                  <a:cubicBezTo>
                    <a:pt x="5918" y="5116"/>
                    <a:pt x="6269" y="5213"/>
                    <a:pt x="6645" y="5213"/>
                  </a:cubicBezTo>
                  <a:cubicBezTo>
                    <a:pt x="7272" y="5213"/>
                    <a:pt x="7967" y="4942"/>
                    <a:pt x="8578" y="4332"/>
                  </a:cubicBezTo>
                  <a:cubicBezTo>
                    <a:pt x="8637" y="4273"/>
                    <a:pt x="8708" y="4222"/>
                    <a:pt x="8760" y="4158"/>
                  </a:cubicBezTo>
                  <a:cubicBezTo>
                    <a:pt x="9772" y="2964"/>
                    <a:pt x="9412" y="1445"/>
                    <a:pt x="8907" y="668"/>
                  </a:cubicBezTo>
                  <a:cubicBezTo>
                    <a:pt x="8604" y="201"/>
                    <a:pt x="8200" y="1"/>
                    <a:pt x="7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7429064" y="2211760"/>
              <a:ext cx="47670" cy="107514"/>
            </a:xfrm>
            <a:custGeom>
              <a:avLst/>
              <a:gdLst/>
              <a:ahLst/>
              <a:cxnLst/>
              <a:rect l="l" t="t" r="r" b="b"/>
              <a:pathLst>
                <a:path w="1484" h="3347" extrusionOk="0">
                  <a:moveTo>
                    <a:pt x="1484" y="1"/>
                  </a:moveTo>
                  <a:lnTo>
                    <a:pt x="1484" y="1"/>
                  </a:lnTo>
                  <a:cubicBezTo>
                    <a:pt x="1254" y="202"/>
                    <a:pt x="1038" y="439"/>
                    <a:pt x="847" y="701"/>
                  </a:cubicBezTo>
                  <a:cubicBezTo>
                    <a:pt x="313" y="1427"/>
                    <a:pt x="61" y="2263"/>
                    <a:pt x="132" y="2970"/>
                  </a:cubicBezTo>
                  <a:cubicBezTo>
                    <a:pt x="146" y="3110"/>
                    <a:pt x="97" y="3248"/>
                    <a:pt x="0" y="3346"/>
                  </a:cubicBezTo>
                  <a:lnTo>
                    <a:pt x="220" y="3126"/>
                  </a:lnTo>
                  <a:cubicBezTo>
                    <a:pt x="405" y="2942"/>
                    <a:pt x="502" y="2690"/>
                    <a:pt x="494" y="2430"/>
                  </a:cubicBezTo>
                  <a:cubicBezTo>
                    <a:pt x="473" y="1763"/>
                    <a:pt x="727" y="998"/>
                    <a:pt x="1219" y="328"/>
                  </a:cubicBezTo>
                  <a:cubicBezTo>
                    <a:pt x="1303" y="215"/>
                    <a:pt x="1391" y="105"/>
                    <a:pt x="148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7443712" y="2322684"/>
              <a:ext cx="115191" cy="35046"/>
            </a:xfrm>
            <a:custGeom>
              <a:avLst/>
              <a:gdLst/>
              <a:ahLst/>
              <a:cxnLst/>
              <a:rect l="l" t="t" r="r" b="b"/>
              <a:pathLst>
                <a:path w="3586" h="1091" extrusionOk="0">
                  <a:moveTo>
                    <a:pt x="3586" y="0"/>
                  </a:moveTo>
                  <a:lnTo>
                    <a:pt x="3586" y="0"/>
                  </a:lnTo>
                  <a:cubicBezTo>
                    <a:pt x="3016" y="490"/>
                    <a:pt x="2388" y="715"/>
                    <a:pt x="1818" y="715"/>
                  </a:cubicBezTo>
                  <a:cubicBezTo>
                    <a:pt x="1574" y="715"/>
                    <a:pt x="1340" y="674"/>
                    <a:pt x="1126" y="594"/>
                  </a:cubicBezTo>
                  <a:cubicBezTo>
                    <a:pt x="1009" y="550"/>
                    <a:pt x="887" y="528"/>
                    <a:pt x="765" y="528"/>
                  </a:cubicBezTo>
                  <a:cubicBezTo>
                    <a:pt x="503" y="528"/>
                    <a:pt x="246" y="629"/>
                    <a:pt x="54" y="823"/>
                  </a:cubicBezTo>
                  <a:lnTo>
                    <a:pt x="0" y="876"/>
                  </a:lnTo>
                  <a:cubicBezTo>
                    <a:pt x="95" y="795"/>
                    <a:pt x="188" y="770"/>
                    <a:pt x="265" y="770"/>
                  </a:cubicBezTo>
                  <a:cubicBezTo>
                    <a:pt x="354" y="770"/>
                    <a:pt x="422" y="803"/>
                    <a:pt x="453" y="823"/>
                  </a:cubicBezTo>
                  <a:cubicBezTo>
                    <a:pt x="738" y="998"/>
                    <a:pt x="1078" y="1090"/>
                    <a:pt x="1442" y="1090"/>
                  </a:cubicBezTo>
                  <a:cubicBezTo>
                    <a:pt x="2081" y="1090"/>
                    <a:pt x="2795" y="806"/>
                    <a:pt x="3416" y="186"/>
                  </a:cubicBezTo>
                  <a:cubicBezTo>
                    <a:pt x="3476" y="126"/>
                    <a:pt x="3534" y="64"/>
                    <a:pt x="35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7266323" y="2371866"/>
              <a:ext cx="161159" cy="114870"/>
            </a:xfrm>
            <a:custGeom>
              <a:avLst/>
              <a:gdLst/>
              <a:ahLst/>
              <a:cxnLst/>
              <a:rect l="l" t="t" r="r" b="b"/>
              <a:pathLst>
                <a:path w="5017" h="3576" extrusionOk="0">
                  <a:moveTo>
                    <a:pt x="1564" y="1"/>
                  </a:moveTo>
                  <a:cubicBezTo>
                    <a:pt x="473" y="967"/>
                    <a:pt x="1" y="2330"/>
                    <a:pt x="1153" y="3077"/>
                  </a:cubicBezTo>
                  <a:cubicBezTo>
                    <a:pt x="1569" y="3347"/>
                    <a:pt x="2197" y="3576"/>
                    <a:pt x="2873" y="3576"/>
                  </a:cubicBezTo>
                  <a:cubicBezTo>
                    <a:pt x="3528" y="3576"/>
                    <a:pt x="4229" y="3361"/>
                    <a:pt x="4829" y="2762"/>
                  </a:cubicBezTo>
                  <a:cubicBezTo>
                    <a:pt x="4895" y="2695"/>
                    <a:pt x="4957" y="2628"/>
                    <a:pt x="5017" y="2559"/>
                  </a:cubicBezTo>
                  <a:lnTo>
                    <a:pt x="5017" y="2559"/>
                  </a:lnTo>
                  <a:cubicBezTo>
                    <a:pt x="4461" y="3029"/>
                    <a:pt x="3835" y="3203"/>
                    <a:pt x="3246" y="3203"/>
                  </a:cubicBezTo>
                  <a:cubicBezTo>
                    <a:pt x="2570" y="3203"/>
                    <a:pt x="1942" y="2974"/>
                    <a:pt x="1527" y="2704"/>
                  </a:cubicBezTo>
                  <a:cubicBezTo>
                    <a:pt x="516" y="2049"/>
                    <a:pt x="755" y="920"/>
                    <a:pt x="15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7454377" y="2230553"/>
              <a:ext cx="100800" cy="101957"/>
            </a:xfrm>
            <a:custGeom>
              <a:avLst/>
              <a:gdLst/>
              <a:ahLst/>
              <a:cxnLst/>
              <a:rect l="l" t="t" r="r" b="b"/>
              <a:pathLst>
                <a:path w="3138" h="3174" extrusionOk="0">
                  <a:moveTo>
                    <a:pt x="2046" y="0"/>
                  </a:moveTo>
                  <a:cubicBezTo>
                    <a:pt x="1716" y="0"/>
                    <a:pt x="1368" y="241"/>
                    <a:pt x="1069" y="519"/>
                  </a:cubicBezTo>
                  <a:cubicBezTo>
                    <a:pt x="1069" y="519"/>
                    <a:pt x="1036" y="552"/>
                    <a:pt x="1017" y="569"/>
                  </a:cubicBezTo>
                  <a:cubicBezTo>
                    <a:pt x="917" y="664"/>
                    <a:pt x="826" y="779"/>
                    <a:pt x="741" y="871"/>
                  </a:cubicBezTo>
                  <a:cubicBezTo>
                    <a:pt x="1" y="1677"/>
                    <a:pt x="91" y="2612"/>
                    <a:pt x="438" y="2867"/>
                  </a:cubicBezTo>
                  <a:cubicBezTo>
                    <a:pt x="656" y="3027"/>
                    <a:pt x="950" y="3173"/>
                    <a:pt x="1289" y="3173"/>
                  </a:cubicBezTo>
                  <a:cubicBezTo>
                    <a:pt x="1608" y="3173"/>
                    <a:pt x="1965" y="3044"/>
                    <a:pt x="2333" y="2676"/>
                  </a:cubicBezTo>
                  <a:cubicBezTo>
                    <a:pt x="2384" y="2627"/>
                    <a:pt x="2442" y="2585"/>
                    <a:pt x="2485" y="2534"/>
                  </a:cubicBezTo>
                  <a:cubicBezTo>
                    <a:pt x="3138" y="1778"/>
                    <a:pt x="3050" y="994"/>
                    <a:pt x="2681" y="412"/>
                  </a:cubicBezTo>
                  <a:cubicBezTo>
                    <a:pt x="2492" y="115"/>
                    <a:pt x="2273" y="0"/>
                    <a:pt x="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7451422" y="2247096"/>
              <a:ext cx="82844" cy="87245"/>
            </a:xfrm>
            <a:custGeom>
              <a:avLst/>
              <a:gdLst/>
              <a:ahLst/>
              <a:cxnLst/>
              <a:rect l="l" t="t" r="r" b="b"/>
              <a:pathLst>
                <a:path w="2579" h="2716" extrusionOk="0">
                  <a:moveTo>
                    <a:pt x="1160" y="1"/>
                  </a:moveTo>
                  <a:cubicBezTo>
                    <a:pt x="1041" y="112"/>
                    <a:pt x="930" y="228"/>
                    <a:pt x="831" y="337"/>
                  </a:cubicBezTo>
                  <a:cubicBezTo>
                    <a:pt x="93" y="1142"/>
                    <a:pt x="0" y="1936"/>
                    <a:pt x="477" y="2411"/>
                  </a:cubicBezTo>
                  <a:cubicBezTo>
                    <a:pt x="654" y="2589"/>
                    <a:pt x="937" y="2716"/>
                    <a:pt x="1268" y="2716"/>
                  </a:cubicBezTo>
                  <a:cubicBezTo>
                    <a:pt x="1626" y="2716"/>
                    <a:pt x="2041" y="2567"/>
                    <a:pt x="2438" y="2171"/>
                  </a:cubicBezTo>
                  <a:cubicBezTo>
                    <a:pt x="2487" y="2120"/>
                    <a:pt x="2535" y="2070"/>
                    <a:pt x="2579" y="2020"/>
                  </a:cubicBezTo>
                  <a:lnTo>
                    <a:pt x="2579" y="2020"/>
                  </a:lnTo>
                  <a:cubicBezTo>
                    <a:pt x="2225" y="2320"/>
                    <a:pt x="1864" y="2437"/>
                    <a:pt x="1547" y="2437"/>
                  </a:cubicBezTo>
                  <a:cubicBezTo>
                    <a:pt x="1216" y="2437"/>
                    <a:pt x="932" y="2309"/>
                    <a:pt x="755" y="2132"/>
                  </a:cubicBezTo>
                  <a:cubicBezTo>
                    <a:pt x="281" y="1657"/>
                    <a:pt x="371" y="861"/>
                    <a:pt x="1109" y="56"/>
                  </a:cubicBezTo>
                  <a:cubicBezTo>
                    <a:pt x="1125" y="37"/>
                    <a:pt x="1143" y="20"/>
                    <a:pt x="11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7317914" y="2364317"/>
              <a:ext cx="115609" cy="88080"/>
            </a:xfrm>
            <a:custGeom>
              <a:avLst/>
              <a:gdLst/>
              <a:ahLst/>
              <a:cxnLst/>
              <a:rect l="l" t="t" r="r" b="b"/>
              <a:pathLst>
                <a:path w="3599" h="2742" extrusionOk="0">
                  <a:moveTo>
                    <a:pt x="2377" y="1"/>
                  </a:moveTo>
                  <a:cubicBezTo>
                    <a:pt x="1971" y="1"/>
                    <a:pt x="1498" y="211"/>
                    <a:pt x="1021" y="649"/>
                  </a:cubicBezTo>
                  <a:cubicBezTo>
                    <a:pt x="1002" y="664"/>
                    <a:pt x="985" y="680"/>
                    <a:pt x="966" y="699"/>
                  </a:cubicBezTo>
                  <a:cubicBezTo>
                    <a:pt x="405" y="1229"/>
                    <a:pt x="0" y="2132"/>
                    <a:pt x="660" y="2530"/>
                  </a:cubicBezTo>
                  <a:cubicBezTo>
                    <a:pt x="780" y="2603"/>
                    <a:pt x="1155" y="2742"/>
                    <a:pt x="1601" y="2742"/>
                  </a:cubicBezTo>
                  <a:cubicBezTo>
                    <a:pt x="2005" y="2742"/>
                    <a:pt x="2467" y="2628"/>
                    <a:pt x="2848" y="2247"/>
                  </a:cubicBezTo>
                  <a:cubicBezTo>
                    <a:pt x="2895" y="2199"/>
                    <a:pt x="2943" y="2163"/>
                    <a:pt x="2984" y="2116"/>
                  </a:cubicBezTo>
                  <a:cubicBezTo>
                    <a:pt x="3599" y="1394"/>
                    <a:pt x="3443" y="641"/>
                    <a:pt x="3095" y="294"/>
                  </a:cubicBezTo>
                  <a:cubicBezTo>
                    <a:pt x="2902" y="100"/>
                    <a:pt x="2656" y="1"/>
                    <a:pt x="2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7308695" y="2386868"/>
              <a:ext cx="105073" cy="69995"/>
            </a:xfrm>
            <a:custGeom>
              <a:avLst/>
              <a:gdLst/>
              <a:ahLst/>
              <a:cxnLst/>
              <a:rect l="l" t="t" r="r" b="b"/>
              <a:pathLst>
                <a:path w="3271" h="2179" extrusionOk="0">
                  <a:moveTo>
                    <a:pt x="1253" y="0"/>
                  </a:moveTo>
                  <a:lnTo>
                    <a:pt x="1253" y="0"/>
                  </a:lnTo>
                  <a:cubicBezTo>
                    <a:pt x="690" y="527"/>
                    <a:pt x="1" y="1339"/>
                    <a:pt x="868" y="1892"/>
                  </a:cubicBezTo>
                  <a:cubicBezTo>
                    <a:pt x="1143" y="2067"/>
                    <a:pt x="1463" y="2178"/>
                    <a:pt x="1805" y="2178"/>
                  </a:cubicBezTo>
                  <a:cubicBezTo>
                    <a:pt x="2233" y="2178"/>
                    <a:pt x="2695" y="2003"/>
                    <a:pt x="3142" y="1556"/>
                  </a:cubicBezTo>
                  <a:cubicBezTo>
                    <a:pt x="3190" y="1510"/>
                    <a:pt x="3230" y="1464"/>
                    <a:pt x="3271" y="1417"/>
                  </a:cubicBezTo>
                  <a:lnTo>
                    <a:pt x="3271" y="1417"/>
                  </a:lnTo>
                  <a:cubicBezTo>
                    <a:pt x="2872" y="1760"/>
                    <a:pt x="2467" y="1898"/>
                    <a:pt x="2087" y="1898"/>
                  </a:cubicBezTo>
                  <a:cubicBezTo>
                    <a:pt x="1745" y="1898"/>
                    <a:pt x="1424" y="1786"/>
                    <a:pt x="1148" y="1611"/>
                  </a:cubicBezTo>
                  <a:cubicBezTo>
                    <a:pt x="422" y="1151"/>
                    <a:pt x="787" y="507"/>
                    <a:pt x="12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58"/>
          <p:cNvGrpSpPr/>
          <p:nvPr/>
        </p:nvGrpSpPr>
        <p:grpSpPr>
          <a:xfrm>
            <a:off x="6644561" y="2189016"/>
            <a:ext cx="304618" cy="297753"/>
            <a:chOff x="6644561" y="2189016"/>
            <a:chExt cx="304618" cy="297753"/>
          </a:xfrm>
        </p:grpSpPr>
        <p:sp>
          <p:nvSpPr>
            <p:cNvPr id="3474" name="Google Shape;3474;p58"/>
            <p:cNvSpPr/>
            <p:nvPr/>
          </p:nvSpPr>
          <p:spPr>
            <a:xfrm>
              <a:off x="6660784" y="2332932"/>
              <a:ext cx="140118" cy="137163"/>
            </a:xfrm>
            <a:custGeom>
              <a:avLst/>
              <a:gdLst/>
              <a:ahLst/>
              <a:cxnLst/>
              <a:rect l="l" t="t" r="r" b="b"/>
              <a:pathLst>
                <a:path w="4362" h="4270" extrusionOk="0">
                  <a:moveTo>
                    <a:pt x="2968" y="0"/>
                  </a:moveTo>
                  <a:cubicBezTo>
                    <a:pt x="2846" y="0"/>
                    <a:pt x="2725" y="47"/>
                    <a:pt x="2631" y="140"/>
                  </a:cubicBezTo>
                  <a:lnTo>
                    <a:pt x="91" y="2681"/>
                  </a:lnTo>
                  <a:cubicBezTo>
                    <a:pt x="17" y="2755"/>
                    <a:pt x="1" y="2870"/>
                    <a:pt x="52" y="2963"/>
                  </a:cubicBezTo>
                  <a:cubicBezTo>
                    <a:pt x="251" y="3328"/>
                    <a:pt x="558" y="3625"/>
                    <a:pt x="929" y="3814"/>
                  </a:cubicBezTo>
                  <a:lnTo>
                    <a:pt x="1590" y="4152"/>
                  </a:lnTo>
                  <a:cubicBezTo>
                    <a:pt x="1748" y="4231"/>
                    <a:pt x="1918" y="4269"/>
                    <a:pt x="2086" y="4269"/>
                  </a:cubicBezTo>
                  <a:cubicBezTo>
                    <a:pt x="2371" y="4269"/>
                    <a:pt x="2652" y="4159"/>
                    <a:pt x="2863" y="3949"/>
                  </a:cubicBezTo>
                  <a:lnTo>
                    <a:pt x="3953" y="2859"/>
                  </a:lnTo>
                  <a:cubicBezTo>
                    <a:pt x="4272" y="2540"/>
                    <a:pt x="4361" y="2061"/>
                    <a:pt x="4182" y="1650"/>
                  </a:cubicBezTo>
                  <a:lnTo>
                    <a:pt x="3918" y="1042"/>
                  </a:lnTo>
                  <a:cubicBezTo>
                    <a:pt x="3772" y="706"/>
                    <a:pt x="3564" y="401"/>
                    <a:pt x="3304" y="140"/>
                  </a:cubicBezTo>
                  <a:cubicBezTo>
                    <a:pt x="3211" y="47"/>
                    <a:pt x="3090" y="0"/>
                    <a:pt x="2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6790437" y="2203215"/>
              <a:ext cx="140150" cy="137195"/>
            </a:xfrm>
            <a:custGeom>
              <a:avLst/>
              <a:gdLst/>
              <a:ahLst/>
              <a:cxnLst/>
              <a:rect l="l" t="t" r="r" b="b"/>
              <a:pathLst>
                <a:path w="4363" h="4271" extrusionOk="0">
                  <a:moveTo>
                    <a:pt x="2969" y="1"/>
                  </a:moveTo>
                  <a:cubicBezTo>
                    <a:pt x="2848" y="1"/>
                    <a:pt x="2726" y="47"/>
                    <a:pt x="2633" y="141"/>
                  </a:cubicBezTo>
                  <a:lnTo>
                    <a:pt x="92" y="2681"/>
                  </a:lnTo>
                  <a:cubicBezTo>
                    <a:pt x="18" y="2755"/>
                    <a:pt x="1" y="2871"/>
                    <a:pt x="52" y="2964"/>
                  </a:cubicBezTo>
                  <a:cubicBezTo>
                    <a:pt x="253" y="3328"/>
                    <a:pt x="558" y="3625"/>
                    <a:pt x="930" y="3816"/>
                  </a:cubicBezTo>
                  <a:lnTo>
                    <a:pt x="1592" y="4152"/>
                  </a:lnTo>
                  <a:cubicBezTo>
                    <a:pt x="1749" y="4232"/>
                    <a:pt x="1919" y="4270"/>
                    <a:pt x="2087" y="4270"/>
                  </a:cubicBezTo>
                  <a:cubicBezTo>
                    <a:pt x="2372" y="4270"/>
                    <a:pt x="2652" y="4160"/>
                    <a:pt x="2864" y="3950"/>
                  </a:cubicBezTo>
                  <a:lnTo>
                    <a:pt x="3953" y="2861"/>
                  </a:lnTo>
                  <a:cubicBezTo>
                    <a:pt x="4272" y="2542"/>
                    <a:pt x="4363" y="2062"/>
                    <a:pt x="4183" y="1652"/>
                  </a:cubicBezTo>
                  <a:lnTo>
                    <a:pt x="3920" y="1043"/>
                  </a:lnTo>
                  <a:cubicBezTo>
                    <a:pt x="3772" y="707"/>
                    <a:pt x="3565" y="401"/>
                    <a:pt x="3306" y="141"/>
                  </a:cubicBezTo>
                  <a:cubicBezTo>
                    <a:pt x="3213" y="47"/>
                    <a:pt x="3091" y="1"/>
                    <a:pt x="2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6801262" y="2216193"/>
              <a:ext cx="102728" cy="99644"/>
            </a:xfrm>
            <a:custGeom>
              <a:avLst/>
              <a:gdLst/>
              <a:ahLst/>
              <a:cxnLst/>
              <a:rect l="l" t="t" r="r" b="b"/>
              <a:pathLst>
                <a:path w="3198" h="3102" extrusionOk="0">
                  <a:moveTo>
                    <a:pt x="2978" y="1"/>
                  </a:moveTo>
                  <a:cubicBezTo>
                    <a:pt x="2968" y="1"/>
                    <a:pt x="2959" y="4"/>
                    <a:pt x="2953" y="10"/>
                  </a:cubicBezTo>
                  <a:lnTo>
                    <a:pt x="52" y="2913"/>
                  </a:lnTo>
                  <a:cubicBezTo>
                    <a:pt x="0" y="2962"/>
                    <a:pt x="195" y="3102"/>
                    <a:pt x="248" y="3102"/>
                  </a:cubicBezTo>
                  <a:cubicBezTo>
                    <a:pt x="253" y="3102"/>
                    <a:pt x="257" y="3101"/>
                    <a:pt x="259" y="3098"/>
                  </a:cubicBezTo>
                  <a:lnTo>
                    <a:pt x="3150" y="207"/>
                  </a:lnTo>
                  <a:cubicBezTo>
                    <a:pt x="3197" y="159"/>
                    <a:pt x="3050" y="1"/>
                    <a:pt x="2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8"/>
            <p:cNvSpPr/>
            <p:nvPr/>
          </p:nvSpPr>
          <p:spPr>
            <a:xfrm>
              <a:off x="6818866" y="2230553"/>
              <a:ext cx="100351" cy="95854"/>
            </a:xfrm>
            <a:custGeom>
              <a:avLst/>
              <a:gdLst/>
              <a:ahLst/>
              <a:cxnLst/>
              <a:rect l="l" t="t" r="r" b="b"/>
              <a:pathLst>
                <a:path w="3124" h="2984" extrusionOk="0">
                  <a:moveTo>
                    <a:pt x="2903" y="0"/>
                  </a:moveTo>
                  <a:cubicBezTo>
                    <a:pt x="2893" y="0"/>
                    <a:pt x="2885" y="3"/>
                    <a:pt x="2878" y="9"/>
                  </a:cubicBezTo>
                  <a:lnTo>
                    <a:pt x="48" y="2839"/>
                  </a:lnTo>
                  <a:cubicBezTo>
                    <a:pt x="1" y="2889"/>
                    <a:pt x="216" y="2983"/>
                    <a:pt x="285" y="2983"/>
                  </a:cubicBezTo>
                  <a:cubicBezTo>
                    <a:pt x="294" y="2983"/>
                    <a:pt x="300" y="2982"/>
                    <a:pt x="303" y="2978"/>
                  </a:cubicBezTo>
                  <a:lnTo>
                    <a:pt x="3075" y="208"/>
                  </a:lnTo>
                  <a:cubicBezTo>
                    <a:pt x="3124" y="159"/>
                    <a:pt x="2976" y="0"/>
                    <a:pt x="2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6839201" y="2252557"/>
              <a:ext cx="85414" cy="83872"/>
            </a:xfrm>
            <a:custGeom>
              <a:avLst/>
              <a:gdLst/>
              <a:ahLst/>
              <a:cxnLst/>
              <a:rect l="l" t="t" r="r" b="b"/>
              <a:pathLst>
                <a:path w="2659" h="2611" extrusionOk="0">
                  <a:moveTo>
                    <a:pt x="2502" y="0"/>
                  </a:moveTo>
                  <a:cubicBezTo>
                    <a:pt x="2496" y="0"/>
                    <a:pt x="2491" y="3"/>
                    <a:pt x="2486" y="8"/>
                  </a:cubicBezTo>
                  <a:lnTo>
                    <a:pt x="51" y="2442"/>
                  </a:lnTo>
                  <a:cubicBezTo>
                    <a:pt x="1" y="2492"/>
                    <a:pt x="208" y="2610"/>
                    <a:pt x="269" y="2610"/>
                  </a:cubicBezTo>
                  <a:cubicBezTo>
                    <a:pt x="275" y="2610"/>
                    <a:pt x="280" y="2609"/>
                    <a:pt x="282" y="2606"/>
                  </a:cubicBezTo>
                  <a:lnTo>
                    <a:pt x="2609" y="278"/>
                  </a:lnTo>
                  <a:cubicBezTo>
                    <a:pt x="2659" y="230"/>
                    <a:pt x="2562" y="0"/>
                    <a:pt x="25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6672830" y="2344882"/>
              <a:ext cx="102503" cy="99772"/>
            </a:xfrm>
            <a:custGeom>
              <a:avLst/>
              <a:gdLst/>
              <a:ahLst/>
              <a:cxnLst/>
              <a:rect l="l" t="t" r="r" b="b"/>
              <a:pathLst>
                <a:path w="3191" h="3106" extrusionOk="0">
                  <a:moveTo>
                    <a:pt x="2970" y="1"/>
                  </a:moveTo>
                  <a:cubicBezTo>
                    <a:pt x="2960" y="1"/>
                    <a:pt x="2952" y="4"/>
                    <a:pt x="2945" y="10"/>
                  </a:cubicBezTo>
                  <a:lnTo>
                    <a:pt x="50" y="2905"/>
                  </a:lnTo>
                  <a:cubicBezTo>
                    <a:pt x="1" y="2956"/>
                    <a:pt x="189" y="3105"/>
                    <a:pt x="239" y="3105"/>
                  </a:cubicBezTo>
                  <a:cubicBezTo>
                    <a:pt x="243" y="3105"/>
                    <a:pt x="246" y="3104"/>
                    <a:pt x="248" y="3102"/>
                  </a:cubicBezTo>
                  <a:lnTo>
                    <a:pt x="3144" y="207"/>
                  </a:lnTo>
                  <a:cubicBezTo>
                    <a:pt x="3191" y="160"/>
                    <a:pt x="3043" y="1"/>
                    <a:pt x="2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6689920" y="2362229"/>
              <a:ext cx="96303" cy="93733"/>
            </a:xfrm>
            <a:custGeom>
              <a:avLst/>
              <a:gdLst/>
              <a:ahLst/>
              <a:cxnLst/>
              <a:rect l="l" t="t" r="r" b="b"/>
              <a:pathLst>
                <a:path w="2998" h="2918" extrusionOk="0">
                  <a:moveTo>
                    <a:pt x="2814" y="1"/>
                  </a:moveTo>
                  <a:cubicBezTo>
                    <a:pt x="2807" y="1"/>
                    <a:pt x="2801" y="3"/>
                    <a:pt x="2796" y="9"/>
                  </a:cubicBezTo>
                  <a:lnTo>
                    <a:pt x="52" y="2752"/>
                  </a:lnTo>
                  <a:cubicBezTo>
                    <a:pt x="1" y="2802"/>
                    <a:pt x="214" y="2918"/>
                    <a:pt x="275" y="2918"/>
                  </a:cubicBezTo>
                  <a:cubicBezTo>
                    <a:pt x="281" y="2918"/>
                    <a:pt x="286" y="2916"/>
                    <a:pt x="288" y="2914"/>
                  </a:cubicBezTo>
                  <a:lnTo>
                    <a:pt x="2948" y="253"/>
                  </a:lnTo>
                  <a:cubicBezTo>
                    <a:pt x="2997" y="202"/>
                    <a:pt x="2879" y="1"/>
                    <a:pt x="28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8"/>
            <p:cNvSpPr/>
            <p:nvPr/>
          </p:nvSpPr>
          <p:spPr>
            <a:xfrm>
              <a:off x="6708938" y="2382306"/>
              <a:ext cx="85799" cy="82940"/>
            </a:xfrm>
            <a:custGeom>
              <a:avLst/>
              <a:gdLst/>
              <a:ahLst/>
              <a:cxnLst/>
              <a:rect l="l" t="t" r="r" b="b"/>
              <a:pathLst>
                <a:path w="2671" h="2582" extrusionOk="0">
                  <a:moveTo>
                    <a:pt x="2517" y="0"/>
                  </a:moveTo>
                  <a:cubicBezTo>
                    <a:pt x="2511" y="0"/>
                    <a:pt x="2505" y="2"/>
                    <a:pt x="2500" y="7"/>
                  </a:cubicBezTo>
                  <a:lnTo>
                    <a:pt x="48" y="2458"/>
                  </a:lnTo>
                  <a:cubicBezTo>
                    <a:pt x="1" y="2507"/>
                    <a:pt x="234" y="2581"/>
                    <a:pt x="308" y="2581"/>
                  </a:cubicBezTo>
                  <a:cubicBezTo>
                    <a:pt x="317" y="2581"/>
                    <a:pt x="324" y="2580"/>
                    <a:pt x="327" y="2577"/>
                  </a:cubicBezTo>
                  <a:lnTo>
                    <a:pt x="2622" y="281"/>
                  </a:lnTo>
                  <a:cubicBezTo>
                    <a:pt x="2671" y="232"/>
                    <a:pt x="2576" y="0"/>
                    <a:pt x="2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6646745" y="2189016"/>
              <a:ext cx="302433" cy="294595"/>
            </a:xfrm>
            <a:custGeom>
              <a:avLst/>
              <a:gdLst/>
              <a:ahLst/>
              <a:cxnLst/>
              <a:rect l="l" t="t" r="r" b="b"/>
              <a:pathLst>
                <a:path w="9415" h="9171" extrusionOk="0">
                  <a:moveTo>
                    <a:pt x="7305" y="676"/>
                  </a:moveTo>
                  <a:cubicBezTo>
                    <a:pt x="7341" y="676"/>
                    <a:pt x="7377" y="686"/>
                    <a:pt x="7410" y="704"/>
                  </a:cubicBezTo>
                  <a:cubicBezTo>
                    <a:pt x="7743" y="887"/>
                    <a:pt x="8013" y="1165"/>
                    <a:pt x="8186" y="1503"/>
                  </a:cubicBezTo>
                  <a:lnTo>
                    <a:pt x="8494" y="2109"/>
                  </a:lnTo>
                  <a:cubicBezTo>
                    <a:pt x="8692" y="2494"/>
                    <a:pt x="8619" y="2960"/>
                    <a:pt x="8313" y="3267"/>
                  </a:cubicBezTo>
                  <a:lnTo>
                    <a:pt x="7319" y="4260"/>
                  </a:lnTo>
                  <a:cubicBezTo>
                    <a:pt x="7128" y="4451"/>
                    <a:pt x="6872" y="4552"/>
                    <a:pt x="6613" y="4552"/>
                  </a:cubicBezTo>
                  <a:cubicBezTo>
                    <a:pt x="6479" y="4552"/>
                    <a:pt x="6344" y="4525"/>
                    <a:pt x="6216" y="4470"/>
                  </a:cubicBezTo>
                  <a:lnTo>
                    <a:pt x="5660" y="4229"/>
                  </a:lnTo>
                  <a:cubicBezTo>
                    <a:pt x="5353" y="4096"/>
                    <a:pt x="5073" y="3907"/>
                    <a:pt x="4836" y="3669"/>
                  </a:cubicBezTo>
                  <a:cubicBezTo>
                    <a:pt x="4667" y="3500"/>
                    <a:pt x="4667" y="3225"/>
                    <a:pt x="4836" y="3057"/>
                  </a:cubicBezTo>
                  <a:lnTo>
                    <a:pt x="7152" y="741"/>
                  </a:lnTo>
                  <a:cubicBezTo>
                    <a:pt x="7194" y="698"/>
                    <a:pt x="7249" y="676"/>
                    <a:pt x="7305" y="676"/>
                  </a:cubicBezTo>
                  <a:close/>
                  <a:moveTo>
                    <a:pt x="3371" y="4706"/>
                  </a:moveTo>
                  <a:cubicBezTo>
                    <a:pt x="3482" y="4706"/>
                    <a:pt x="3592" y="4748"/>
                    <a:pt x="3676" y="4833"/>
                  </a:cubicBezTo>
                  <a:cubicBezTo>
                    <a:pt x="3914" y="5070"/>
                    <a:pt x="4103" y="5348"/>
                    <a:pt x="4235" y="5657"/>
                  </a:cubicBezTo>
                  <a:lnTo>
                    <a:pt x="4475" y="6211"/>
                  </a:lnTo>
                  <a:cubicBezTo>
                    <a:pt x="4640" y="6586"/>
                    <a:pt x="4558" y="7022"/>
                    <a:pt x="4268" y="7311"/>
                  </a:cubicBezTo>
                  <a:lnTo>
                    <a:pt x="3275" y="8306"/>
                  </a:lnTo>
                  <a:cubicBezTo>
                    <a:pt x="3083" y="8498"/>
                    <a:pt x="2827" y="8598"/>
                    <a:pt x="2568" y="8598"/>
                  </a:cubicBezTo>
                  <a:cubicBezTo>
                    <a:pt x="2414" y="8598"/>
                    <a:pt x="2258" y="8563"/>
                    <a:pt x="2114" y="8490"/>
                  </a:cubicBezTo>
                  <a:lnTo>
                    <a:pt x="1511" y="8183"/>
                  </a:lnTo>
                  <a:cubicBezTo>
                    <a:pt x="1172" y="8011"/>
                    <a:pt x="891" y="7738"/>
                    <a:pt x="710" y="7405"/>
                  </a:cubicBezTo>
                  <a:cubicBezTo>
                    <a:pt x="664" y="7322"/>
                    <a:pt x="680" y="7216"/>
                    <a:pt x="746" y="7149"/>
                  </a:cubicBezTo>
                  <a:lnTo>
                    <a:pt x="3063" y="4833"/>
                  </a:lnTo>
                  <a:cubicBezTo>
                    <a:pt x="3148" y="4748"/>
                    <a:pt x="3259" y="4706"/>
                    <a:pt x="3371" y="4706"/>
                  </a:cubicBezTo>
                  <a:close/>
                  <a:moveTo>
                    <a:pt x="7305" y="1"/>
                  </a:moveTo>
                  <a:cubicBezTo>
                    <a:pt x="7097" y="1"/>
                    <a:pt x="6891" y="81"/>
                    <a:pt x="6737" y="235"/>
                  </a:cubicBezTo>
                  <a:lnTo>
                    <a:pt x="4600" y="2372"/>
                  </a:lnTo>
                  <a:lnTo>
                    <a:pt x="4503" y="2472"/>
                  </a:lnTo>
                  <a:cubicBezTo>
                    <a:pt x="4335" y="2640"/>
                    <a:pt x="4109" y="3024"/>
                    <a:pt x="4086" y="3242"/>
                  </a:cubicBezTo>
                  <a:cubicBezTo>
                    <a:pt x="4066" y="3433"/>
                    <a:pt x="3931" y="3621"/>
                    <a:pt x="3798" y="3756"/>
                  </a:cubicBezTo>
                  <a:lnTo>
                    <a:pt x="3769" y="3785"/>
                  </a:lnTo>
                  <a:cubicBezTo>
                    <a:pt x="3633" y="3921"/>
                    <a:pt x="3456" y="4002"/>
                    <a:pt x="3265" y="4022"/>
                  </a:cubicBezTo>
                  <a:cubicBezTo>
                    <a:pt x="3047" y="4046"/>
                    <a:pt x="2834" y="4143"/>
                    <a:pt x="2664" y="4310"/>
                  </a:cubicBezTo>
                  <a:lnTo>
                    <a:pt x="528" y="6447"/>
                  </a:lnTo>
                  <a:lnTo>
                    <a:pt x="432" y="6548"/>
                  </a:lnTo>
                  <a:cubicBezTo>
                    <a:pt x="177" y="6803"/>
                    <a:pt x="1" y="7371"/>
                    <a:pt x="179" y="7685"/>
                  </a:cubicBezTo>
                  <a:cubicBezTo>
                    <a:pt x="452" y="8170"/>
                    <a:pt x="814" y="8536"/>
                    <a:pt x="1311" y="8785"/>
                  </a:cubicBezTo>
                  <a:lnTo>
                    <a:pt x="1832" y="9030"/>
                  </a:lnTo>
                  <a:cubicBezTo>
                    <a:pt x="2025" y="9127"/>
                    <a:pt x="2249" y="9171"/>
                    <a:pt x="2481" y="9171"/>
                  </a:cubicBezTo>
                  <a:cubicBezTo>
                    <a:pt x="2993" y="9171"/>
                    <a:pt x="3543" y="8955"/>
                    <a:pt x="3879" y="8617"/>
                  </a:cubicBezTo>
                  <a:lnTo>
                    <a:pt x="3988" y="8511"/>
                  </a:lnTo>
                  <a:lnTo>
                    <a:pt x="4759" y="7741"/>
                  </a:lnTo>
                  <a:cubicBezTo>
                    <a:pt x="5220" y="7280"/>
                    <a:pt x="5356" y="6586"/>
                    <a:pt x="5104" y="5985"/>
                  </a:cubicBezTo>
                  <a:lnTo>
                    <a:pt x="4878" y="5445"/>
                  </a:lnTo>
                  <a:cubicBezTo>
                    <a:pt x="4832" y="5331"/>
                    <a:pt x="4777" y="5221"/>
                    <a:pt x="4717" y="5115"/>
                  </a:cubicBezTo>
                  <a:cubicBezTo>
                    <a:pt x="4651" y="4998"/>
                    <a:pt x="4669" y="4849"/>
                    <a:pt x="4768" y="4753"/>
                  </a:cubicBezTo>
                  <a:cubicBezTo>
                    <a:pt x="4841" y="4680"/>
                    <a:pt x="4956" y="4609"/>
                    <a:pt x="5059" y="4609"/>
                  </a:cubicBezTo>
                  <a:cubicBezTo>
                    <a:pt x="5091" y="4609"/>
                    <a:pt x="5122" y="4616"/>
                    <a:pt x="5150" y="4632"/>
                  </a:cubicBezTo>
                  <a:cubicBezTo>
                    <a:pt x="5256" y="4693"/>
                    <a:pt x="5364" y="4724"/>
                    <a:pt x="5477" y="4772"/>
                  </a:cubicBezTo>
                  <a:lnTo>
                    <a:pt x="6166" y="5013"/>
                  </a:lnTo>
                  <a:cubicBezTo>
                    <a:pt x="6320" y="5077"/>
                    <a:pt x="6483" y="5106"/>
                    <a:pt x="6650" y="5106"/>
                  </a:cubicBezTo>
                  <a:cubicBezTo>
                    <a:pt x="7134" y="5106"/>
                    <a:pt x="7642" y="4858"/>
                    <a:pt x="7985" y="4515"/>
                  </a:cubicBezTo>
                  <a:lnTo>
                    <a:pt x="8035" y="4464"/>
                  </a:lnTo>
                  <a:lnTo>
                    <a:pt x="8807" y="3694"/>
                  </a:lnTo>
                  <a:cubicBezTo>
                    <a:pt x="9293" y="3209"/>
                    <a:pt x="9415" y="2459"/>
                    <a:pt x="9104" y="1838"/>
                  </a:cubicBezTo>
                  <a:lnTo>
                    <a:pt x="8827" y="1288"/>
                  </a:lnTo>
                  <a:cubicBezTo>
                    <a:pt x="8577" y="791"/>
                    <a:pt x="8184" y="380"/>
                    <a:pt x="7701" y="105"/>
                  </a:cubicBezTo>
                  <a:cubicBezTo>
                    <a:pt x="7577" y="35"/>
                    <a:pt x="7440" y="1"/>
                    <a:pt x="7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768592" y="2265343"/>
              <a:ext cx="25923" cy="44490"/>
            </a:xfrm>
            <a:custGeom>
              <a:avLst/>
              <a:gdLst/>
              <a:ahLst/>
              <a:cxnLst/>
              <a:rect l="l" t="t" r="r" b="b"/>
              <a:pathLst>
                <a:path w="807" h="1385" extrusionOk="0">
                  <a:moveTo>
                    <a:pt x="807" y="0"/>
                  </a:moveTo>
                  <a:lnTo>
                    <a:pt x="807" y="0"/>
                  </a:lnTo>
                  <a:cubicBezTo>
                    <a:pt x="806" y="1"/>
                    <a:pt x="806" y="2"/>
                    <a:pt x="805" y="2"/>
                  </a:cubicBezTo>
                  <a:lnTo>
                    <a:pt x="805" y="2"/>
                  </a:lnTo>
                  <a:lnTo>
                    <a:pt x="807" y="0"/>
                  </a:lnTo>
                  <a:close/>
                  <a:moveTo>
                    <a:pt x="805" y="2"/>
                  </a:moveTo>
                  <a:lnTo>
                    <a:pt x="526" y="280"/>
                  </a:lnTo>
                  <a:cubicBezTo>
                    <a:pt x="358" y="449"/>
                    <a:pt x="261" y="662"/>
                    <a:pt x="238" y="881"/>
                  </a:cubicBezTo>
                  <a:cubicBezTo>
                    <a:pt x="224" y="1011"/>
                    <a:pt x="177" y="1203"/>
                    <a:pt x="1" y="1384"/>
                  </a:cubicBezTo>
                  <a:lnTo>
                    <a:pt x="365" y="1022"/>
                  </a:lnTo>
                  <a:cubicBezTo>
                    <a:pt x="460" y="928"/>
                    <a:pt x="510" y="801"/>
                    <a:pt x="515" y="669"/>
                  </a:cubicBezTo>
                  <a:cubicBezTo>
                    <a:pt x="525" y="428"/>
                    <a:pt x="621" y="186"/>
                    <a:pt x="805" y="2"/>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644561" y="2396152"/>
              <a:ext cx="130192" cy="90618"/>
            </a:xfrm>
            <a:custGeom>
              <a:avLst/>
              <a:gdLst/>
              <a:ahLst/>
              <a:cxnLst/>
              <a:rect l="l" t="t" r="r" b="b"/>
              <a:pathLst>
                <a:path w="4053" h="2821" extrusionOk="0">
                  <a:moveTo>
                    <a:pt x="590" y="1"/>
                  </a:moveTo>
                  <a:lnTo>
                    <a:pt x="311" y="281"/>
                  </a:lnTo>
                  <a:cubicBezTo>
                    <a:pt x="54" y="536"/>
                    <a:pt x="1" y="931"/>
                    <a:pt x="180" y="1246"/>
                  </a:cubicBezTo>
                  <a:cubicBezTo>
                    <a:pt x="452" y="1731"/>
                    <a:pt x="865" y="2121"/>
                    <a:pt x="1363" y="2372"/>
                  </a:cubicBezTo>
                  <a:lnTo>
                    <a:pt x="1913" y="2648"/>
                  </a:lnTo>
                  <a:cubicBezTo>
                    <a:pt x="2143" y="2764"/>
                    <a:pt x="2391" y="2820"/>
                    <a:pt x="2637" y="2820"/>
                  </a:cubicBezTo>
                  <a:cubicBezTo>
                    <a:pt x="3053" y="2820"/>
                    <a:pt x="3463" y="2659"/>
                    <a:pt x="3772" y="2350"/>
                  </a:cubicBezTo>
                  <a:lnTo>
                    <a:pt x="4053" y="2069"/>
                  </a:lnTo>
                  <a:lnTo>
                    <a:pt x="4053" y="2069"/>
                  </a:lnTo>
                  <a:cubicBezTo>
                    <a:pt x="3744" y="2378"/>
                    <a:pt x="3333" y="2539"/>
                    <a:pt x="2917" y="2539"/>
                  </a:cubicBezTo>
                  <a:cubicBezTo>
                    <a:pt x="2671" y="2539"/>
                    <a:pt x="2423" y="2483"/>
                    <a:pt x="2194" y="2367"/>
                  </a:cubicBezTo>
                  <a:lnTo>
                    <a:pt x="1644" y="2091"/>
                  </a:lnTo>
                  <a:cubicBezTo>
                    <a:pt x="1146" y="1841"/>
                    <a:pt x="735" y="1448"/>
                    <a:pt x="460" y="966"/>
                  </a:cubicBezTo>
                  <a:cubicBezTo>
                    <a:pt x="283" y="651"/>
                    <a:pt x="335" y="257"/>
                    <a:pt x="5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799753" y="2332450"/>
              <a:ext cx="105041" cy="24156"/>
            </a:xfrm>
            <a:custGeom>
              <a:avLst/>
              <a:gdLst/>
              <a:ahLst/>
              <a:cxnLst/>
              <a:rect l="l" t="t" r="r" b="b"/>
              <a:pathLst>
                <a:path w="3270" h="752" extrusionOk="0">
                  <a:moveTo>
                    <a:pt x="3269" y="0"/>
                  </a:moveTo>
                  <a:lnTo>
                    <a:pt x="3262" y="8"/>
                  </a:lnTo>
                  <a:lnTo>
                    <a:pt x="3262" y="8"/>
                  </a:lnTo>
                  <a:cubicBezTo>
                    <a:pt x="3265" y="5"/>
                    <a:pt x="3267" y="3"/>
                    <a:pt x="3269" y="0"/>
                  </a:cubicBezTo>
                  <a:close/>
                  <a:moveTo>
                    <a:pt x="563" y="5"/>
                  </a:moveTo>
                  <a:cubicBezTo>
                    <a:pt x="391" y="5"/>
                    <a:pt x="221" y="71"/>
                    <a:pt x="93" y="199"/>
                  </a:cubicBezTo>
                  <a:lnTo>
                    <a:pt x="1" y="290"/>
                  </a:lnTo>
                  <a:cubicBezTo>
                    <a:pt x="74" y="225"/>
                    <a:pt x="152" y="205"/>
                    <a:pt x="217" y="205"/>
                  </a:cubicBezTo>
                  <a:cubicBezTo>
                    <a:pt x="283" y="205"/>
                    <a:pt x="336" y="225"/>
                    <a:pt x="362" y="239"/>
                  </a:cubicBezTo>
                  <a:cubicBezTo>
                    <a:pt x="470" y="300"/>
                    <a:pt x="580" y="354"/>
                    <a:pt x="692" y="401"/>
                  </a:cubicBezTo>
                  <a:lnTo>
                    <a:pt x="1234" y="627"/>
                  </a:lnTo>
                  <a:cubicBezTo>
                    <a:pt x="1434" y="711"/>
                    <a:pt x="1644" y="751"/>
                    <a:pt x="1853" y="751"/>
                  </a:cubicBezTo>
                  <a:cubicBezTo>
                    <a:pt x="2271" y="751"/>
                    <a:pt x="2682" y="588"/>
                    <a:pt x="2988" y="281"/>
                  </a:cubicBezTo>
                  <a:lnTo>
                    <a:pt x="3262" y="8"/>
                  </a:lnTo>
                  <a:lnTo>
                    <a:pt x="3262" y="8"/>
                  </a:lnTo>
                  <a:cubicBezTo>
                    <a:pt x="2956" y="312"/>
                    <a:pt x="2547" y="474"/>
                    <a:pt x="2132" y="474"/>
                  </a:cubicBezTo>
                  <a:cubicBezTo>
                    <a:pt x="1923" y="474"/>
                    <a:pt x="1713" y="433"/>
                    <a:pt x="1513" y="349"/>
                  </a:cubicBezTo>
                  <a:lnTo>
                    <a:pt x="973" y="123"/>
                  </a:lnTo>
                  <a:cubicBezTo>
                    <a:pt x="931" y="107"/>
                    <a:pt x="891" y="90"/>
                    <a:pt x="852" y="70"/>
                  </a:cubicBezTo>
                  <a:cubicBezTo>
                    <a:pt x="760" y="26"/>
                    <a:pt x="661" y="5"/>
                    <a:pt x="563" y="5"/>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58"/>
          <p:cNvGrpSpPr/>
          <p:nvPr/>
        </p:nvGrpSpPr>
        <p:grpSpPr>
          <a:xfrm>
            <a:off x="6011010" y="2189113"/>
            <a:ext cx="299969" cy="297591"/>
            <a:chOff x="6011010" y="2189113"/>
            <a:chExt cx="299969" cy="297591"/>
          </a:xfrm>
        </p:grpSpPr>
        <p:sp>
          <p:nvSpPr>
            <p:cNvPr id="3487" name="Google Shape;3487;p58"/>
            <p:cNvSpPr/>
            <p:nvPr/>
          </p:nvSpPr>
          <p:spPr>
            <a:xfrm>
              <a:off x="6049173" y="2226312"/>
              <a:ext cx="223380" cy="223348"/>
            </a:xfrm>
            <a:custGeom>
              <a:avLst/>
              <a:gdLst/>
              <a:ahLst/>
              <a:cxnLst/>
              <a:rect l="l" t="t" r="r" b="b"/>
              <a:pathLst>
                <a:path w="6954" h="6953" extrusionOk="0">
                  <a:moveTo>
                    <a:pt x="4575" y="1"/>
                  </a:moveTo>
                  <a:lnTo>
                    <a:pt x="1" y="4575"/>
                  </a:lnTo>
                  <a:lnTo>
                    <a:pt x="2379" y="6952"/>
                  </a:lnTo>
                  <a:lnTo>
                    <a:pt x="6954" y="2378"/>
                  </a:lnTo>
                  <a:lnTo>
                    <a:pt x="4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6065364" y="2242342"/>
              <a:ext cx="192735" cy="191514"/>
            </a:xfrm>
            <a:custGeom>
              <a:avLst/>
              <a:gdLst/>
              <a:ahLst/>
              <a:cxnLst/>
              <a:rect l="l" t="t" r="r" b="b"/>
              <a:pathLst>
                <a:path w="6000" h="5962" extrusionOk="0">
                  <a:moveTo>
                    <a:pt x="3342" y="1"/>
                  </a:moveTo>
                  <a:cubicBezTo>
                    <a:pt x="3294" y="1"/>
                    <a:pt x="3246" y="19"/>
                    <a:pt x="3210" y="55"/>
                  </a:cubicBezTo>
                  <a:lnTo>
                    <a:pt x="73" y="3225"/>
                  </a:lnTo>
                  <a:cubicBezTo>
                    <a:pt x="0" y="3298"/>
                    <a:pt x="0" y="3416"/>
                    <a:pt x="73" y="3489"/>
                  </a:cubicBezTo>
                  <a:lnTo>
                    <a:pt x="2482" y="5908"/>
                  </a:lnTo>
                  <a:cubicBezTo>
                    <a:pt x="2518" y="5944"/>
                    <a:pt x="2565" y="5962"/>
                    <a:pt x="2613" y="5962"/>
                  </a:cubicBezTo>
                  <a:cubicBezTo>
                    <a:pt x="2660" y="5962"/>
                    <a:pt x="2707" y="5944"/>
                    <a:pt x="2744" y="5908"/>
                  </a:cubicBezTo>
                  <a:lnTo>
                    <a:pt x="2815" y="5851"/>
                  </a:lnTo>
                  <a:lnTo>
                    <a:pt x="5927" y="2739"/>
                  </a:lnTo>
                  <a:cubicBezTo>
                    <a:pt x="5999" y="2666"/>
                    <a:pt x="5999" y="2549"/>
                    <a:pt x="5924" y="2475"/>
                  </a:cubicBezTo>
                  <a:lnTo>
                    <a:pt x="3554" y="104"/>
                  </a:lnTo>
                  <a:lnTo>
                    <a:pt x="3473" y="55"/>
                  </a:lnTo>
                  <a:cubicBezTo>
                    <a:pt x="3437" y="19"/>
                    <a:pt x="3389" y="1"/>
                    <a:pt x="3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8"/>
            <p:cNvSpPr/>
            <p:nvPr/>
          </p:nvSpPr>
          <p:spPr>
            <a:xfrm>
              <a:off x="6063725" y="2241378"/>
              <a:ext cx="115866" cy="193249"/>
            </a:xfrm>
            <a:custGeom>
              <a:avLst/>
              <a:gdLst/>
              <a:ahLst/>
              <a:cxnLst/>
              <a:rect l="l" t="t" r="r" b="b"/>
              <a:pathLst>
                <a:path w="3607" h="6016" extrusionOk="0">
                  <a:moveTo>
                    <a:pt x="3396" y="0"/>
                  </a:moveTo>
                  <a:cubicBezTo>
                    <a:pt x="3349" y="0"/>
                    <a:pt x="3301" y="18"/>
                    <a:pt x="3265" y="54"/>
                  </a:cubicBezTo>
                  <a:lnTo>
                    <a:pt x="73" y="3246"/>
                  </a:lnTo>
                  <a:cubicBezTo>
                    <a:pt x="1" y="3319"/>
                    <a:pt x="1" y="3436"/>
                    <a:pt x="73" y="3508"/>
                  </a:cubicBezTo>
                  <a:lnTo>
                    <a:pt x="2525" y="5961"/>
                  </a:lnTo>
                  <a:cubicBezTo>
                    <a:pt x="2562" y="5997"/>
                    <a:pt x="2609" y="6015"/>
                    <a:pt x="2656" y="6015"/>
                  </a:cubicBezTo>
                  <a:cubicBezTo>
                    <a:pt x="2704" y="6015"/>
                    <a:pt x="2751" y="5997"/>
                    <a:pt x="2787" y="5961"/>
                  </a:cubicBezTo>
                  <a:lnTo>
                    <a:pt x="2867" y="5881"/>
                  </a:lnTo>
                  <a:lnTo>
                    <a:pt x="416" y="3432"/>
                  </a:lnTo>
                  <a:cubicBezTo>
                    <a:pt x="387" y="3401"/>
                    <a:pt x="387" y="3355"/>
                    <a:pt x="416" y="3325"/>
                  </a:cubicBezTo>
                  <a:lnTo>
                    <a:pt x="3607" y="134"/>
                  </a:lnTo>
                  <a:lnTo>
                    <a:pt x="3527" y="54"/>
                  </a:lnTo>
                  <a:cubicBezTo>
                    <a:pt x="3491" y="18"/>
                    <a:pt x="3444" y="0"/>
                    <a:pt x="33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8"/>
            <p:cNvSpPr/>
            <p:nvPr/>
          </p:nvSpPr>
          <p:spPr>
            <a:xfrm>
              <a:off x="6087433" y="2264732"/>
              <a:ext cx="144937" cy="144262"/>
            </a:xfrm>
            <a:custGeom>
              <a:avLst/>
              <a:gdLst/>
              <a:ahLst/>
              <a:cxnLst/>
              <a:rect l="l" t="t" r="r" b="b"/>
              <a:pathLst>
                <a:path w="4512" h="4491" extrusionOk="0">
                  <a:moveTo>
                    <a:pt x="2652" y="0"/>
                  </a:moveTo>
                  <a:cubicBezTo>
                    <a:pt x="2638" y="0"/>
                    <a:pt x="2623" y="6"/>
                    <a:pt x="2613" y="17"/>
                  </a:cubicBezTo>
                  <a:lnTo>
                    <a:pt x="23" y="2606"/>
                  </a:lnTo>
                  <a:cubicBezTo>
                    <a:pt x="1" y="2628"/>
                    <a:pt x="1" y="2664"/>
                    <a:pt x="23" y="2686"/>
                  </a:cubicBezTo>
                  <a:lnTo>
                    <a:pt x="1298" y="3961"/>
                  </a:lnTo>
                  <a:lnTo>
                    <a:pt x="1883" y="4474"/>
                  </a:lnTo>
                  <a:cubicBezTo>
                    <a:pt x="1894" y="4485"/>
                    <a:pt x="1908" y="4490"/>
                    <a:pt x="1923" y="4490"/>
                  </a:cubicBezTo>
                  <a:cubicBezTo>
                    <a:pt x="1937" y="4490"/>
                    <a:pt x="1952" y="4485"/>
                    <a:pt x="1963" y="4474"/>
                  </a:cubicBezTo>
                  <a:lnTo>
                    <a:pt x="4490" y="1946"/>
                  </a:lnTo>
                  <a:cubicBezTo>
                    <a:pt x="4512" y="1924"/>
                    <a:pt x="4512" y="1888"/>
                    <a:pt x="4490" y="1865"/>
                  </a:cubicBezTo>
                  <a:lnTo>
                    <a:pt x="3242" y="594"/>
                  </a:lnTo>
                  <a:lnTo>
                    <a:pt x="3181" y="507"/>
                  </a:lnTo>
                  <a:lnTo>
                    <a:pt x="2692" y="17"/>
                  </a:lnTo>
                  <a:cubicBezTo>
                    <a:pt x="2681" y="6"/>
                    <a:pt x="2667" y="0"/>
                    <a:pt x="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6101021" y="2278353"/>
              <a:ext cx="119721" cy="119335"/>
            </a:xfrm>
            <a:custGeom>
              <a:avLst/>
              <a:gdLst/>
              <a:ahLst/>
              <a:cxnLst/>
              <a:rect l="l" t="t" r="r" b="b"/>
              <a:pathLst>
                <a:path w="3727" h="3715" extrusionOk="0">
                  <a:moveTo>
                    <a:pt x="2231" y="0"/>
                  </a:moveTo>
                  <a:cubicBezTo>
                    <a:pt x="2216" y="0"/>
                    <a:pt x="2202" y="6"/>
                    <a:pt x="2191" y="17"/>
                  </a:cubicBezTo>
                  <a:lnTo>
                    <a:pt x="22" y="2184"/>
                  </a:lnTo>
                  <a:cubicBezTo>
                    <a:pt x="1" y="2205"/>
                    <a:pt x="1" y="2240"/>
                    <a:pt x="22" y="2263"/>
                  </a:cubicBezTo>
                  <a:lnTo>
                    <a:pt x="1458" y="3698"/>
                  </a:lnTo>
                  <a:cubicBezTo>
                    <a:pt x="1469" y="3709"/>
                    <a:pt x="1484" y="3714"/>
                    <a:pt x="1498" y="3714"/>
                  </a:cubicBezTo>
                  <a:cubicBezTo>
                    <a:pt x="1513" y="3714"/>
                    <a:pt x="1527" y="3709"/>
                    <a:pt x="1538" y="3698"/>
                  </a:cubicBezTo>
                  <a:lnTo>
                    <a:pt x="3705" y="1531"/>
                  </a:lnTo>
                  <a:cubicBezTo>
                    <a:pt x="3727" y="1509"/>
                    <a:pt x="3727" y="1473"/>
                    <a:pt x="3705" y="1451"/>
                  </a:cubicBezTo>
                  <a:lnTo>
                    <a:pt x="2271" y="17"/>
                  </a:lnTo>
                  <a:cubicBezTo>
                    <a:pt x="2260" y="6"/>
                    <a:pt x="2245" y="0"/>
                    <a:pt x="2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8"/>
            <p:cNvSpPr/>
            <p:nvPr/>
          </p:nvSpPr>
          <p:spPr>
            <a:xfrm>
              <a:off x="6154508" y="2353973"/>
              <a:ext cx="42305" cy="39703"/>
            </a:xfrm>
            <a:custGeom>
              <a:avLst/>
              <a:gdLst/>
              <a:ahLst/>
              <a:cxnLst/>
              <a:rect l="l" t="t" r="r" b="b"/>
              <a:pathLst>
                <a:path w="1317" h="1236" extrusionOk="0">
                  <a:moveTo>
                    <a:pt x="995" y="1"/>
                  </a:moveTo>
                  <a:cubicBezTo>
                    <a:pt x="986" y="6"/>
                    <a:pt x="983" y="9"/>
                    <a:pt x="982" y="11"/>
                  </a:cubicBezTo>
                  <a:cubicBezTo>
                    <a:pt x="837" y="148"/>
                    <a:pt x="759" y="79"/>
                    <a:pt x="611" y="226"/>
                  </a:cubicBezTo>
                  <a:cubicBezTo>
                    <a:pt x="459" y="378"/>
                    <a:pt x="536" y="458"/>
                    <a:pt x="384" y="610"/>
                  </a:cubicBezTo>
                  <a:cubicBezTo>
                    <a:pt x="235" y="761"/>
                    <a:pt x="155" y="687"/>
                    <a:pt x="6" y="832"/>
                  </a:cubicBezTo>
                  <a:lnTo>
                    <a:pt x="0" y="836"/>
                  </a:lnTo>
                  <a:lnTo>
                    <a:pt x="116" y="1115"/>
                  </a:lnTo>
                  <a:lnTo>
                    <a:pt x="401" y="1235"/>
                  </a:lnTo>
                  <a:lnTo>
                    <a:pt x="808" y="708"/>
                  </a:lnTo>
                  <a:lnTo>
                    <a:pt x="1316" y="321"/>
                  </a:lnTo>
                  <a:lnTo>
                    <a:pt x="1224" y="156"/>
                  </a:lnTo>
                  <a:lnTo>
                    <a:pt x="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8"/>
            <p:cNvSpPr/>
            <p:nvPr/>
          </p:nvSpPr>
          <p:spPr>
            <a:xfrm>
              <a:off x="6012359" y="2363931"/>
              <a:ext cx="123704" cy="121969"/>
            </a:xfrm>
            <a:custGeom>
              <a:avLst/>
              <a:gdLst/>
              <a:ahLst/>
              <a:cxnLst/>
              <a:rect l="l" t="t" r="r" b="b"/>
              <a:pathLst>
                <a:path w="3851" h="3797" extrusionOk="0">
                  <a:moveTo>
                    <a:pt x="1204" y="1"/>
                  </a:moveTo>
                  <a:cubicBezTo>
                    <a:pt x="1150" y="1"/>
                    <a:pt x="1094" y="25"/>
                    <a:pt x="1052" y="67"/>
                  </a:cubicBezTo>
                  <a:lnTo>
                    <a:pt x="146" y="1004"/>
                  </a:lnTo>
                  <a:cubicBezTo>
                    <a:pt x="0" y="1151"/>
                    <a:pt x="0" y="1386"/>
                    <a:pt x="146" y="1532"/>
                  </a:cubicBezTo>
                  <a:lnTo>
                    <a:pt x="2299" y="3682"/>
                  </a:lnTo>
                  <a:cubicBezTo>
                    <a:pt x="2374" y="3757"/>
                    <a:pt x="2464" y="3797"/>
                    <a:pt x="2557" y="3797"/>
                  </a:cubicBezTo>
                  <a:cubicBezTo>
                    <a:pt x="2593" y="3797"/>
                    <a:pt x="2629" y="3791"/>
                    <a:pt x="2665" y="3779"/>
                  </a:cubicBezTo>
                  <a:cubicBezTo>
                    <a:pt x="2696" y="3769"/>
                    <a:pt x="2758" y="3760"/>
                    <a:pt x="2758" y="3760"/>
                  </a:cubicBezTo>
                  <a:cubicBezTo>
                    <a:pt x="2778" y="3747"/>
                    <a:pt x="2797" y="3731"/>
                    <a:pt x="2816" y="3714"/>
                  </a:cubicBezTo>
                  <a:lnTo>
                    <a:pt x="3777" y="2752"/>
                  </a:lnTo>
                  <a:cubicBezTo>
                    <a:pt x="3851" y="2680"/>
                    <a:pt x="3851" y="2563"/>
                    <a:pt x="3775" y="2486"/>
                  </a:cubicBezTo>
                  <a:lnTo>
                    <a:pt x="1406" y="116"/>
                  </a:lnTo>
                  <a:lnTo>
                    <a:pt x="1315" y="45"/>
                  </a:lnTo>
                  <a:cubicBezTo>
                    <a:pt x="1284" y="14"/>
                    <a:pt x="1245"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6011010" y="2363449"/>
              <a:ext cx="89943" cy="123254"/>
            </a:xfrm>
            <a:custGeom>
              <a:avLst/>
              <a:gdLst/>
              <a:ahLst/>
              <a:cxnLst/>
              <a:rect l="l" t="t" r="r" b="b"/>
              <a:pathLst>
                <a:path w="2800" h="3837" extrusionOk="0">
                  <a:moveTo>
                    <a:pt x="1238" y="0"/>
                  </a:moveTo>
                  <a:cubicBezTo>
                    <a:pt x="1190" y="0"/>
                    <a:pt x="1142" y="18"/>
                    <a:pt x="1106" y="54"/>
                  </a:cubicBezTo>
                  <a:lnTo>
                    <a:pt x="145" y="1016"/>
                  </a:lnTo>
                  <a:cubicBezTo>
                    <a:pt x="0" y="1160"/>
                    <a:pt x="0" y="1396"/>
                    <a:pt x="145" y="1541"/>
                  </a:cubicBezTo>
                  <a:lnTo>
                    <a:pt x="2331" y="3727"/>
                  </a:lnTo>
                  <a:cubicBezTo>
                    <a:pt x="2404" y="3800"/>
                    <a:pt x="2499" y="3836"/>
                    <a:pt x="2595" y="3836"/>
                  </a:cubicBezTo>
                  <a:cubicBezTo>
                    <a:pt x="2666" y="3836"/>
                    <a:pt x="2738" y="3816"/>
                    <a:pt x="2800" y="3775"/>
                  </a:cubicBezTo>
                  <a:lnTo>
                    <a:pt x="356" y="1331"/>
                  </a:lnTo>
                  <a:cubicBezTo>
                    <a:pt x="327" y="1302"/>
                    <a:pt x="327" y="1256"/>
                    <a:pt x="356" y="1227"/>
                  </a:cubicBezTo>
                  <a:lnTo>
                    <a:pt x="1449" y="134"/>
                  </a:lnTo>
                  <a:lnTo>
                    <a:pt x="1370" y="54"/>
                  </a:lnTo>
                  <a:cubicBezTo>
                    <a:pt x="1333" y="18"/>
                    <a:pt x="1286" y="0"/>
                    <a:pt x="12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8"/>
            <p:cNvSpPr/>
            <p:nvPr/>
          </p:nvSpPr>
          <p:spPr>
            <a:xfrm>
              <a:off x="6081265" y="2435343"/>
              <a:ext cx="8994" cy="8962"/>
            </a:xfrm>
            <a:custGeom>
              <a:avLst/>
              <a:gdLst/>
              <a:ahLst/>
              <a:cxnLst/>
              <a:rect l="l" t="t" r="r" b="b"/>
              <a:pathLst>
                <a:path w="280" h="279" extrusionOk="0">
                  <a:moveTo>
                    <a:pt x="141" y="1"/>
                  </a:moveTo>
                  <a:cubicBezTo>
                    <a:pt x="63" y="1"/>
                    <a:pt x="0" y="63"/>
                    <a:pt x="0" y="140"/>
                  </a:cubicBezTo>
                  <a:cubicBezTo>
                    <a:pt x="0" y="217"/>
                    <a:pt x="63" y="279"/>
                    <a:pt x="141" y="279"/>
                  </a:cubicBezTo>
                  <a:cubicBezTo>
                    <a:pt x="218" y="279"/>
                    <a:pt x="280" y="217"/>
                    <a:pt x="280" y="140"/>
                  </a:cubicBezTo>
                  <a:cubicBezTo>
                    <a:pt x="280" y="63"/>
                    <a:pt x="21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8"/>
            <p:cNvSpPr/>
            <p:nvPr/>
          </p:nvSpPr>
          <p:spPr>
            <a:xfrm>
              <a:off x="6098548" y="2452625"/>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6098741" y="2435118"/>
              <a:ext cx="9026" cy="8962"/>
            </a:xfrm>
            <a:custGeom>
              <a:avLst/>
              <a:gdLst/>
              <a:ahLst/>
              <a:cxnLst/>
              <a:rect l="l" t="t" r="r" b="b"/>
              <a:pathLst>
                <a:path w="281" h="279" extrusionOk="0">
                  <a:moveTo>
                    <a:pt x="141" y="1"/>
                  </a:moveTo>
                  <a:cubicBezTo>
                    <a:pt x="64" y="1"/>
                    <a:pt x="1" y="63"/>
                    <a:pt x="1" y="140"/>
                  </a:cubicBezTo>
                  <a:cubicBezTo>
                    <a:pt x="1" y="216"/>
                    <a:pt x="64" y="279"/>
                    <a:pt x="141" y="279"/>
                  </a:cubicBezTo>
                  <a:cubicBezTo>
                    <a:pt x="218" y="279"/>
                    <a:pt x="280" y="216"/>
                    <a:pt x="280" y="140"/>
                  </a:cubicBezTo>
                  <a:cubicBezTo>
                    <a:pt x="280" y="63"/>
                    <a:pt x="21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8"/>
            <p:cNvSpPr/>
            <p:nvPr/>
          </p:nvSpPr>
          <p:spPr>
            <a:xfrm>
              <a:off x="6081137" y="2452850"/>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8"/>
            <p:cNvSpPr/>
            <p:nvPr/>
          </p:nvSpPr>
          <p:spPr>
            <a:xfrm>
              <a:off x="6050586" y="2405564"/>
              <a:ext cx="27304" cy="24220"/>
            </a:xfrm>
            <a:custGeom>
              <a:avLst/>
              <a:gdLst/>
              <a:ahLst/>
              <a:cxnLst/>
              <a:rect l="l" t="t" r="r" b="b"/>
              <a:pathLst>
                <a:path w="850" h="754" extrusionOk="0">
                  <a:moveTo>
                    <a:pt x="418" y="1"/>
                  </a:moveTo>
                  <a:cubicBezTo>
                    <a:pt x="357" y="1"/>
                    <a:pt x="298" y="15"/>
                    <a:pt x="245" y="41"/>
                  </a:cubicBezTo>
                  <a:cubicBezTo>
                    <a:pt x="245" y="41"/>
                    <a:pt x="217" y="65"/>
                    <a:pt x="203" y="74"/>
                  </a:cubicBezTo>
                  <a:cubicBezTo>
                    <a:pt x="127" y="125"/>
                    <a:pt x="81" y="211"/>
                    <a:pt x="56" y="305"/>
                  </a:cubicBezTo>
                  <a:cubicBezTo>
                    <a:pt x="0" y="514"/>
                    <a:pt x="109" y="682"/>
                    <a:pt x="317" y="738"/>
                  </a:cubicBezTo>
                  <a:cubicBezTo>
                    <a:pt x="354" y="748"/>
                    <a:pt x="391" y="753"/>
                    <a:pt x="426" y="753"/>
                  </a:cubicBezTo>
                  <a:cubicBezTo>
                    <a:pt x="551" y="753"/>
                    <a:pt x="662" y="693"/>
                    <a:pt x="731" y="582"/>
                  </a:cubicBezTo>
                  <a:cubicBezTo>
                    <a:pt x="747" y="557"/>
                    <a:pt x="782" y="518"/>
                    <a:pt x="782" y="518"/>
                  </a:cubicBezTo>
                  <a:cubicBezTo>
                    <a:pt x="786" y="510"/>
                    <a:pt x="788" y="501"/>
                    <a:pt x="790" y="492"/>
                  </a:cubicBezTo>
                  <a:cubicBezTo>
                    <a:pt x="850" y="281"/>
                    <a:pt x="725" y="68"/>
                    <a:pt x="518" y="15"/>
                  </a:cubicBezTo>
                  <a:cubicBezTo>
                    <a:pt x="485" y="5"/>
                    <a:pt x="45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6050105" y="2406849"/>
              <a:ext cx="25762" cy="23803"/>
            </a:xfrm>
            <a:custGeom>
              <a:avLst/>
              <a:gdLst/>
              <a:ahLst/>
              <a:cxnLst/>
              <a:rect l="l" t="t" r="r" b="b"/>
              <a:pathLst>
                <a:path w="802" h="741" extrusionOk="0">
                  <a:moveTo>
                    <a:pt x="261" y="1"/>
                  </a:moveTo>
                  <a:cubicBezTo>
                    <a:pt x="164" y="48"/>
                    <a:pt x="87" y="137"/>
                    <a:pt x="57" y="250"/>
                  </a:cubicBezTo>
                  <a:cubicBezTo>
                    <a:pt x="1" y="457"/>
                    <a:pt x="124" y="671"/>
                    <a:pt x="332" y="727"/>
                  </a:cubicBezTo>
                  <a:cubicBezTo>
                    <a:pt x="366" y="736"/>
                    <a:pt x="399" y="740"/>
                    <a:pt x="432" y="740"/>
                  </a:cubicBezTo>
                  <a:cubicBezTo>
                    <a:pt x="596" y="740"/>
                    <a:pt x="746" y="637"/>
                    <a:pt x="801" y="478"/>
                  </a:cubicBezTo>
                  <a:lnTo>
                    <a:pt x="801" y="478"/>
                  </a:lnTo>
                  <a:cubicBezTo>
                    <a:pt x="747" y="505"/>
                    <a:pt x="688" y="518"/>
                    <a:pt x="627" y="518"/>
                  </a:cubicBezTo>
                  <a:cubicBezTo>
                    <a:pt x="594" y="518"/>
                    <a:pt x="561" y="514"/>
                    <a:pt x="527" y="506"/>
                  </a:cubicBezTo>
                  <a:cubicBezTo>
                    <a:pt x="319" y="449"/>
                    <a:pt x="196" y="237"/>
                    <a:pt x="252" y="28"/>
                  </a:cubicBezTo>
                  <a:cubicBezTo>
                    <a:pt x="257" y="19"/>
                    <a:pt x="258" y="11"/>
                    <a:pt x="2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8"/>
            <p:cNvSpPr/>
            <p:nvPr/>
          </p:nvSpPr>
          <p:spPr>
            <a:xfrm>
              <a:off x="6186696" y="2189595"/>
              <a:ext cx="124282" cy="122098"/>
            </a:xfrm>
            <a:custGeom>
              <a:avLst/>
              <a:gdLst/>
              <a:ahLst/>
              <a:cxnLst/>
              <a:rect l="l" t="t" r="r" b="b"/>
              <a:pathLst>
                <a:path w="3869" h="3801" extrusionOk="0">
                  <a:moveTo>
                    <a:pt x="1295" y="0"/>
                  </a:moveTo>
                  <a:cubicBezTo>
                    <a:pt x="1193" y="0"/>
                    <a:pt x="1090" y="50"/>
                    <a:pt x="1009" y="130"/>
                  </a:cubicBezTo>
                  <a:lnTo>
                    <a:pt x="73" y="1057"/>
                  </a:lnTo>
                  <a:cubicBezTo>
                    <a:pt x="0" y="1129"/>
                    <a:pt x="0" y="1248"/>
                    <a:pt x="73" y="1320"/>
                  </a:cubicBezTo>
                  <a:lnTo>
                    <a:pt x="2499" y="3747"/>
                  </a:lnTo>
                  <a:cubicBezTo>
                    <a:pt x="2535" y="3783"/>
                    <a:pt x="2583" y="3801"/>
                    <a:pt x="2631" y="3801"/>
                  </a:cubicBezTo>
                  <a:cubicBezTo>
                    <a:pt x="2678" y="3801"/>
                    <a:pt x="2726" y="3783"/>
                    <a:pt x="2762" y="3747"/>
                  </a:cubicBezTo>
                  <a:lnTo>
                    <a:pt x="2841" y="3687"/>
                  </a:lnTo>
                  <a:lnTo>
                    <a:pt x="3722" y="2806"/>
                  </a:lnTo>
                  <a:cubicBezTo>
                    <a:pt x="3868" y="2661"/>
                    <a:pt x="3868" y="2425"/>
                    <a:pt x="3719" y="2279"/>
                  </a:cubicBezTo>
                  <a:lnTo>
                    <a:pt x="1533" y="91"/>
                  </a:lnTo>
                  <a:cubicBezTo>
                    <a:pt x="1516" y="74"/>
                    <a:pt x="1496" y="60"/>
                    <a:pt x="1475" y="45"/>
                  </a:cubicBezTo>
                  <a:cubicBezTo>
                    <a:pt x="1475" y="45"/>
                    <a:pt x="1435" y="34"/>
                    <a:pt x="1415" y="25"/>
                  </a:cubicBezTo>
                  <a:cubicBezTo>
                    <a:pt x="1376" y="8"/>
                    <a:pt x="1335" y="0"/>
                    <a:pt x="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8"/>
            <p:cNvSpPr/>
            <p:nvPr/>
          </p:nvSpPr>
          <p:spPr>
            <a:xfrm>
              <a:off x="6185861" y="2189113"/>
              <a:ext cx="92095" cy="123286"/>
            </a:xfrm>
            <a:custGeom>
              <a:avLst/>
              <a:gdLst/>
              <a:ahLst/>
              <a:cxnLst/>
              <a:rect l="l" t="t" r="r" b="b"/>
              <a:pathLst>
                <a:path w="2867" h="3838" extrusionOk="0">
                  <a:moveTo>
                    <a:pt x="1297" y="0"/>
                  </a:moveTo>
                  <a:cubicBezTo>
                    <a:pt x="1201" y="0"/>
                    <a:pt x="1106" y="37"/>
                    <a:pt x="1034" y="109"/>
                  </a:cubicBezTo>
                  <a:lnTo>
                    <a:pt x="73" y="1069"/>
                  </a:lnTo>
                  <a:cubicBezTo>
                    <a:pt x="0" y="1141"/>
                    <a:pt x="0" y="1262"/>
                    <a:pt x="73" y="1334"/>
                  </a:cubicBezTo>
                  <a:lnTo>
                    <a:pt x="2523" y="3783"/>
                  </a:lnTo>
                  <a:cubicBezTo>
                    <a:pt x="2560" y="3820"/>
                    <a:pt x="2607" y="3838"/>
                    <a:pt x="2655" y="3838"/>
                  </a:cubicBezTo>
                  <a:cubicBezTo>
                    <a:pt x="2703" y="3838"/>
                    <a:pt x="2751" y="3820"/>
                    <a:pt x="2787" y="3783"/>
                  </a:cubicBezTo>
                  <a:lnTo>
                    <a:pt x="2867" y="3705"/>
                  </a:lnTo>
                  <a:lnTo>
                    <a:pt x="403" y="1241"/>
                  </a:lnTo>
                  <a:cubicBezTo>
                    <a:pt x="381" y="1220"/>
                    <a:pt x="381" y="1183"/>
                    <a:pt x="403" y="1162"/>
                  </a:cubicBezTo>
                  <a:lnTo>
                    <a:pt x="1503" y="62"/>
                  </a:lnTo>
                  <a:cubicBezTo>
                    <a:pt x="1441" y="21"/>
                    <a:pt x="1369" y="0"/>
                    <a:pt x="129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6258301" y="2258404"/>
              <a:ext cx="8962" cy="8962"/>
            </a:xfrm>
            <a:custGeom>
              <a:avLst/>
              <a:gdLst/>
              <a:ahLst/>
              <a:cxnLst/>
              <a:rect l="l" t="t" r="r" b="b"/>
              <a:pathLst>
                <a:path w="279" h="279" extrusionOk="0">
                  <a:moveTo>
                    <a:pt x="140" y="1"/>
                  </a:moveTo>
                  <a:cubicBezTo>
                    <a:pt x="63" y="1"/>
                    <a:pt x="1" y="63"/>
                    <a:pt x="1" y="140"/>
                  </a:cubicBezTo>
                  <a:cubicBezTo>
                    <a:pt x="1" y="216"/>
                    <a:pt x="63" y="279"/>
                    <a:pt x="140" y="279"/>
                  </a:cubicBezTo>
                  <a:cubicBezTo>
                    <a:pt x="216" y="279"/>
                    <a:pt x="279" y="216"/>
                    <a:pt x="279" y="140"/>
                  </a:cubicBezTo>
                  <a:cubicBezTo>
                    <a:pt x="279" y="63"/>
                    <a:pt x="216"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8"/>
            <p:cNvSpPr/>
            <p:nvPr/>
          </p:nvSpPr>
          <p:spPr>
            <a:xfrm>
              <a:off x="6275552" y="2275655"/>
              <a:ext cx="8962" cy="9026"/>
            </a:xfrm>
            <a:custGeom>
              <a:avLst/>
              <a:gdLst/>
              <a:ahLst/>
              <a:cxnLst/>
              <a:rect l="l" t="t" r="r" b="b"/>
              <a:pathLst>
                <a:path w="279" h="281" extrusionOk="0">
                  <a:moveTo>
                    <a:pt x="140" y="1"/>
                  </a:moveTo>
                  <a:cubicBezTo>
                    <a:pt x="63" y="1"/>
                    <a:pt x="1" y="63"/>
                    <a:pt x="1" y="140"/>
                  </a:cubicBezTo>
                  <a:cubicBezTo>
                    <a:pt x="1" y="216"/>
                    <a:pt x="63" y="280"/>
                    <a:pt x="140" y="280"/>
                  </a:cubicBezTo>
                  <a:cubicBezTo>
                    <a:pt x="216" y="280"/>
                    <a:pt x="279" y="216"/>
                    <a:pt x="279" y="140"/>
                  </a:cubicBezTo>
                  <a:cubicBezTo>
                    <a:pt x="279" y="63"/>
                    <a:pt x="216" y="1"/>
                    <a:pt x="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8"/>
            <p:cNvSpPr/>
            <p:nvPr/>
          </p:nvSpPr>
          <p:spPr>
            <a:xfrm>
              <a:off x="6275744" y="2258179"/>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6258012" y="2275912"/>
              <a:ext cx="9026" cy="8930"/>
            </a:xfrm>
            <a:custGeom>
              <a:avLst/>
              <a:gdLst/>
              <a:ahLst/>
              <a:cxnLst/>
              <a:rect l="l" t="t" r="r" b="b"/>
              <a:pathLst>
                <a:path w="281" h="278" extrusionOk="0">
                  <a:moveTo>
                    <a:pt x="141" y="0"/>
                  </a:moveTo>
                  <a:cubicBezTo>
                    <a:pt x="65" y="0"/>
                    <a:pt x="1" y="62"/>
                    <a:pt x="1" y="139"/>
                  </a:cubicBezTo>
                  <a:cubicBezTo>
                    <a:pt x="1" y="216"/>
                    <a:pt x="65" y="278"/>
                    <a:pt x="141" y="278"/>
                  </a:cubicBezTo>
                  <a:cubicBezTo>
                    <a:pt x="218" y="278"/>
                    <a:pt x="280" y="216"/>
                    <a:pt x="280" y="139"/>
                  </a:cubicBezTo>
                  <a:cubicBezTo>
                    <a:pt x="280" y="62"/>
                    <a:pt x="218"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6227526" y="2228561"/>
              <a:ext cx="27336" cy="24188"/>
            </a:xfrm>
            <a:custGeom>
              <a:avLst/>
              <a:gdLst/>
              <a:ahLst/>
              <a:cxnLst/>
              <a:rect l="l" t="t" r="r" b="b"/>
              <a:pathLst>
                <a:path w="851" h="753" extrusionOk="0">
                  <a:moveTo>
                    <a:pt x="421" y="1"/>
                  </a:moveTo>
                  <a:cubicBezTo>
                    <a:pt x="360" y="1"/>
                    <a:pt x="300" y="15"/>
                    <a:pt x="245" y="41"/>
                  </a:cubicBezTo>
                  <a:cubicBezTo>
                    <a:pt x="245" y="41"/>
                    <a:pt x="217" y="64"/>
                    <a:pt x="203" y="74"/>
                  </a:cubicBezTo>
                  <a:cubicBezTo>
                    <a:pt x="128" y="125"/>
                    <a:pt x="83" y="212"/>
                    <a:pt x="57" y="306"/>
                  </a:cubicBezTo>
                  <a:cubicBezTo>
                    <a:pt x="0" y="513"/>
                    <a:pt x="109" y="682"/>
                    <a:pt x="317" y="737"/>
                  </a:cubicBezTo>
                  <a:cubicBezTo>
                    <a:pt x="355" y="747"/>
                    <a:pt x="392" y="752"/>
                    <a:pt x="427" y="752"/>
                  </a:cubicBezTo>
                  <a:cubicBezTo>
                    <a:pt x="552" y="752"/>
                    <a:pt x="663" y="691"/>
                    <a:pt x="731" y="582"/>
                  </a:cubicBezTo>
                  <a:cubicBezTo>
                    <a:pt x="749" y="556"/>
                    <a:pt x="782" y="519"/>
                    <a:pt x="782" y="519"/>
                  </a:cubicBezTo>
                  <a:cubicBezTo>
                    <a:pt x="786" y="510"/>
                    <a:pt x="788" y="501"/>
                    <a:pt x="792" y="491"/>
                  </a:cubicBezTo>
                  <a:cubicBezTo>
                    <a:pt x="850" y="284"/>
                    <a:pt x="727" y="70"/>
                    <a:pt x="519" y="13"/>
                  </a:cubicBezTo>
                  <a:cubicBezTo>
                    <a:pt x="486" y="5"/>
                    <a:pt x="453" y="1"/>
                    <a:pt x="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6227044" y="2229846"/>
              <a:ext cx="25762" cy="23771"/>
            </a:xfrm>
            <a:custGeom>
              <a:avLst/>
              <a:gdLst/>
              <a:ahLst/>
              <a:cxnLst/>
              <a:rect l="l" t="t" r="r" b="b"/>
              <a:pathLst>
                <a:path w="802" h="740" extrusionOk="0">
                  <a:moveTo>
                    <a:pt x="261" y="1"/>
                  </a:moveTo>
                  <a:cubicBezTo>
                    <a:pt x="164" y="49"/>
                    <a:pt x="88" y="137"/>
                    <a:pt x="57" y="248"/>
                  </a:cubicBezTo>
                  <a:cubicBezTo>
                    <a:pt x="1" y="457"/>
                    <a:pt x="124" y="670"/>
                    <a:pt x="332" y="726"/>
                  </a:cubicBezTo>
                  <a:cubicBezTo>
                    <a:pt x="366" y="735"/>
                    <a:pt x="400" y="740"/>
                    <a:pt x="434" y="740"/>
                  </a:cubicBezTo>
                  <a:cubicBezTo>
                    <a:pt x="597" y="740"/>
                    <a:pt x="746" y="636"/>
                    <a:pt x="801" y="479"/>
                  </a:cubicBezTo>
                  <a:lnTo>
                    <a:pt x="801" y="479"/>
                  </a:lnTo>
                  <a:cubicBezTo>
                    <a:pt x="749" y="505"/>
                    <a:pt x="690" y="519"/>
                    <a:pt x="629" y="519"/>
                  </a:cubicBezTo>
                  <a:cubicBezTo>
                    <a:pt x="595" y="519"/>
                    <a:pt x="561" y="515"/>
                    <a:pt x="528" y="506"/>
                  </a:cubicBezTo>
                  <a:cubicBezTo>
                    <a:pt x="319" y="450"/>
                    <a:pt x="196" y="237"/>
                    <a:pt x="253" y="28"/>
                  </a:cubicBezTo>
                  <a:cubicBezTo>
                    <a:pt x="257" y="20"/>
                    <a:pt x="258" y="10"/>
                    <a:pt x="2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6030766" y="2385294"/>
              <a:ext cx="22807" cy="21972"/>
            </a:xfrm>
            <a:custGeom>
              <a:avLst/>
              <a:gdLst/>
              <a:ahLst/>
              <a:cxnLst/>
              <a:rect l="l" t="t" r="r" b="b"/>
              <a:pathLst>
                <a:path w="710" h="684" extrusionOk="0">
                  <a:moveTo>
                    <a:pt x="557" y="0"/>
                  </a:moveTo>
                  <a:cubicBezTo>
                    <a:pt x="521" y="0"/>
                    <a:pt x="485" y="14"/>
                    <a:pt x="458" y="40"/>
                  </a:cubicBezTo>
                  <a:lnTo>
                    <a:pt x="55" y="444"/>
                  </a:lnTo>
                  <a:cubicBezTo>
                    <a:pt x="0" y="498"/>
                    <a:pt x="0" y="586"/>
                    <a:pt x="55" y="641"/>
                  </a:cubicBezTo>
                  <a:cubicBezTo>
                    <a:pt x="81" y="669"/>
                    <a:pt x="118" y="683"/>
                    <a:pt x="154" y="683"/>
                  </a:cubicBezTo>
                  <a:cubicBezTo>
                    <a:pt x="190" y="683"/>
                    <a:pt x="226" y="670"/>
                    <a:pt x="252" y="641"/>
                  </a:cubicBezTo>
                  <a:lnTo>
                    <a:pt x="655" y="237"/>
                  </a:lnTo>
                  <a:cubicBezTo>
                    <a:pt x="710" y="184"/>
                    <a:pt x="710" y="95"/>
                    <a:pt x="655" y="40"/>
                  </a:cubicBezTo>
                  <a:cubicBezTo>
                    <a:pt x="628" y="14"/>
                    <a:pt x="592" y="0"/>
                    <a:pt x="55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6207770" y="2208323"/>
              <a:ext cx="22807" cy="21972"/>
            </a:xfrm>
            <a:custGeom>
              <a:avLst/>
              <a:gdLst/>
              <a:ahLst/>
              <a:cxnLst/>
              <a:rect l="l" t="t" r="r" b="b"/>
              <a:pathLst>
                <a:path w="710" h="684" extrusionOk="0">
                  <a:moveTo>
                    <a:pt x="557" y="1"/>
                  </a:moveTo>
                  <a:cubicBezTo>
                    <a:pt x="521" y="1"/>
                    <a:pt x="486" y="14"/>
                    <a:pt x="459" y="41"/>
                  </a:cubicBezTo>
                  <a:lnTo>
                    <a:pt x="55" y="445"/>
                  </a:lnTo>
                  <a:cubicBezTo>
                    <a:pt x="0" y="499"/>
                    <a:pt x="0" y="588"/>
                    <a:pt x="55" y="642"/>
                  </a:cubicBezTo>
                  <a:cubicBezTo>
                    <a:pt x="83" y="669"/>
                    <a:pt x="119" y="684"/>
                    <a:pt x="155" y="684"/>
                  </a:cubicBezTo>
                  <a:cubicBezTo>
                    <a:pt x="188" y="684"/>
                    <a:pt x="224" y="669"/>
                    <a:pt x="252" y="642"/>
                  </a:cubicBezTo>
                  <a:lnTo>
                    <a:pt x="656" y="238"/>
                  </a:lnTo>
                  <a:cubicBezTo>
                    <a:pt x="709" y="184"/>
                    <a:pt x="709" y="96"/>
                    <a:pt x="656" y="41"/>
                  </a:cubicBezTo>
                  <a:cubicBezTo>
                    <a:pt x="628" y="14"/>
                    <a:pt x="592" y="1"/>
                    <a:pt x="55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8"/>
            <p:cNvSpPr/>
            <p:nvPr/>
          </p:nvSpPr>
          <p:spPr>
            <a:xfrm>
              <a:off x="6130897" y="2335823"/>
              <a:ext cx="19081" cy="17153"/>
            </a:xfrm>
            <a:custGeom>
              <a:avLst/>
              <a:gdLst/>
              <a:ahLst/>
              <a:cxnLst/>
              <a:rect l="l" t="t" r="r" b="b"/>
              <a:pathLst>
                <a:path w="594" h="534" extrusionOk="0">
                  <a:moveTo>
                    <a:pt x="294" y="0"/>
                  </a:moveTo>
                  <a:cubicBezTo>
                    <a:pt x="250" y="0"/>
                    <a:pt x="207" y="11"/>
                    <a:pt x="168" y="30"/>
                  </a:cubicBezTo>
                  <a:cubicBezTo>
                    <a:pt x="168" y="30"/>
                    <a:pt x="142" y="59"/>
                    <a:pt x="127" y="69"/>
                  </a:cubicBezTo>
                  <a:cubicBezTo>
                    <a:pt x="83" y="105"/>
                    <a:pt x="55" y="147"/>
                    <a:pt x="39" y="207"/>
                  </a:cubicBezTo>
                  <a:cubicBezTo>
                    <a:pt x="0" y="356"/>
                    <a:pt x="81" y="482"/>
                    <a:pt x="229" y="522"/>
                  </a:cubicBezTo>
                  <a:cubicBezTo>
                    <a:pt x="257" y="530"/>
                    <a:pt x="285" y="533"/>
                    <a:pt x="312" y="533"/>
                  </a:cubicBezTo>
                  <a:cubicBezTo>
                    <a:pt x="425" y="533"/>
                    <a:pt x="519" y="468"/>
                    <a:pt x="552" y="348"/>
                  </a:cubicBezTo>
                  <a:cubicBezTo>
                    <a:pt x="553" y="343"/>
                    <a:pt x="565" y="333"/>
                    <a:pt x="565" y="333"/>
                  </a:cubicBezTo>
                  <a:cubicBezTo>
                    <a:pt x="594" y="189"/>
                    <a:pt x="508" y="47"/>
                    <a:pt x="365" y="10"/>
                  </a:cubicBezTo>
                  <a:cubicBezTo>
                    <a:pt x="341" y="3"/>
                    <a:pt x="318" y="0"/>
                    <a:pt x="294" y="0"/>
                  </a:cubicBezTo>
                  <a:close/>
                </a:path>
              </a:pathLst>
            </a:custGeom>
            <a:solidFill>
              <a:srgbClr val="FC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6130415" y="2336690"/>
              <a:ext cx="18631" cy="16929"/>
            </a:xfrm>
            <a:custGeom>
              <a:avLst/>
              <a:gdLst/>
              <a:ahLst/>
              <a:cxnLst/>
              <a:rect l="l" t="t" r="r" b="b"/>
              <a:pathLst>
                <a:path w="580" h="527" extrusionOk="0">
                  <a:moveTo>
                    <a:pt x="183" y="0"/>
                  </a:moveTo>
                  <a:cubicBezTo>
                    <a:pt x="116" y="35"/>
                    <a:pt x="61" y="97"/>
                    <a:pt x="40" y="177"/>
                  </a:cubicBezTo>
                  <a:cubicBezTo>
                    <a:pt x="1" y="324"/>
                    <a:pt x="87" y="476"/>
                    <a:pt x="235" y="517"/>
                  </a:cubicBezTo>
                  <a:cubicBezTo>
                    <a:pt x="259" y="523"/>
                    <a:pt x="283" y="526"/>
                    <a:pt x="307" y="526"/>
                  </a:cubicBezTo>
                  <a:cubicBezTo>
                    <a:pt x="430" y="526"/>
                    <a:pt x="541" y="445"/>
                    <a:pt x="575" y="321"/>
                  </a:cubicBezTo>
                  <a:cubicBezTo>
                    <a:pt x="577" y="316"/>
                    <a:pt x="577" y="310"/>
                    <a:pt x="580" y="306"/>
                  </a:cubicBezTo>
                  <a:lnTo>
                    <a:pt x="580" y="306"/>
                  </a:lnTo>
                  <a:cubicBezTo>
                    <a:pt x="543" y="325"/>
                    <a:pt x="502" y="335"/>
                    <a:pt x="459" y="335"/>
                  </a:cubicBezTo>
                  <a:cubicBezTo>
                    <a:pt x="435" y="335"/>
                    <a:pt x="409" y="331"/>
                    <a:pt x="384" y="324"/>
                  </a:cubicBezTo>
                  <a:cubicBezTo>
                    <a:pt x="241" y="287"/>
                    <a:pt x="154" y="143"/>
                    <a:pt x="18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8"/>
            <p:cNvSpPr/>
            <p:nvPr/>
          </p:nvSpPr>
          <p:spPr>
            <a:xfrm>
              <a:off x="6130929" y="2374436"/>
              <a:ext cx="34307" cy="34789"/>
            </a:xfrm>
            <a:custGeom>
              <a:avLst/>
              <a:gdLst/>
              <a:ahLst/>
              <a:cxnLst/>
              <a:rect l="l" t="t" r="r" b="b"/>
              <a:pathLst>
                <a:path w="1068" h="1083" extrusionOk="0">
                  <a:moveTo>
                    <a:pt x="512" y="0"/>
                  </a:moveTo>
                  <a:cubicBezTo>
                    <a:pt x="497" y="0"/>
                    <a:pt x="483" y="6"/>
                    <a:pt x="472" y="16"/>
                  </a:cubicBezTo>
                  <a:lnTo>
                    <a:pt x="154" y="335"/>
                  </a:lnTo>
                  <a:lnTo>
                    <a:pt x="1" y="554"/>
                  </a:lnTo>
                  <a:lnTo>
                    <a:pt x="529" y="1066"/>
                  </a:lnTo>
                  <a:cubicBezTo>
                    <a:pt x="540" y="1077"/>
                    <a:pt x="554" y="1082"/>
                    <a:pt x="569" y="1082"/>
                  </a:cubicBezTo>
                  <a:cubicBezTo>
                    <a:pt x="583" y="1082"/>
                    <a:pt x="598" y="1077"/>
                    <a:pt x="609" y="1066"/>
                  </a:cubicBezTo>
                  <a:lnTo>
                    <a:pt x="1067" y="598"/>
                  </a:lnTo>
                  <a:lnTo>
                    <a:pt x="921" y="387"/>
                  </a:lnTo>
                  <a:lnTo>
                    <a:pt x="551" y="16"/>
                  </a:lnTo>
                  <a:cubicBezTo>
                    <a:pt x="540" y="6"/>
                    <a:pt x="52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8"/>
            <p:cNvSpPr/>
            <p:nvPr/>
          </p:nvSpPr>
          <p:spPr>
            <a:xfrm>
              <a:off x="6177380" y="2282690"/>
              <a:ext cx="54576" cy="81591"/>
            </a:xfrm>
            <a:custGeom>
              <a:avLst/>
              <a:gdLst/>
              <a:ahLst/>
              <a:cxnLst/>
              <a:rect l="l" t="t" r="r" b="b"/>
              <a:pathLst>
                <a:path w="1699" h="2540" extrusionOk="0">
                  <a:moveTo>
                    <a:pt x="384" y="0"/>
                  </a:moveTo>
                  <a:lnTo>
                    <a:pt x="170" y="164"/>
                  </a:lnTo>
                  <a:lnTo>
                    <a:pt x="22" y="312"/>
                  </a:lnTo>
                  <a:cubicBezTo>
                    <a:pt x="1" y="333"/>
                    <a:pt x="1" y="368"/>
                    <a:pt x="22" y="390"/>
                  </a:cubicBezTo>
                  <a:lnTo>
                    <a:pt x="335" y="704"/>
                  </a:lnTo>
                  <a:cubicBezTo>
                    <a:pt x="357" y="726"/>
                    <a:pt x="357" y="760"/>
                    <a:pt x="335" y="782"/>
                  </a:cubicBezTo>
                  <a:lnTo>
                    <a:pt x="22" y="1096"/>
                  </a:lnTo>
                  <a:cubicBezTo>
                    <a:pt x="1" y="1118"/>
                    <a:pt x="1" y="1151"/>
                    <a:pt x="22" y="1173"/>
                  </a:cubicBezTo>
                  <a:lnTo>
                    <a:pt x="335" y="1487"/>
                  </a:lnTo>
                  <a:cubicBezTo>
                    <a:pt x="357" y="1509"/>
                    <a:pt x="357" y="1542"/>
                    <a:pt x="335" y="1564"/>
                  </a:cubicBezTo>
                  <a:lnTo>
                    <a:pt x="22" y="1879"/>
                  </a:lnTo>
                  <a:cubicBezTo>
                    <a:pt x="1" y="1901"/>
                    <a:pt x="1" y="1936"/>
                    <a:pt x="22" y="1958"/>
                  </a:cubicBezTo>
                  <a:lnTo>
                    <a:pt x="604" y="2540"/>
                  </a:lnTo>
                  <a:lnTo>
                    <a:pt x="1677" y="1394"/>
                  </a:lnTo>
                  <a:cubicBezTo>
                    <a:pt x="1699" y="1373"/>
                    <a:pt x="1699" y="1337"/>
                    <a:pt x="1676" y="1318"/>
                  </a:cubicBez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6129130" y="2385165"/>
              <a:ext cx="38258" cy="26051"/>
            </a:xfrm>
            <a:custGeom>
              <a:avLst/>
              <a:gdLst/>
              <a:ahLst/>
              <a:cxnLst/>
              <a:rect l="l" t="t" r="r" b="b"/>
              <a:pathLst>
                <a:path w="1191" h="811" extrusionOk="0">
                  <a:moveTo>
                    <a:pt x="211" y="1"/>
                  </a:moveTo>
                  <a:lnTo>
                    <a:pt x="0" y="212"/>
                  </a:lnTo>
                  <a:lnTo>
                    <a:pt x="581" y="794"/>
                  </a:lnTo>
                  <a:cubicBezTo>
                    <a:pt x="591" y="805"/>
                    <a:pt x="606" y="811"/>
                    <a:pt x="620" y="811"/>
                  </a:cubicBezTo>
                  <a:cubicBezTo>
                    <a:pt x="635" y="811"/>
                    <a:pt x="649" y="805"/>
                    <a:pt x="660" y="794"/>
                  </a:cubicBezTo>
                  <a:lnTo>
                    <a:pt x="1190" y="263"/>
                  </a:lnTo>
                  <a:lnTo>
                    <a:pt x="1109" y="128"/>
                  </a:lnTo>
                  <a:lnTo>
                    <a:pt x="982" y="53"/>
                  </a:lnTo>
                  <a:lnTo>
                    <a:pt x="663" y="372"/>
                  </a:lnTo>
                  <a:cubicBezTo>
                    <a:pt x="652" y="382"/>
                    <a:pt x="638" y="388"/>
                    <a:pt x="623" y="388"/>
                  </a:cubicBezTo>
                  <a:cubicBezTo>
                    <a:pt x="609" y="388"/>
                    <a:pt x="594" y="382"/>
                    <a:pt x="583" y="372"/>
                  </a:cubicBezTo>
                  <a:lnTo>
                    <a:pt x="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8"/>
            <p:cNvSpPr/>
            <p:nvPr/>
          </p:nvSpPr>
          <p:spPr>
            <a:xfrm>
              <a:off x="6182874" y="2280955"/>
              <a:ext cx="51428" cy="83294"/>
            </a:xfrm>
            <a:custGeom>
              <a:avLst/>
              <a:gdLst/>
              <a:ahLst/>
              <a:cxnLst/>
              <a:rect l="l" t="t" r="r" b="b"/>
              <a:pathLst>
                <a:path w="1601" h="2593" extrusionOk="0">
                  <a:moveTo>
                    <a:pt x="213" y="1"/>
                  </a:moveTo>
                  <a:lnTo>
                    <a:pt x="1" y="212"/>
                  </a:lnTo>
                  <a:lnTo>
                    <a:pt x="1157" y="1369"/>
                  </a:lnTo>
                  <a:cubicBezTo>
                    <a:pt x="1179" y="1391"/>
                    <a:pt x="1179" y="1427"/>
                    <a:pt x="1157" y="1448"/>
                  </a:cubicBezTo>
                  <a:lnTo>
                    <a:pt x="223" y="2382"/>
                  </a:lnTo>
                  <a:lnTo>
                    <a:pt x="268" y="2563"/>
                  </a:lnTo>
                  <a:lnTo>
                    <a:pt x="435" y="2592"/>
                  </a:lnTo>
                  <a:lnTo>
                    <a:pt x="1578" y="1448"/>
                  </a:lnTo>
                  <a:cubicBezTo>
                    <a:pt x="1600" y="1427"/>
                    <a:pt x="1600" y="1392"/>
                    <a:pt x="1578" y="1367"/>
                  </a:cubicBezTo>
                  <a:lnTo>
                    <a:pt x="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8"/>
            <p:cNvSpPr/>
            <p:nvPr/>
          </p:nvSpPr>
          <p:spPr>
            <a:xfrm>
              <a:off x="6160547" y="2357474"/>
              <a:ext cx="36266" cy="36202"/>
            </a:xfrm>
            <a:custGeom>
              <a:avLst/>
              <a:gdLst/>
              <a:ahLst/>
              <a:cxnLst/>
              <a:rect l="l" t="t" r="r" b="b"/>
              <a:pathLst>
                <a:path w="1129" h="1127" extrusionOk="0">
                  <a:moveTo>
                    <a:pt x="917" y="0"/>
                  </a:moveTo>
                  <a:lnTo>
                    <a:pt x="1" y="915"/>
                  </a:lnTo>
                  <a:lnTo>
                    <a:pt x="213" y="1126"/>
                  </a:lnTo>
                  <a:lnTo>
                    <a:pt x="1128" y="212"/>
                  </a:lnTo>
                  <a:lnTo>
                    <a:pt x="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58"/>
          <p:cNvGrpSpPr/>
          <p:nvPr/>
        </p:nvGrpSpPr>
        <p:grpSpPr>
          <a:xfrm>
            <a:off x="5375113" y="2189113"/>
            <a:ext cx="300391" cy="297657"/>
            <a:chOff x="5375113" y="2189113"/>
            <a:chExt cx="300391" cy="297657"/>
          </a:xfrm>
        </p:grpSpPr>
        <p:sp>
          <p:nvSpPr>
            <p:cNvPr id="3519" name="Google Shape;3519;p58"/>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8"/>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8"/>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8"/>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8"/>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8"/>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58"/>
          <p:cNvGrpSpPr/>
          <p:nvPr/>
        </p:nvGrpSpPr>
        <p:grpSpPr>
          <a:xfrm>
            <a:off x="4746348" y="2189016"/>
            <a:ext cx="289725" cy="297756"/>
            <a:chOff x="4746348" y="2189016"/>
            <a:chExt cx="289725" cy="297756"/>
          </a:xfrm>
        </p:grpSpPr>
        <p:sp>
          <p:nvSpPr>
            <p:cNvPr id="3544" name="Google Shape;3544;p58"/>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8"/>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8"/>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8"/>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8"/>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8"/>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8"/>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8"/>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58"/>
          <p:cNvGrpSpPr/>
          <p:nvPr/>
        </p:nvGrpSpPr>
        <p:grpSpPr>
          <a:xfrm>
            <a:off x="4107336" y="2242310"/>
            <a:ext cx="297850" cy="191232"/>
            <a:chOff x="4107336" y="2242310"/>
            <a:chExt cx="297850" cy="191232"/>
          </a:xfrm>
        </p:grpSpPr>
        <p:sp>
          <p:nvSpPr>
            <p:cNvPr id="3579" name="Google Shape;3579;p58"/>
            <p:cNvSpPr/>
            <p:nvPr/>
          </p:nvSpPr>
          <p:spPr>
            <a:xfrm>
              <a:off x="4109199" y="2334634"/>
              <a:ext cx="137838" cy="69674"/>
            </a:xfrm>
            <a:custGeom>
              <a:avLst/>
              <a:gdLst/>
              <a:ahLst/>
              <a:cxnLst/>
              <a:rect l="l" t="t" r="r" b="b"/>
              <a:pathLst>
                <a:path w="4291" h="2169" extrusionOk="0">
                  <a:moveTo>
                    <a:pt x="2981" y="0"/>
                  </a:moveTo>
                  <a:lnTo>
                    <a:pt x="2719" y="31"/>
                  </a:lnTo>
                  <a:lnTo>
                    <a:pt x="1131" y="189"/>
                  </a:lnTo>
                  <a:lnTo>
                    <a:pt x="1047" y="205"/>
                  </a:lnTo>
                  <a:cubicBezTo>
                    <a:pt x="418" y="267"/>
                    <a:pt x="1" y="921"/>
                    <a:pt x="1" y="1554"/>
                  </a:cubicBezTo>
                  <a:lnTo>
                    <a:pt x="2120" y="2057"/>
                  </a:lnTo>
                  <a:cubicBezTo>
                    <a:pt x="2433" y="2124"/>
                    <a:pt x="2751" y="2160"/>
                    <a:pt x="3071" y="2162"/>
                  </a:cubicBezTo>
                  <a:lnTo>
                    <a:pt x="4290" y="2169"/>
                  </a:lnTo>
                  <a:lnTo>
                    <a:pt x="29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4114499" y="2340673"/>
              <a:ext cx="31062" cy="24252"/>
            </a:xfrm>
            <a:custGeom>
              <a:avLst/>
              <a:gdLst/>
              <a:ahLst/>
              <a:cxnLst/>
              <a:rect l="l" t="t" r="r" b="b"/>
              <a:pathLst>
                <a:path w="967" h="755" extrusionOk="0">
                  <a:moveTo>
                    <a:pt x="966" y="1"/>
                  </a:moveTo>
                  <a:lnTo>
                    <a:pt x="890" y="6"/>
                  </a:lnTo>
                  <a:cubicBezTo>
                    <a:pt x="520" y="43"/>
                    <a:pt x="202" y="242"/>
                    <a:pt x="1" y="526"/>
                  </a:cubicBezTo>
                  <a:lnTo>
                    <a:pt x="2" y="706"/>
                  </a:lnTo>
                  <a:lnTo>
                    <a:pt x="218" y="755"/>
                  </a:lnTo>
                  <a:lnTo>
                    <a:pt x="250" y="583"/>
                  </a:lnTo>
                  <a:cubicBezTo>
                    <a:pt x="402" y="307"/>
                    <a:pt x="658" y="93"/>
                    <a:pt x="966"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4108332" y="2386161"/>
              <a:ext cx="296748" cy="46449"/>
            </a:xfrm>
            <a:custGeom>
              <a:avLst/>
              <a:gdLst/>
              <a:ahLst/>
              <a:cxnLst/>
              <a:rect l="l" t="t" r="r" b="b"/>
              <a:pathLst>
                <a:path w="9238" h="1446" extrusionOk="0">
                  <a:moveTo>
                    <a:pt x="0" y="0"/>
                  </a:moveTo>
                  <a:lnTo>
                    <a:pt x="0" y="503"/>
                  </a:lnTo>
                  <a:cubicBezTo>
                    <a:pt x="0" y="687"/>
                    <a:pt x="123" y="875"/>
                    <a:pt x="303" y="915"/>
                  </a:cubicBezTo>
                  <a:lnTo>
                    <a:pt x="2114" y="1280"/>
                  </a:lnTo>
                  <a:cubicBezTo>
                    <a:pt x="2445" y="1352"/>
                    <a:pt x="2783" y="1390"/>
                    <a:pt x="3120" y="1390"/>
                  </a:cubicBezTo>
                  <a:lnTo>
                    <a:pt x="8730" y="1445"/>
                  </a:lnTo>
                  <a:cubicBezTo>
                    <a:pt x="8992" y="1441"/>
                    <a:pt x="9232" y="1351"/>
                    <a:pt x="9238" y="1195"/>
                  </a:cubicBezTo>
                  <a:lnTo>
                    <a:pt x="9238" y="1179"/>
                  </a:lnTo>
                  <a:lnTo>
                    <a:pt x="9238" y="619"/>
                  </a:lnTo>
                  <a:lnTo>
                    <a:pt x="9149" y="562"/>
                  </a:lnTo>
                  <a:lnTo>
                    <a:pt x="4686" y="563"/>
                  </a:lnTo>
                  <a:lnTo>
                    <a:pt x="3090" y="563"/>
                  </a:lnTo>
                  <a:cubicBezTo>
                    <a:pt x="2770" y="563"/>
                    <a:pt x="2451" y="532"/>
                    <a:pt x="2138" y="464"/>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8"/>
            <p:cNvSpPr/>
            <p:nvPr/>
          </p:nvSpPr>
          <p:spPr>
            <a:xfrm>
              <a:off x="4107336" y="2385326"/>
              <a:ext cx="297647" cy="48216"/>
            </a:xfrm>
            <a:custGeom>
              <a:avLst/>
              <a:gdLst/>
              <a:ahLst/>
              <a:cxnLst/>
              <a:rect l="l" t="t" r="r" b="b"/>
              <a:pathLst>
                <a:path w="9266" h="1501" extrusionOk="0">
                  <a:moveTo>
                    <a:pt x="282" y="0"/>
                  </a:moveTo>
                  <a:lnTo>
                    <a:pt x="1" y="84"/>
                  </a:lnTo>
                  <a:lnTo>
                    <a:pt x="1" y="595"/>
                  </a:lnTo>
                  <a:cubicBezTo>
                    <a:pt x="1" y="779"/>
                    <a:pt x="130" y="938"/>
                    <a:pt x="309" y="979"/>
                  </a:cubicBezTo>
                  <a:lnTo>
                    <a:pt x="2140" y="1389"/>
                  </a:lnTo>
                  <a:cubicBezTo>
                    <a:pt x="2469" y="1464"/>
                    <a:pt x="2808" y="1500"/>
                    <a:pt x="3147" y="1500"/>
                  </a:cubicBezTo>
                  <a:lnTo>
                    <a:pt x="4570" y="1500"/>
                  </a:lnTo>
                  <a:lnTo>
                    <a:pt x="4616" y="1461"/>
                  </a:lnTo>
                  <a:lnTo>
                    <a:pt x="6792" y="1461"/>
                  </a:lnTo>
                  <a:lnTo>
                    <a:pt x="6840" y="1500"/>
                  </a:lnTo>
                  <a:lnTo>
                    <a:pt x="8970" y="1500"/>
                  </a:lnTo>
                  <a:cubicBezTo>
                    <a:pt x="9128" y="1500"/>
                    <a:pt x="9257" y="1377"/>
                    <a:pt x="9266" y="1219"/>
                  </a:cubicBezTo>
                  <a:lnTo>
                    <a:pt x="9266" y="1219"/>
                  </a:lnTo>
                  <a:lnTo>
                    <a:pt x="3642" y="1221"/>
                  </a:lnTo>
                  <a:cubicBezTo>
                    <a:pt x="2976" y="1221"/>
                    <a:pt x="2311" y="1158"/>
                    <a:pt x="1664" y="996"/>
                  </a:cubicBezTo>
                  <a:lnTo>
                    <a:pt x="354" y="669"/>
                  </a:lnTo>
                  <a:cubicBezTo>
                    <a:pt x="312" y="658"/>
                    <a:pt x="282" y="620"/>
                    <a:pt x="282" y="576"/>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4224910" y="2295186"/>
              <a:ext cx="162829" cy="105458"/>
            </a:xfrm>
            <a:custGeom>
              <a:avLst/>
              <a:gdLst/>
              <a:ahLst/>
              <a:cxnLst/>
              <a:rect l="l" t="t" r="r" b="b"/>
              <a:pathLst>
                <a:path w="5069" h="3283" extrusionOk="0">
                  <a:moveTo>
                    <a:pt x="3139" y="1"/>
                  </a:moveTo>
                  <a:lnTo>
                    <a:pt x="0" y="1793"/>
                  </a:lnTo>
                  <a:lnTo>
                    <a:pt x="724" y="3283"/>
                  </a:lnTo>
                  <a:lnTo>
                    <a:pt x="5069" y="3283"/>
                  </a:lnTo>
                  <a:lnTo>
                    <a:pt x="5069" y="788"/>
                  </a:lnTo>
                  <a:lnTo>
                    <a:pt x="3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4229150" y="2358502"/>
              <a:ext cx="90553" cy="47573"/>
            </a:xfrm>
            <a:custGeom>
              <a:avLst/>
              <a:gdLst/>
              <a:ahLst/>
              <a:cxnLst/>
              <a:rect l="l" t="t" r="r" b="b"/>
              <a:pathLst>
                <a:path w="2819" h="1481" extrusionOk="0">
                  <a:moveTo>
                    <a:pt x="107" y="0"/>
                  </a:moveTo>
                  <a:lnTo>
                    <a:pt x="0" y="78"/>
                  </a:lnTo>
                  <a:lnTo>
                    <a:pt x="650" y="1451"/>
                  </a:lnTo>
                  <a:lnTo>
                    <a:pt x="727" y="1481"/>
                  </a:lnTo>
                  <a:lnTo>
                    <a:pt x="2645" y="1481"/>
                  </a:lnTo>
                  <a:lnTo>
                    <a:pt x="2716" y="1445"/>
                  </a:lnTo>
                  <a:lnTo>
                    <a:pt x="2819" y="1238"/>
                  </a:lnTo>
                  <a:lnTo>
                    <a:pt x="2765" y="1202"/>
                  </a:lnTo>
                  <a:lnTo>
                    <a:pt x="930" y="1202"/>
                  </a:lnTo>
                  <a:cubicBezTo>
                    <a:pt x="892" y="1200"/>
                    <a:pt x="860" y="1180"/>
                    <a:pt x="843" y="1149"/>
                  </a:cubicBezTo>
                  <a:lnTo>
                    <a:pt x="291" y="22"/>
                  </a:lnTo>
                  <a:lnTo>
                    <a:pt x="1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4340300" y="2244912"/>
              <a:ext cx="64855" cy="74878"/>
            </a:xfrm>
            <a:custGeom>
              <a:avLst/>
              <a:gdLst/>
              <a:ahLst/>
              <a:cxnLst/>
              <a:rect l="l" t="t" r="r" b="b"/>
              <a:pathLst>
                <a:path w="2019" h="2331" extrusionOk="0">
                  <a:moveTo>
                    <a:pt x="683" y="1"/>
                  </a:moveTo>
                  <a:lnTo>
                    <a:pt x="310" y="76"/>
                  </a:lnTo>
                  <a:lnTo>
                    <a:pt x="0" y="1467"/>
                  </a:lnTo>
                  <a:lnTo>
                    <a:pt x="1797" y="2330"/>
                  </a:lnTo>
                  <a:lnTo>
                    <a:pt x="2018" y="1980"/>
                  </a:lnTo>
                  <a:lnTo>
                    <a:pt x="2018" y="589"/>
                  </a:lnTo>
                  <a:cubicBezTo>
                    <a:pt x="2018" y="337"/>
                    <a:pt x="1830" y="127"/>
                    <a:pt x="1579" y="101"/>
                  </a:cubicBezTo>
                  <a:lnTo>
                    <a:pt x="6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4340300" y="2243948"/>
              <a:ext cx="64759" cy="75520"/>
            </a:xfrm>
            <a:custGeom>
              <a:avLst/>
              <a:gdLst/>
              <a:ahLst/>
              <a:cxnLst/>
              <a:rect l="l" t="t" r="r" b="b"/>
              <a:pathLst>
                <a:path w="2016" h="2351" extrusionOk="0">
                  <a:moveTo>
                    <a:pt x="423" y="0"/>
                  </a:moveTo>
                  <a:lnTo>
                    <a:pt x="314" y="47"/>
                  </a:lnTo>
                  <a:lnTo>
                    <a:pt x="0" y="1496"/>
                  </a:lnTo>
                  <a:lnTo>
                    <a:pt x="1921" y="2350"/>
                  </a:lnTo>
                  <a:lnTo>
                    <a:pt x="2015" y="2302"/>
                  </a:lnTo>
                  <a:lnTo>
                    <a:pt x="2015" y="2010"/>
                  </a:lnTo>
                  <a:lnTo>
                    <a:pt x="492" y="1279"/>
                  </a:lnTo>
                  <a:cubicBezTo>
                    <a:pt x="455" y="1261"/>
                    <a:pt x="433" y="1218"/>
                    <a:pt x="442" y="1176"/>
                  </a:cubicBezTo>
                  <a:lnTo>
                    <a:pt x="683" y="29"/>
                  </a:lnTo>
                  <a:lnTo>
                    <a:pt x="4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8"/>
            <p:cNvSpPr/>
            <p:nvPr/>
          </p:nvSpPr>
          <p:spPr>
            <a:xfrm>
              <a:off x="4215273" y="2246390"/>
              <a:ext cx="113457" cy="107482"/>
            </a:xfrm>
            <a:custGeom>
              <a:avLst/>
              <a:gdLst/>
              <a:ahLst/>
              <a:cxnLst/>
              <a:rect l="l" t="t" r="r" b="b"/>
              <a:pathLst>
                <a:path w="3532" h="3346" extrusionOk="0">
                  <a:moveTo>
                    <a:pt x="2789" y="0"/>
                  </a:moveTo>
                  <a:cubicBezTo>
                    <a:pt x="2524" y="0"/>
                    <a:pt x="2277" y="189"/>
                    <a:pt x="2229" y="475"/>
                  </a:cubicBezTo>
                  <a:lnTo>
                    <a:pt x="2113" y="1158"/>
                  </a:lnTo>
                  <a:cubicBezTo>
                    <a:pt x="2075" y="1384"/>
                    <a:pt x="1931" y="1576"/>
                    <a:pt x="1722" y="1676"/>
                  </a:cubicBezTo>
                  <a:lnTo>
                    <a:pt x="186" y="2410"/>
                  </a:lnTo>
                  <a:lnTo>
                    <a:pt x="1" y="2672"/>
                  </a:lnTo>
                  <a:lnTo>
                    <a:pt x="348" y="3345"/>
                  </a:lnTo>
                  <a:lnTo>
                    <a:pt x="2042" y="2891"/>
                  </a:lnTo>
                  <a:cubicBezTo>
                    <a:pt x="2624" y="2736"/>
                    <a:pt x="3055" y="2286"/>
                    <a:pt x="3189" y="1699"/>
                  </a:cubicBezTo>
                  <a:lnTo>
                    <a:pt x="3532" y="305"/>
                  </a:lnTo>
                  <a:lnTo>
                    <a:pt x="3048" y="63"/>
                  </a:lnTo>
                  <a:cubicBezTo>
                    <a:pt x="2964" y="20"/>
                    <a:pt x="2876" y="0"/>
                    <a:pt x="2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8"/>
            <p:cNvSpPr/>
            <p:nvPr/>
          </p:nvSpPr>
          <p:spPr>
            <a:xfrm>
              <a:off x="4212638" y="2323744"/>
              <a:ext cx="21875" cy="31801"/>
            </a:xfrm>
            <a:custGeom>
              <a:avLst/>
              <a:gdLst/>
              <a:ahLst/>
              <a:cxnLst/>
              <a:rect l="l" t="t" r="r" b="b"/>
              <a:pathLst>
                <a:path w="681" h="990" extrusionOk="0">
                  <a:moveTo>
                    <a:pt x="270" y="1"/>
                  </a:moveTo>
                  <a:lnTo>
                    <a:pt x="39" y="112"/>
                  </a:lnTo>
                  <a:lnTo>
                    <a:pt x="0" y="218"/>
                  </a:lnTo>
                  <a:lnTo>
                    <a:pt x="406" y="989"/>
                  </a:lnTo>
                  <a:lnTo>
                    <a:pt x="662" y="888"/>
                  </a:lnTo>
                  <a:lnTo>
                    <a:pt x="681" y="848"/>
                  </a:lnTo>
                  <a:lnTo>
                    <a:pt x="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4240522" y="2300872"/>
              <a:ext cx="19980" cy="26854"/>
            </a:xfrm>
            <a:custGeom>
              <a:avLst/>
              <a:gdLst/>
              <a:ahLst/>
              <a:cxnLst/>
              <a:rect l="l" t="t" r="r" b="b"/>
              <a:pathLst>
                <a:path w="622" h="836" extrusionOk="0">
                  <a:moveTo>
                    <a:pt x="160" y="1"/>
                  </a:moveTo>
                  <a:cubicBezTo>
                    <a:pt x="137" y="1"/>
                    <a:pt x="115" y="6"/>
                    <a:pt x="94" y="18"/>
                  </a:cubicBezTo>
                  <a:cubicBezTo>
                    <a:pt x="24" y="55"/>
                    <a:pt x="1" y="138"/>
                    <a:pt x="37" y="207"/>
                  </a:cubicBezTo>
                  <a:lnTo>
                    <a:pt x="340" y="763"/>
                  </a:lnTo>
                  <a:cubicBezTo>
                    <a:pt x="364" y="808"/>
                    <a:pt x="413" y="836"/>
                    <a:pt x="463" y="836"/>
                  </a:cubicBezTo>
                  <a:cubicBezTo>
                    <a:pt x="486" y="836"/>
                    <a:pt x="508" y="830"/>
                    <a:pt x="529" y="820"/>
                  </a:cubicBezTo>
                  <a:cubicBezTo>
                    <a:pt x="597" y="781"/>
                    <a:pt x="622" y="698"/>
                    <a:pt x="586" y="629"/>
                  </a:cubicBezTo>
                  <a:lnTo>
                    <a:pt x="283" y="74"/>
                  </a:lnTo>
                  <a:cubicBezTo>
                    <a:pt x="257" y="27"/>
                    <a:pt x="209"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4223850" y="2309770"/>
              <a:ext cx="17507" cy="23353"/>
            </a:xfrm>
            <a:custGeom>
              <a:avLst/>
              <a:gdLst/>
              <a:ahLst/>
              <a:cxnLst/>
              <a:rect l="l" t="t" r="r" b="b"/>
              <a:pathLst>
                <a:path w="545" h="727" extrusionOk="0">
                  <a:moveTo>
                    <a:pt x="159" y="1"/>
                  </a:moveTo>
                  <a:cubicBezTo>
                    <a:pt x="138" y="1"/>
                    <a:pt x="116" y="6"/>
                    <a:pt x="96" y="16"/>
                  </a:cubicBezTo>
                  <a:cubicBezTo>
                    <a:pt x="28" y="51"/>
                    <a:pt x="0" y="135"/>
                    <a:pt x="35" y="204"/>
                  </a:cubicBezTo>
                  <a:lnTo>
                    <a:pt x="261" y="651"/>
                  </a:lnTo>
                  <a:cubicBezTo>
                    <a:pt x="287" y="699"/>
                    <a:pt x="335" y="727"/>
                    <a:pt x="385" y="727"/>
                  </a:cubicBezTo>
                  <a:cubicBezTo>
                    <a:pt x="406" y="727"/>
                    <a:pt x="427" y="724"/>
                    <a:pt x="449" y="712"/>
                  </a:cubicBezTo>
                  <a:cubicBezTo>
                    <a:pt x="517" y="677"/>
                    <a:pt x="545" y="593"/>
                    <a:pt x="511" y="524"/>
                  </a:cubicBezTo>
                  <a:lnTo>
                    <a:pt x="284" y="77"/>
                  </a:lnTo>
                  <a:cubicBezTo>
                    <a:pt x="260" y="29"/>
                    <a:pt x="211" y="1"/>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4257291" y="2292070"/>
              <a:ext cx="21169" cy="29649"/>
            </a:xfrm>
            <a:custGeom>
              <a:avLst/>
              <a:gdLst/>
              <a:ahLst/>
              <a:cxnLst/>
              <a:rect l="l" t="t" r="r" b="b"/>
              <a:pathLst>
                <a:path w="659" h="923" extrusionOk="0">
                  <a:moveTo>
                    <a:pt x="158" y="1"/>
                  </a:moveTo>
                  <a:cubicBezTo>
                    <a:pt x="137" y="1"/>
                    <a:pt x="115" y="6"/>
                    <a:pt x="94" y="17"/>
                  </a:cubicBezTo>
                  <a:cubicBezTo>
                    <a:pt x="28" y="53"/>
                    <a:pt x="0" y="135"/>
                    <a:pt x="36" y="205"/>
                  </a:cubicBezTo>
                  <a:lnTo>
                    <a:pt x="376" y="849"/>
                  </a:lnTo>
                  <a:cubicBezTo>
                    <a:pt x="400" y="895"/>
                    <a:pt x="449" y="923"/>
                    <a:pt x="499" y="923"/>
                  </a:cubicBezTo>
                  <a:cubicBezTo>
                    <a:pt x="521" y="923"/>
                    <a:pt x="544" y="919"/>
                    <a:pt x="565" y="907"/>
                  </a:cubicBezTo>
                  <a:cubicBezTo>
                    <a:pt x="631" y="871"/>
                    <a:pt x="659" y="787"/>
                    <a:pt x="623" y="719"/>
                  </a:cubicBezTo>
                  <a:lnTo>
                    <a:pt x="282" y="75"/>
                  </a:lnTo>
                  <a:cubicBezTo>
                    <a:pt x="257" y="28"/>
                    <a:pt x="208" y="1"/>
                    <a:pt x="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8"/>
            <p:cNvSpPr/>
            <p:nvPr/>
          </p:nvSpPr>
          <p:spPr>
            <a:xfrm>
              <a:off x="4300144" y="2264732"/>
              <a:ext cx="9026" cy="8962"/>
            </a:xfrm>
            <a:custGeom>
              <a:avLst/>
              <a:gdLst/>
              <a:ahLst/>
              <a:cxnLst/>
              <a:rect l="l" t="t" r="r" b="b"/>
              <a:pathLst>
                <a:path w="281" h="279" extrusionOk="0">
                  <a:moveTo>
                    <a:pt x="141" y="1"/>
                  </a:moveTo>
                  <a:cubicBezTo>
                    <a:pt x="63" y="1"/>
                    <a:pt x="1" y="63"/>
                    <a:pt x="1" y="140"/>
                  </a:cubicBezTo>
                  <a:cubicBezTo>
                    <a:pt x="1" y="216"/>
                    <a:pt x="63" y="279"/>
                    <a:pt x="141" y="279"/>
                  </a:cubicBezTo>
                  <a:cubicBezTo>
                    <a:pt x="218" y="279"/>
                    <a:pt x="280" y="216"/>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4295551" y="2286223"/>
              <a:ext cx="8994" cy="8994"/>
            </a:xfrm>
            <a:custGeom>
              <a:avLst/>
              <a:gdLst/>
              <a:ahLst/>
              <a:cxnLst/>
              <a:rect l="l" t="t" r="r" b="b"/>
              <a:pathLst>
                <a:path w="280" h="280" extrusionOk="0">
                  <a:moveTo>
                    <a:pt x="141" y="0"/>
                  </a:moveTo>
                  <a:cubicBezTo>
                    <a:pt x="64" y="0"/>
                    <a:pt x="0" y="64"/>
                    <a:pt x="0" y="141"/>
                  </a:cubicBezTo>
                  <a:cubicBezTo>
                    <a:pt x="0" y="218"/>
                    <a:pt x="64" y="280"/>
                    <a:pt x="141" y="280"/>
                  </a:cubicBezTo>
                  <a:cubicBezTo>
                    <a:pt x="218" y="280"/>
                    <a:pt x="280" y="218"/>
                    <a:pt x="280" y="141"/>
                  </a:cubicBezTo>
                  <a:cubicBezTo>
                    <a:pt x="280" y="64"/>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4303646" y="2324162"/>
              <a:ext cx="44297" cy="49918"/>
            </a:xfrm>
            <a:custGeom>
              <a:avLst/>
              <a:gdLst/>
              <a:ahLst/>
              <a:cxnLst/>
              <a:rect l="l" t="t" r="r" b="b"/>
              <a:pathLst>
                <a:path w="1379" h="1554" extrusionOk="0">
                  <a:moveTo>
                    <a:pt x="203" y="1"/>
                  </a:moveTo>
                  <a:cubicBezTo>
                    <a:pt x="171" y="1"/>
                    <a:pt x="158" y="124"/>
                    <a:pt x="107" y="164"/>
                  </a:cubicBezTo>
                  <a:cubicBezTo>
                    <a:pt x="48" y="213"/>
                    <a:pt x="0" y="183"/>
                    <a:pt x="50" y="242"/>
                  </a:cubicBezTo>
                  <a:lnTo>
                    <a:pt x="1105" y="1538"/>
                  </a:lnTo>
                  <a:cubicBezTo>
                    <a:pt x="1114" y="1550"/>
                    <a:pt x="1120" y="1553"/>
                    <a:pt x="1126" y="1553"/>
                  </a:cubicBezTo>
                  <a:cubicBezTo>
                    <a:pt x="1137" y="1553"/>
                    <a:pt x="1145" y="1538"/>
                    <a:pt x="1171" y="1538"/>
                  </a:cubicBezTo>
                  <a:cubicBezTo>
                    <a:pt x="1202" y="1538"/>
                    <a:pt x="1234" y="1529"/>
                    <a:pt x="1260" y="1508"/>
                  </a:cubicBezTo>
                  <a:cubicBezTo>
                    <a:pt x="1321" y="1458"/>
                    <a:pt x="1379" y="1429"/>
                    <a:pt x="1329" y="1370"/>
                  </a:cubicBezTo>
                  <a:lnTo>
                    <a:pt x="223" y="14"/>
                  </a:lnTo>
                  <a:cubicBezTo>
                    <a:pt x="216" y="5"/>
                    <a:pt x="209"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4227608" y="2299137"/>
              <a:ext cx="95275" cy="61322"/>
            </a:xfrm>
            <a:custGeom>
              <a:avLst/>
              <a:gdLst/>
              <a:ahLst/>
              <a:cxnLst/>
              <a:rect l="l" t="t" r="r" b="b"/>
              <a:pathLst>
                <a:path w="2966" h="1909" extrusionOk="0">
                  <a:moveTo>
                    <a:pt x="2835" y="1"/>
                  </a:moveTo>
                  <a:lnTo>
                    <a:pt x="2770" y="60"/>
                  </a:lnTo>
                  <a:lnTo>
                    <a:pt x="2768" y="72"/>
                  </a:lnTo>
                  <a:cubicBezTo>
                    <a:pt x="2648" y="609"/>
                    <a:pt x="2214" y="1063"/>
                    <a:pt x="1680" y="1205"/>
                  </a:cubicBezTo>
                  <a:lnTo>
                    <a:pt x="213" y="1614"/>
                  </a:lnTo>
                  <a:lnTo>
                    <a:pt x="0" y="1696"/>
                  </a:lnTo>
                  <a:lnTo>
                    <a:pt x="97" y="1909"/>
                  </a:lnTo>
                  <a:lnTo>
                    <a:pt x="338" y="1868"/>
                  </a:lnTo>
                  <a:lnTo>
                    <a:pt x="1759" y="1485"/>
                  </a:lnTo>
                  <a:cubicBezTo>
                    <a:pt x="2321" y="1334"/>
                    <a:pt x="2764" y="923"/>
                    <a:pt x="2958" y="386"/>
                  </a:cubicBezTo>
                  <a:cubicBezTo>
                    <a:pt x="2958" y="386"/>
                    <a:pt x="2949" y="208"/>
                    <a:pt x="2965" y="133"/>
                  </a:cubicBezTo>
                  <a:lnTo>
                    <a:pt x="2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4316624" y="2278738"/>
              <a:ext cx="9701" cy="32893"/>
            </a:xfrm>
            <a:custGeom>
              <a:avLst/>
              <a:gdLst/>
              <a:ahLst/>
              <a:cxnLst/>
              <a:rect l="l" t="t" r="r" b="b"/>
              <a:pathLst>
                <a:path w="302" h="1024" extrusionOk="0">
                  <a:moveTo>
                    <a:pt x="158" y="0"/>
                  </a:moveTo>
                  <a:lnTo>
                    <a:pt x="0" y="698"/>
                  </a:lnTo>
                  <a:cubicBezTo>
                    <a:pt x="41" y="817"/>
                    <a:pt x="106" y="927"/>
                    <a:pt x="188" y="1024"/>
                  </a:cubicBezTo>
                  <a:cubicBezTo>
                    <a:pt x="214" y="953"/>
                    <a:pt x="236" y="882"/>
                    <a:pt x="252" y="808"/>
                  </a:cubicBezTo>
                  <a:lnTo>
                    <a:pt x="301" y="584"/>
                  </a:lnTo>
                  <a:lnTo>
                    <a:pt x="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4225649" y="2350953"/>
              <a:ext cx="12881" cy="10343"/>
            </a:xfrm>
            <a:custGeom>
              <a:avLst/>
              <a:gdLst/>
              <a:ahLst/>
              <a:cxnLst/>
              <a:rect l="l" t="t" r="r" b="b"/>
              <a:pathLst>
                <a:path w="401" h="322" extrusionOk="0">
                  <a:moveTo>
                    <a:pt x="276" y="1"/>
                  </a:moveTo>
                  <a:lnTo>
                    <a:pt x="30" y="69"/>
                  </a:lnTo>
                  <a:lnTo>
                    <a:pt x="1" y="103"/>
                  </a:lnTo>
                  <a:lnTo>
                    <a:pt x="109" y="312"/>
                  </a:lnTo>
                  <a:lnTo>
                    <a:pt x="154" y="322"/>
                  </a:lnTo>
                  <a:lnTo>
                    <a:pt x="400" y="255"/>
                  </a:lnTo>
                  <a:lnTo>
                    <a:pt x="2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4316399" y="2242310"/>
              <a:ext cx="88787" cy="162508"/>
            </a:xfrm>
            <a:custGeom>
              <a:avLst/>
              <a:gdLst/>
              <a:ahLst/>
              <a:cxnLst/>
              <a:rect l="l" t="t" r="r" b="b"/>
              <a:pathLst>
                <a:path w="2764" h="5059" extrusionOk="0">
                  <a:moveTo>
                    <a:pt x="650" y="1"/>
                  </a:moveTo>
                  <a:cubicBezTo>
                    <a:pt x="514" y="1"/>
                    <a:pt x="393" y="95"/>
                    <a:pt x="363" y="231"/>
                  </a:cubicBezTo>
                  <a:lnTo>
                    <a:pt x="165" y="1134"/>
                  </a:lnTo>
                  <a:cubicBezTo>
                    <a:pt x="71" y="1561"/>
                    <a:pt x="281" y="2000"/>
                    <a:pt x="673" y="2195"/>
                  </a:cubicBezTo>
                  <a:lnTo>
                    <a:pt x="1909" y="2812"/>
                  </a:lnTo>
                  <a:cubicBezTo>
                    <a:pt x="2070" y="2892"/>
                    <a:pt x="2171" y="3057"/>
                    <a:pt x="2171" y="3235"/>
                  </a:cubicBezTo>
                  <a:cubicBezTo>
                    <a:pt x="2171" y="3498"/>
                    <a:pt x="1960" y="3710"/>
                    <a:pt x="1698" y="3710"/>
                  </a:cubicBezTo>
                  <a:cubicBezTo>
                    <a:pt x="983" y="3710"/>
                    <a:pt x="339" y="4137"/>
                    <a:pt x="58" y="4794"/>
                  </a:cubicBezTo>
                  <a:lnTo>
                    <a:pt x="49" y="4817"/>
                  </a:lnTo>
                  <a:lnTo>
                    <a:pt x="0" y="5059"/>
                  </a:lnTo>
                  <a:lnTo>
                    <a:pt x="2713" y="5040"/>
                  </a:lnTo>
                  <a:lnTo>
                    <a:pt x="2764" y="4817"/>
                  </a:lnTo>
                  <a:lnTo>
                    <a:pt x="2764" y="2353"/>
                  </a:lnTo>
                  <a:lnTo>
                    <a:pt x="1109" y="1560"/>
                  </a:lnTo>
                  <a:cubicBezTo>
                    <a:pt x="970" y="1495"/>
                    <a:pt x="895" y="1343"/>
                    <a:pt x="926" y="1195"/>
                  </a:cubicBezTo>
                  <a:lnTo>
                    <a:pt x="1167" y="53"/>
                  </a:lnTo>
                  <a:lnTo>
                    <a:pt x="682" y="2"/>
                  </a:lnTo>
                  <a:cubicBezTo>
                    <a:pt x="671" y="1"/>
                    <a:pt x="661" y="1"/>
                    <a:pt x="6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8"/>
            <p:cNvSpPr/>
            <p:nvPr/>
          </p:nvSpPr>
          <p:spPr>
            <a:xfrm>
              <a:off x="4314054" y="2397083"/>
              <a:ext cx="91099" cy="8994"/>
            </a:xfrm>
            <a:custGeom>
              <a:avLst/>
              <a:gdLst/>
              <a:ahLst/>
              <a:cxnLst/>
              <a:rect l="l" t="t" r="r" b="b"/>
              <a:pathLst>
                <a:path w="2836" h="280" extrusionOk="0">
                  <a:moveTo>
                    <a:pt x="121" y="1"/>
                  </a:moveTo>
                  <a:lnTo>
                    <a:pt x="1" y="280"/>
                  </a:lnTo>
                  <a:lnTo>
                    <a:pt x="2835" y="280"/>
                  </a:lnTo>
                  <a:lnTo>
                    <a:pt x="283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8"/>
            <p:cNvSpPr/>
            <p:nvPr/>
          </p:nvSpPr>
          <p:spPr>
            <a:xfrm>
              <a:off x="4109199" y="2327342"/>
              <a:ext cx="138833" cy="76837"/>
            </a:xfrm>
            <a:custGeom>
              <a:avLst/>
              <a:gdLst/>
              <a:ahLst/>
              <a:cxnLst/>
              <a:rect l="l" t="t" r="r" b="b"/>
              <a:pathLst>
                <a:path w="4322" h="2392" extrusionOk="0">
                  <a:moveTo>
                    <a:pt x="3259" y="0"/>
                  </a:moveTo>
                  <a:lnTo>
                    <a:pt x="2968" y="141"/>
                  </a:lnTo>
                  <a:lnTo>
                    <a:pt x="2785" y="285"/>
                  </a:lnTo>
                  <a:lnTo>
                    <a:pt x="2929" y="1432"/>
                  </a:lnTo>
                  <a:cubicBezTo>
                    <a:pt x="2954" y="1604"/>
                    <a:pt x="2782" y="1679"/>
                    <a:pt x="2634" y="1687"/>
                  </a:cubicBezTo>
                  <a:cubicBezTo>
                    <a:pt x="2628" y="1687"/>
                    <a:pt x="2622" y="1687"/>
                    <a:pt x="2617" y="1687"/>
                  </a:cubicBezTo>
                  <a:cubicBezTo>
                    <a:pt x="2560" y="1687"/>
                    <a:pt x="2502" y="1668"/>
                    <a:pt x="2452" y="1626"/>
                  </a:cubicBezTo>
                  <a:cubicBezTo>
                    <a:pt x="2253" y="1467"/>
                    <a:pt x="2020" y="1354"/>
                    <a:pt x="1773" y="1299"/>
                  </a:cubicBezTo>
                  <a:lnTo>
                    <a:pt x="415" y="996"/>
                  </a:lnTo>
                  <a:lnTo>
                    <a:pt x="183" y="1016"/>
                  </a:lnTo>
                  <a:cubicBezTo>
                    <a:pt x="130" y="1086"/>
                    <a:pt x="111" y="1126"/>
                    <a:pt x="60" y="1278"/>
                  </a:cubicBezTo>
                  <a:cubicBezTo>
                    <a:pt x="33" y="1361"/>
                    <a:pt x="1" y="1491"/>
                    <a:pt x="1" y="1653"/>
                  </a:cubicBezTo>
                  <a:cubicBezTo>
                    <a:pt x="1" y="1730"/>
                    <a:pt x="12" y="1726"/>
                    <a:pt x="12" y="1802"/>
                  </a:cubicBezTo>
                  <a:lnTo>
                    <a:pt x="2109" y="2284"/>
                  </a:lnTo>
                  <a:cubicBezTo>
                    <a:pt x="2233" y="2315"/>
                    <a:pt x="2371" y="2342"/>
                    <a:pt x="2521" y="2363"/>
                  </a:cubicBezTo>
                  <a:cubicBezTo>
                    <a:pt x="2715" y="2389"/>
                    <a:pt x="2895" y="2389"/>
                    <a:pt x="3052" y="2392"/>
                  </a:cubicBezTo>
                  <a:cubicBezTo>
                    <a:pt x="3190" y="2392"/>
                    <a:pt x="4289" y="2389"/>
                    <a:pt x="4289" y="2389"/>
                  </a:cubicBezTo>
                  <a:lnTo>
                    <a:pt x="4322" y="2167"/>
                  </a:lnTo>
                  <a:lnTo>
                    <a:pt x="3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4193814" y="2331871"/>
              <a:ext cx="16350" cy="49918"/>
            </a:xfrm>
            <a:custGeom>
              <a:avLst/>
              <a:gdLst/>
              <a:ahLst/>
              <a:cxnLst/>
              <a:rect l="l" t="t" r="r" b="b"/>
              <a:pathLst>
                <a:path w="509" h="1554" extrusionOk="0">
                  <a:moveTo>
                    <a:pt x="333" y="1"/>
                  </a:moveTo>
                  <a:lnTo>
                    <a:pt x="83" y="118"/>
                  </a:lnTo>
                  <a:lnTo>
                    <a:pt x="253" y="1239"/>
                  </a:lnTo>
                  <a:cubicBezTo>
                    <a:pt x="262" y="1269"/>
                    <a:pt x="269" y="1514"/>
                    <a:pt x="0" y="1548"/>
                  </a:cubicBezTo>
                  <a:cubicBezTo>
                    <a:pt x="28" y="1552"/>
                    <a:pt x="54" y="1553"/>
                    <a:pt x="79" y="1553"/>
                  </a:cubicBezTo>
                  <a:cubicBezTo>
                    <a:pt x="488" y="1553"/>
                    <a:pt x="508" y="1155"/>
                    <a:pt x="484" y="984"/>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4107400" y="2357603"/>
              <a:ext cx="145065" cy="48473"/>
            </a:xfrm>
            <a:custGeom>
              <a:avLst/>
              <a:gdLst/>
              <a:ahLst/>
              <a:cxnLst/>
              <a:rect l="l" t="t" r="r" b="b"/>
              <a:pathLst>
                <a:path w="4516" h="1509" extrusionOk="0">
                  <a:moveTo>
                    <a:pt x="223" y="1"/>
                  </a:moveTo>
                  <a:cubicBezTo>
                    <a:pt x="170" y="71"/>
                    <a:pt x="112" y="186"/>
                    <a:pt x="61" y="339"/>
                  </a:cubicBezTo>
                  <a:cubicBezTo>
                    <a:pt x="34" y="423"/>
                    <a:pt x="0" y="554"/>
                    <a:pt x="0" y="714"/>
                  </a:cubicBezTo>
                  <a:lnTo>
                    <a:pt x="0" y="949"/>
                  </a:lnTo>
                  <a:lnTo>
                    <a:pt x="2165" y="1405"/>
                  </a:lnTo>
                  <a:cubicBezTo>
                    <a:pt x="2290" y="1437"/>
                    <a:pt x="2428" y="1460"/>
                    <a:pt x="2577" y="1480"/>
                  </a:cubicBezTo>
                  <a:cubicBezTo>
                    <a:pt x="2771" y="1506"/>
                    <a:pt x="2951" y="1506"/>
                    <a:pt x="3110" y="1509"/>
                  </a:cubicBezTo>
                  <a:lnTo>
                    <a:pt x="4515" y="1509"/>
                  </a:lnTo>
                  <a:lnTo>
                    <a:pt x="4378" y="1230"/>
                  </a:lnTo>
                  <a:cubicBezTo>
                    <a:pt x="3996" y="1231"/>
                    <a:pt x="3253" y="1237"/>
                    <a:pt x="3168" y="1237"/>
                  </a:cubicBezTo>
                  <a:cubicBezTo>
                    <a:pt x="3009" y="1235"/>
                    <a:pt x="2830" y="1225"/>
                    <a:pt x="2635" y="1198"/>
                  </a:cubicBezTo>
                  <a:cubicBezTo>
                    <a:pt x="2486" y="1177"/>
                    <a:pt x="2348" y="1148"/>
                    <a:pt x="2222" y="1120"/>
                  </a:cubicBezTo>
                  <a:lnTo>
                    <a:pt x="367" y="729"/>
                  </a:lnTo>
                  <a:cubicBezTo>
                    <a:pt x="317" y="717"/>
                    <a:pt x="283" y="672"/>
                    <a:pt x="287" y="622"/>
                  </a:cubicBezTo>
                  <a:cubicBezTo>
                    <a:pt x="293" y="556"/>
                    <a:pt x="303" y="483"/>
                    <a:pt x="312" y="432"/>
                  </a:cubicBezTo>
                  <a:cubicBezTo>
                    <a:pt x="336" y="299"/>
                    <a:pt x="419" y="157"/>
                    <a:pt x="471" y="57"/>
                  </a:cubicBezTo>
                  <a:lnTo>
                    <a:pt x="22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8"/>
          <p:cNvGrpSpPr/>
          <p:nvPr/>
        </p:nvGrpSpPr>
        <p:grpSpPr>
          <a:xfrm>
            <a:off x="3471600" y="2189273"/>
            <a:ext cx="300190" cy="297269"/>
            <a:chOff x="3471600" y="2189273"/>
            <a:chExt cx="300190" cy="297269"/>
          </a:xfrm>
        </p:grpSpPr>
        <p:sp>
          <p:nvSpPr>
            <p:cNvPr id="3604" name="Google Shape;3604;p58"/>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8"/>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8"/>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8"/>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8"/>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8"/>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58"/>
          <p:cNvGrpSpPr/>
          <p:nvPr/>
        </p:nvGrpSpPr>
        <p:grpSpPr>
          <a:xfrm>
            <a:off x="2836153" y="2189113"/>
            <a:ext cx="304754" cy="297656"/>
            <a:chOff x="2836153" y="2189113"/>
            <a:chExt cx="304754" cy="297656"/>
          </a:xfrm>
        </p:grpSpPr>
        <p:sp>
          <p:nvSpPr>
            <p:cNvPr id="3613" name="Google Shape;3613;p58"/>
            <p:cNvSpPr/>
            <p:nvPr/>
          </p:nvSpPr>
          <p:spPr>
            <a:xfrm>
              <a:off x="2912094" y="2263255"/>
              <a:ext cx="220585" cy="220778"/>
            </a:xfrm>
            <a:custGeom>
              <a:avLst/>
              <a:gdLst/>
              <a:ahLst/>
              <a:cxnLst/>
              <a:rect l="l" t="t" r="r" b="b"/>
              <a:pathLst>
                <a:path w="6867" h="6873" extrusionOk="0">
                  <a:moveTo>
                    <a:pt x="5513" y="0"/>
                  </a:moveTo>
                  <a:lnTo>
                    <a:pt x="1" y="5513"/>
                  </a:lnTo>
                  <a:lnTo>
                    <a:pt x="1075" y="6872"/>
                  </a:lnTo>
                  <a:lnTo>
                    <a:pt x="2566" y="6102"/>
                  </a:lnTo>
                  <a:cubicBezTo>
                    <a:pt x="3314" y="5710"/>
                    <a:pt x="4000" y="5209"/>
                    <a:pt x="4598" y="4611"/>
                  </a:cubicBezTo>
                  <a:cubicBezTo>
                    <a:pt x="5205" y="4004"/>
                    <a:pt x="5714" y="3305"/>
                    <a:pt x="6105" y="2542"/>
                  </a:cubicBezTo>
                  <a:lnTo>
                    <a:pt x="6867" y="1076"/>
                  </a:lnTo>
                  <a:lnTo>
                    <a:pt x="5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2997898" y="2189113"/>
              <a:ext cx="143009" cy="137356"/>
            </a:xfrm>
            <a:custGeom>
              <a:avLst/>
              <a:gdLst/>
              <a:ahLst/>
              <a:cxnLst/>
              <a:rect l="l" t="t" r="r" b="b"/>
              <a:pathLst>
                <a:path w="4452" h="4276" extrusionOk="0">
                  <a:moveTo>
                    <a:pt x="1218" y="0"/>
                  </a:moveTo>
                  <a:cubicBezTo>
                    <a:pt x="920" y="0"/>
                    <a:pt x="630" y="191"/>
                    <a:pt x="546" y="518"/>
                  </a:cubicBezTo>
                  <a:lnTo>
                    <a:pt x="0" y="2624"/>
                  </a:lnTo>
                  <a:lnTo>
                    <a:pt x="6" y="3055"/>
                  </a:lnTo>
                  <a:lnTo>
                    <a:pt x="1206" y="4268"/>
                  </a:lnTo>
                  <a:lnTo>
                    <a:pt x="1652" y="4276"/>
                  </a:lnTo>
                  <a:lnTo>
                    <a:pt x="3759" y="3730"/>
                  </a:lnTo>
                  <a:cubicBezTo>
                    <a:pt x="4275" y="3597"/>
                    <a:pt x="4452" y="2950"/>
                    <a:pt x="4073" y="2572"/>
                  </a:cubicBezTo>
                  <a:lnTo>
                    <a:pt x="1704" y="203"/>
                  </a:lnTo>
                  <a:cubicBezTo>
                    <a:pt x="1566" y="65"/>
                    <a:pt x="1390" y="0"/>
                    <a:pt x="1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2993850" y="2273374"/>
              <a:ext cx="57146" cy="57146"/>
            </a:xfrm>
            <a:custGeom>
              <a:avLst/>
              <a:gdLst/>
              <a:ahLst/>
              <a:cxnLst/>
              <a:rect l="l" t="t" r="r" b="b"/>
              <a:pathLst>
                <a:path w="1779" h="1779" extrusionOk="0">
                  <a:moveTo>
                    <a:pt x="128" y="1"/>
                  </a:moveTo>
                  <a:lnTo>
                    <a:pt x="1" y="490"/>
                  </a:lnTo>
                  <a:lnTo>
                    <a:pt x="1289" y="1779"/>
                  </a:lnTo>
                  <a:lnTo>
                    <a:pt x="1778" y="1651"/>
                  </a:lnTo>
                  <a:cubicBezTo>
                    <a:pt x="1762" y="1618"/>
                    <a:pt x="1738" y="1585"/>
                    <a:pt x="1709" y="1554"/>
                  </a:cubicBezTo>
                  <a:lnTo>
                    <a:pt x="225" y="70"/>
                  </a:lnTo>
                  <a:cubicBezTo>
                    <a:pt x="196" y="41"/>
                    <a:pt x="164" y="18"/>
                    <a:pt x="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2836153" y="2349379"/>
              <a:ext cx="138833" cy="136585"/>
            </a:xfrm>
            <a:custGeom>
              <a:avLst/>
              <a:gdLst/>
              <a:ahLst/>
              <a:cxnLst/>
              <a:rect l="l" t="t" r="r" b="b"/>
              <a:pathLst>
                <a:path w="4322" h="4252" extrusionOk="0">
                  <a:moveTo>
                    <a:pt x="2670" y="0"/>
                  </a:moveTo>
                  <a:lnTo>
                    <a:pt x="564" y="547"/>
                  </a:lnTo>
                  <a:cubicBezTo>
                    <a:pt x="325" y="608"/>
                    <a:pt x="158" y="781"/>
                    <a:pt x="86" y="983"/>
                  </a:cubicBezTo>
                  <a:cubicBezTo>
                    <a:pt x="1" y="1221"/>
                    <a:pt x="218" y="1477"/>
                    <a:pt x="420" y="1681"/>
                  </a:cubicBezTo>
                  <a:lnTo>
                    <a:pt x="2557" y="3870"/>
                  </a:lnTo>
                  <a:cubicBezTo>
                    <a:pt x="2732" y="4044"/>
                    <a:pt x="3007" y="4252"/>
                    <a:pt x="3231" y="4252"/>
                  </a:cubicBezTo>
                  <a:cubicBezTo>
                    <a:pt x="3268" y="4252"/>
                    <a:pt x="3303" y="4247"/>
                    <a:pt x="3336" y="4235"/>
                  </a:cubicBezTo>
                  <a:cubicBezTo>
                    <a:pt x="3544" y="4162"/>
                    <a:pt x="3714" y="3996"/>
                    <a:pt x="3776" y="3757"/>
                  </a:cubicBezTo>
                  <a:lnTo>
                    <a:pt x="4322" y="1651"/>
                  </a:lnTo>
                  <a:lnTo>
                    <a:pt x="4300" y="1209"/>
                  </a:lnTo>
                  <a:lnTo>
                    <a:pt x="3090" y="5"/>
                  </a:lnTo>
                  <a:lnTo>
                    <a:pt x="26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2921957" y="2345139"/>
              <a:ext cx="57242" cy="57274"/>
            </a:xfrm>
            <a:custGeom>
              <a:avLst/>
              <a:gdLst/>
              <a:ahLst/>
              <a:cxnLst/>
              <a:rect l="l" t="t" r="r" b="b"/>
              <a:pathLst>
                <a:path w="1782" h="1783" extrusionOk="0">
                  <a:moveTo>
                    <a:pt x="503" y="1"/>
                  </a:moveTo>
                  <a:lnTo>
                    <a:pt x="0" y="132"/>
                  </a:lnTo>
                  <a:cubicBezTo>
                    <a:pt x="16" y="167"/>
                    <a:pt x="41" y="202"/>
                    <a:pt x="70" y="229"/>
                  </a:cubicBezTo>
                  <a:lnTo>
                    <a:pt x="1554" y="1713"/>
                  </a:lnTo>
                  <a:cubicBezTo>
                    <a:pt x="1583" y="1744"/>
                    <a:pt x="1615" y="1767"/>
                    <a:pt x="1651" y="1783"/>
                  </a:cubicBezTo>
                  <a:lnTo>
                    <a:pt x="1781" y="1276"/>
                  </a:lnTo>
                  <a:lnTo>
                    <a:pt x="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2836217" y="2380957"/>
              <a:ext cx="107257" cy="105812"/>
            </a:xfrm>
            <a:custGeom>
              <a:avLst/>
              <a:gdLst/>
              <a:ahLst/>
              <a:cxnLst/>
              <a:rect l="l" t="t" r="r" b="b"/>
              <a:pathLst>
                <a:path w="3339" h="3294" extrusionOk="0">
                  <a:moveTo>
                    <a:pt x="85" y="0"/>
                  </a:moveTo>
                  <a:lnTo>
                    <a:pt x="85" y="0"/>
                  </a:lnTo>
                  <a:cubicBezTo>
                    <a:pt x="0" y="238"/>
                    <a:pt x="43" y="517"/>
                    <a:pt x="249" y="721"/>
                  </a:cubicBezTo>
                  <a:lnTo>
                    <a:pt x="2617" y="3091"/>
                  </a:lnTo>
                  <a:cubicBezTo>
                    <a:pt x="2756" y="3229"/>
                    <a:pt x="2931" y="3294"/>
                    <a:pt x="3104" y="3294"/>
                  </a:cubicBezTo>
                  <a:cubicBezTo>
                    <a:pt x="3184" y="3294"/>
                    <a:pt x="3263" y="3280"/>
                    <a:pt x="3338" y="3253"/>
                  </a:cubicBezTo>
                  <a:lnTo>
                    <a:pt x="8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3011229" y="2190365"/>
              <a:ext cx="124957" cy="123704"/>
            </a:xfrm>
            <a:custGeom>
              <a:avLst/>
              <a:gdLst/>
              <a:ahLst/>
              <a:cxnLst/>
              <a:rect l="l" t="t" r="r" b="b"/>
              <a:pathLst>
                <a:path w="3890" h="3851" extrusionOk="0">
                  <a:moveTo>
                    <a:pt x="1622" y="0"/>
                  </a:moveTo>
                  <a:cubicBezTo>
                    <a:pt x="1501" y="0"/>
                    <a:pt x="1383" y="69"/>
                    <a:pt x="1330" y="193"/>
                  </a:cubicBezTo>
                  <a:lnTo>
                    <a:pt x="104" y="3076"/>
                  </a:lnTo>
                  <a:lnTo>
                    <a:pt x="1" y="3488"/>
                  </a:lnTo>
                  <a:lnTo>
                    <a:pt x="312" y="3850"/>
                  </a:lnTo>
                  <a:lnTo>
                    <a:pt x="748" y="3720"/>
                  </a:lnTo>
                  <a:lnTo>
                    <a:pt x="3632" y="2495"/>
                  </a:lnTo>
                  <a:cubicBezTo>
                    <a:pt x="3837" y="2407"/>
                    <a:pt x="3889" y="2139"/>
                    <a:pt x="3730" y="1980"/>
                  </a:cubicBezTo>
                  <a:lnTo>
                    <a:pt x="1845" y="93"/>
                  </a:lnTo>
                  <a:cubicBezTo>
                    <a:pt x="1782" y="30"/>
                    <a:pt x="1701" y="0"/>
                    <a:pt x="1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3009109" y="2289115"/>
              <a:ext cx="26148" cy="26148"/>
            </a:xfrm>
            <a:custGeom>
              <a:avLst/>
              <a:gdLst/>
              <a:ahLst/>
              <a:cxnLst/>
              <a:rect l="l" t="t" r="r" b="b"/>
              <a:pathLst>
                <a:path w="814" h="814" extrusionOk="0">
                  <a:moveTo>
                    <a:pt x="170" y="0"/>
                  </a:moveTo>
                  <a:lnTo>
                    <a:pt x="0" y="401"/>
                  </a:lnTo>
                  <a:lnTo>
                    <a:pt x="413" y="814"/>
                  </a:lnTo>
                  <a:lnTo>
                    <a:pt x="814" y="644"/>
                  </a:lnTo>
                  <a:lnTo>
                    <a:pt x="1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2838209" y="2362100"/>
              <a:ext cx="123575" cy="121552"/>
            </a:xfrm>
            <a:custGeom>
              <a:avLst/>
              <a:gdLst/>
              <a:ahLst/>
              <a:cxnLst/>
              <a:rect l="l" t="t" r="r" b="b"/>
              <a:pathLst>
                <a:path w="3847" h="3784" extrusionOk="0">
                  <a:moveTo>
                    <a:pt x="3504" y="1"/>
                  </a:moveTo>
                  <a:lnTo>
                    <a:pt x="3095" y="121"/>
                  </a:lnTo>
                  <a:lnTo>
                    <a:pt x="213" y="1347"/>
                  </a:lnTo>
                  <a:cubicBezTo>
                    <a:pt x="200" y="1352"/>
                    <a:pt x="188" y="1359"/>
                    <a:pt x="175" y="1365"/>
                  </a:cubicBezTo>
                  <a:cubicBezTo>
                    <a:pt x="0" y="1467"/>
                    <a:pt x="76" y="1734"/>
                    <a:pt x="226" y="1883"/>
                  </a:cubicBezTo>
                  <a:lnTo>
                    <a:pt x="1995" y="3629"/>
                  </a:lnTo>
                  <a:cubicBezTo>
                    <a:pt x="2085" y="3718"/>
                    <a:pt x="2211" y="3784"/>
                    <a:pt x="2320" y="3784"/>
                  </a:cubicBezTo>
                  <a:cubicBezTo>
                    <a:pt x="2392" y="3784"/>
                    <a:pt x="2456" y="3755"/>
                    <a:pt x="2497" y="3685"/>
                  </a:cubicBezTo>
                  <a:cubicBezTo>
                    <a:pt x="2505" y="3674"/>
                    <a:pt x="2510" y="3661"/>
                    <a:pt x="2515" y="3649"/>
                  </a:cubicBezTo>
                  <a:lnTo>
                    <a:pt x="3741" y="765"/>
                  </a:lnTo>
                  <a:lnTo>
                    <a:pt x="3847" y="347"/>
                  </a:lnTo>
                  <a:lnTo>
                    <a:pt x="35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2937665" y="2360526"/>
              <a:ext cx="26180" cy="26212"/>
            </a:xfrm>
            <a:custGeom>
              <a:avLst/>
              <a:gdLst/>
              <a:ahLst/>
              <a:cxnLst/>
              <a:rect l="l" t="t" r="r" b="b"/>
              <a:pathLst>
                <a:path w="815" h="816" extrusionOk="0">
                  <a:moveTo>
                    <a:pt x="402" y="1"/>
                  </a:moveTo>
                  <a:lnTo>
                    <a:pt x="1" y="172"/>
                  </a:lnTo>
                  <a:lnTo>
                    <a:pt x="645" y="816"/>
                  </a:lnTo>
                  <a:lnTo>
                    <a:pt x="814" y="413"/>
                  </a:lnTo>
                  <a:lnTo>
                    <a:pt x="4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2837085" y="2405917"/>
              <a:ext cx="81366" cy="79567"/>
            </a:xfrm>
            <a:custGeom>
              <a:avLst/>
              <a:gdLst/>
              <a:ahLst/>
              <a:cxnLst/>
              <a:rect l="l" t="t" r="r" b="b"/>
              <a:pathLst>
                <a:path w="2533" h="2477" extrusionOk="0">
                  <a:moveTo>
                    <a:pt x="212" y="1"/>
                  </a:moveTo>
                  <a:cubicBezTo>
                    <a:pt x="37" y="105"/>
                    <a:pt x="1" y="348"/>
                    <a:pt x="150" y="499"/>
                  </a:cubicBezTo>
                  <a:lnTo>
                    <a:pt x="2034" y="2385"/>
                  </a:lnTo>
                  <a:cubicBezTo>
                    <a:pt x="2098" y="2447"/>
                    <a:pt x="2178" y="2477"/>
                    <a:pt x="2258" y="2477"/>
                  </a:cubicBezTo>
                  <a:cubicBezTo>
                    <a:pt x="2366" y="2477"/>
                    <a:pt x="2473" y="2422"/>
                    <a:pt x="2532" y="2321"/>
                  </a:cubicBezTo>
                  <a:lnTo>
                    <a:pt x="21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3065423" y="2205656"/>
              <a:ext cx="54705" cy="53291"/>
            </a:xfrm>
            <a:custGeom>
              <a:avLst/>
              <a:gdLst/>
              <a:ahLst/>
              <a:cxnLst/>
              <a:rect l="l" t="t" r="r" b="b"/>
              <a:pathLst>
                <a:path w="1703" h="1659" extrusionOk="0">
                  <a:moveTo>
                    <a:pt x="908" y="1"/>
                  </a:moveTo>
                  <a:cubicBezTo>
                    <a:pt x="813" y="1"/>
                    <a:pt x="719" y="45"/>
                    <a:pt x="661" y="131"/>
                  </a:cubicBezTo>
                  <a:lnTo>
                    <a:pt x="0" y="1100"/>
                  </a:lnTo>
                  <a:lnTo>
                    <a:pt x="559" y="1659"/>
                  </a:lnTo>
                  <a:lnTo>
                    <a:pt x="1528" y="999"/>
                  </a:lnTo>
                  <a:cubicBezTo>
                    <a:pt x="1681" y="893"/>
                    <a:pt x="1703" y="673"/>
                    <a:pt x="1571" y="541"/>
                  </a:cubicBezTo>
                  <a:lnTo>
                    <a:pt x="1119" y="88"/>
                  </a:lnTo>
                  <a:cubicBezTo>
                    <a:pt x="1060" y="29"/>
                    <a:pt x="984"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8"/>
            <p:cNvSpPr/>
            <p:nvPr/>
          </p:nvSpPr>
          <p:spPr>
            <a:xfrm>
              <a:off x="3060347" y="2201191"/>
              <a:ext cx="63217" cy="62221"/>
            </a:xfrm>
            <a:custGeom>
              <a:avLst/>
              <a:gdLst/>
              <a:ahLst/>
              <a:cxnLst/>
              <a:rect l="l" t="t" r="r" b="b"/>
              <a:pathLst>
                <a:path w="1968" h="1937" extrusionOk="0">
                  <a:moveTo>
                    <a:pt x="1068" y="0"/>
                  </a:moveTo>
                  <a:cubicBezTo>
                    <a:pt x="1054" y="0"/>
                    <a:pt x="1040" y="1"/>
                    <a:pt x="1026" y="3"/>
                  </a:cubicBezTo>
                  <a:cubicBezTo>
                    <a:pt x="895" y="16"/>
                    <a:pt x="779" y="84"/>
                    <a:pt x="706" y="192"/>
                  </a:cubicBezTo>
                  <a:lnTo>
                    <a:pt x="44" y="1161"/>
                  </a:lnTo>
                  <a:cubicBezTo>
                    <a:pt x="1" y="1224"/>
                    <a:pt x="18" y="1311"/>
                    <a:pt x="80" y="1355"/>
                  </a:cubicBezTo>
                  <a:cubicBezTo>
                    <a:pt x="104" y="1371"/>
                    <a:pt x="132" y="1379"/>
                    <a:pt x="159" y="1379"/>
                  </a:cubicBezTo>
                  <a:cubicBezTo>
                    <a:pt x="204" y="1379"/>
                    <a:pt x="247" y="1358"/>
                    <a:pt x="274" y="1318"/>
                  </a:cubicBezTo>
                  <a:lnTo>
                    <a:pt x="934" y="350"/>
                  </a:lnTo>
                  <a:cubicBezTo>
                    <a:pt x="962" y="311"/>
                    <a:pt x="1004" y="285"/>
                    <a:pt x="1050" y="282"/>
                  </a:cubicBezTo>
                  <a:cubicBezTo>
                    <a:pt x="1057" y="281"/>
                    <a:pt x="1063" y="281"/>
                    <a:pt x="1069" y="281"/>
                  </a:cubicBezTo>
                  <a:cubicBezTo>
                    <a:pt x="1110" y="281"/>
                    <a:pt x="1148" y="297"/>
                    <a:pt x="1178" y="327"/>
                  </a:cubicBezTo>
                  <a:lnTo>
                    <a:pt x="1629" y="778"/>
                  </a:lnTo>
                  <a:cubicBezTo>
                    <a:pt x="1663" y="812"/>
                    <a:pt x="1678" y="858"/>
                    <a:pt x="1676" y="906"/>
                  </a:cubicBezTo>
                  <a:cubicBezTo>
                    <a:pt x="1670" y="952"/>
                    <a:pt x="1647" y="994"/>
                    <a:pt x="1606" y="1022"/>
                  </a:cubicBezTo>
                  <a:lnTo>
                    <a:pt x="638" y="1682"/>
                  </a:lnTo>
                  <a:cubicBezTo>
                    <a:pt x="575" y="1725"/>
                    <a:pt x="558" y="1812"/>
                    <a:pt x="601" y="1876"/>
                  </a:cubicBezTo>
                  <a:cubicBezTo>
                    <a:pt x="629" y="1915"/>
                    <a:pt x="672" y="1937"/>
                    <a:pt x="717" y="1937"/>
                  </a:cubicBezTo>
                  <a:cubicBezTo>
                    <a:pt x="745" y="1937"/>
                    <a:pt x="772" y="1929"/>
                    <a:pt x="797" y="1913"/>
                  </a:cubicBezTo>
                  <a:lnTo>
                    <a:pt x="1765" y="1253"/>
                  </a:lnTo>
                  <a:cubicBezTo>
                    <a:pt x="1874" y="1181"/>
                    <a:pt x="1943" y="1064"/>
                    <a:pt x="1955" y="933"/>
                  </a:cubicBezTo>
                  <a:cubicBezTo>
                    <a:pt x="1968" y="803"/>
                    <a:pt x="1922" y="674"/>
                    <a:pt x="1829" y="582"/>
                  </a:cubicBezTo>
                  <a:lnTo>
                    <a:pt x="1376" y="130"/>
                  </a:lnTo>
                  <a:cubicBezTo>
                    <a:pt x="1295" y="47"/>
                    <a:pt x="1183" y="0"/>
                    <a:pt x="10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2852793" y="2416839"/>
              <a:ext cx="54737" cy="53323"/>
            </a:xfrm>
            <a:custGeom>
              <a:avLst/>
              <a:gdLst/>
              <a:ahLst/>
              <a:cxnLst/>
              <a:rect l="l" t="t" r="r" b="b"/>
              <a:pathLst>
                <a:path w="1704" h="1660" extrusionOk="0">
                  <a:moveTo>
                    <a:pt x="1144" y="1"/>
                  </a:moveTo>
                  <a:lnTo>
                    <a:pt x="176" y="662"/>
                  </a:lnTo>
                  <a:cubicBezTo>
                    <a:pt x="23" y="767"/>
                    <a:pt x="1" y="988"/>
                    <a:pt x="133" y="1120"/>
                  </a:cubicBezTo>
                  <a:lnTo>
                    <a:pt x="584" y="1571"/>
                  </a:lnTo>
                  <a:cubicBezTo>
                    <a:pt x="644" y="1631"/>
                    <a:pt x="720" y="1660"/>
                    <a:pt x="796" y="1660"/>
                  </a:cubicBezTo>
                  <a:cubicBezTo>
                    <a:pt x="891" y="1660"/>
                    <a:pt x="984" y="1615"/>
                    <a:pt x="1043" y="1528"/>
                  </a:cubicBezTo>
                  <a:lnTo>
                    <a:pt x="1703" y="561"/>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2849420" y="2412438"/>
              <a:ext cx="63121" cy="62253"/>
            </a:xfrm>
            <a:custGeom>
              <a:avLst/>
              <a:gdLst/>
              <a:ahLst/>
              <a:cxnLst/>
              <a:rect l="l" t="t" r="r" b="b"/>
              <a:pathLst>
                <a:path w="1965" h="1938" extrusionOk="0">
                  <a:moveTo>
                    <a:pt x="1250" y="0"/>
                  </a:moveTo>
                  <a:cubicBezTo>
                    <a:pt x="1223" y="0"/>
                    <a:pt x="1195" y="8"/>
                    <a:pt x="1171" y="25"/>
                  </a:cubicBezTo>
                  <a:lnTo>
                    <a:pt x="203" y="685"/>
                  </a:lnTo>
                  <a:cubicBezTo>
                    <a:pt x="94" y="757"/>
                    <a:pt x="26" y="875"/>
                    <a:pt x="13" y="1005"/>
                  </a:cubicBezTo>
                  <a:cubicBezTo>
                    <a:pt x="0" y="1135"/>
                    <a:pt x="46" y="1264"/>
                    <a:pt x="139" y="1355"/>
                  </a:cubicBezTo>
                  <a:lnTo>
                    <a:pt x="592" y="1808"/>
                  </a:lnTo>
                  <a:cubicBezTo>
                    <a:pt x="675" y="1892"/>
                    <a:pt x="786" y="1937"/>
                    <a:pt x="902" y="1937"/>
                  </a:cubicBezTo>
                  <a:cubicBezTo>
                    <a:pt x="914" y="1937"/>
                    <a:pt x="928" y="1936"/>
                    <a:pt x="941" y="1933"/>
                  </a:cubicBezTo>
                  <a:cubicBezTo>
                    <a:pt x="1071" y="1920"/>
                    <a:pt x="1187" y="1852"/>
                    <a:pt x="1261" y="1743"/>
                  </a:cubicBezTo>
                  <a:lnTo>
                    <a:pt x="1921" y="775"/>
                  </a:lnTo>
                  <a:cubicBezTo>
                    <a:pt x="1965" y="711"/>
                    <a:pt x="1949" y="624"/>
                    <a:pt x="1885" y="581"/>
                  </a:cubicBezTo>
                  <a:cubicBezTo>
                    <a:pt x="1862" y="564"/>
                    <a:pt x="1835" y="557"/>
                    <a:pt x="1808" y="557"/>
                  </a:cubicBezTo>
                  <a:cubicBezTo>
                    <a:pt x="1764" y="557"/>
                    <a:pt x="1720" y="578"/>
                    <a:pt x="1692" y="617"/>
                  </a:cubicBezTo>
                  <a:lnTo>
                    <a:pt x="1031" y="1585"/>
                  </a:lnTo>
                  <a:cubicBezTo>
                    <a:pt x="1005" y="1626"/>
                    <a:pt x="963" y="1651"/>
                    <a:pt x="915" y="1655"/>
                  </a:cubicBezTo>
                  <a:cubicBezTo>
                    <a:pt x="910" y="1655"/>
                    <a:pt x="905" y="1656"/>
                    <a:pt x="900" y="1656"/>
                  </a:cubicBezTo>
                  <a:cubicBezTo>
                    <a:pt x="859" y="1656"/>
                    <a:pt x="819" y="1640"/>
                    <a:pt x="789" y="1609"/>
                  </a:cubicBezTo>
                  <a:lnTo>
                    <a:pt x="336" y="1157"/>
                  </a:lnTo>
                  <a:cubicBezTo>
                    <a:pt x="304" y="1124"/>
                    <a:pt x="288" y="1077"/>
                    <a:pt x="291" y="1030"/>
                  </a:cubicBezTo>
                  <a:cubicBezTo>
                    <a:pt x="297" y="983"/>
                    <a:pt x="320" y="941"/>
                    <a:pt x="361" y="915"/>
                  </a:cubicBezTo>
                  <a:lnTo>
                    <a:pt x="1329" y="254"/>
                  </a:lnTo>
                  <a:cubicBezTo>
                    <a:pt x="1391" y="210"/>
                    <a:pt x="1407" y="123"/>
                    <a:pt x="1365" y="61"/>
                  </a:cubicBezTo>
                  <a:cubicBezTo>
                    <a:pt x="1338" y="22"/>
                    <a:pt x="1295" y="0"/>
                    <a:pt x="125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2929955" y="2281469"/>
              <a:ext cx="113971" cy="111754"/>
            </a:xfrm>
            <a:custGeom>
              <a:avLst/>
              <a:gdLst/>
              <a:ahLst/>
              <a:cxnLst/>
              <a:rect l="l" t="t" r="r" b="b"/>
              <a:pathLst>
                <a:path w="3548" h="3479" extrusionOk="0">
                  <a:moveTo>
                    <a:pt x="1675" y="0"/>
                  </a:moveTo>
                  <a:cubicBezTo>
                    <a:pt x="1584" y="0"/>
                    <a:pt x="1494" y="35"/>
                    <a:pt x="1425" y="104"/>
                  </a:cubicBezTo>
                  <a:lnTo>
                    <a:pt x="139" y="1390"/>
                  </a:lnTo>
                  <a:lnTo>
                    <a:pt x="139" y="1405"/>
                  </a:lnTo>
                  <a:cubicBezTo>
                    <a:pt x="0" y="1544"/>
                    <a:pt x="0" y="1768"/>
                    <a:pt x="139" y="1906"/>
                  </a:cubicBezTo>
                  <a:lnTo>
                    <a:pt x="1596" y="3375"/>
                  </a:lnTo>
                  <a:cubicBezTo>
                    <a:pt x="1665" y="3444"/>
                    <a:pt x="1756" y="3478"/>
                    <a:pt x="1847" y="3478"/>
                  </a:cubicBezTo>
                  <a:cubicBezTo>
                    <a:pt x="1937" y="3478"/>
                    <a:pt x="2028" y="3444"/>
                    <a:pt x="2097" y="3375"/>
                  </a:cubicBezTo>
                  <a:lnTo>
                    <a:pt x="2124" y="3378"/>
                  </a:lnTo>
                  <a:lnTo>
                    <a:pt x="3411" y="2091"/>
                  </a:lnTo>
                  <a:cubicBezTo>
                    <a:pt x="3547" y="1954"/>
                    <a:pt x="3547" y="1729"/>
                    <a:pt x="3411" y="1587"/>
                  </a:cubicBezTo>
                  <a:lnTo>
                    <a:pt x="1927" y="104"/>
                  </a:lnTo>
                  <a:cubicBezTo>
                    <a:pt x="1857" y="35"/>
                    <a:pt x="1766" y="0"/>
                    <a:pt x="1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2929024" y="2326250"/>
              <a:ext cx="69192" cy="68035"/>
            </a:xfrm>
            <a:custGeom>
              <a:avLst/>
              <a:gdLst/>
              <a:ahLst/>
              <a:cxnLst/>
              <a:rect l="l" t="t" r="r" b="b"/>
              <a:pathLst>
                <a:path w="2154" h="2118" extrusionOk="0">
                  <a:moveTo>
                    <a:pt x="168" y="1"/>
                  </a:moveTo>
                  <a:lnTo>
                    <a:pt x="138" y="30"/>
                  </a:lnTo>
                  <a:cubicBezTo>
                    <a:pt x="1" y="167"/>
                    <a:pt x="1" y="392"/>
                    <a:pt x="138" y="531"/>
                  </a:cubicBezTo>
                  <a:lnTo>
                    <a:pt x="1622" y="2014"/>
                  </a:lnTo>
                  <a:cubicBezTo>
                    <a:pt x="1691" y="2083"/>
                    <a:pt x="1782" y="2118"/>
                    <a:pt x="1872" y="2118"/>
                  </a:cubicBezTo>
                  <a:cubicBezTo>
                    <a:pt x="1963" y="2118"/>
                    <a:pt x="2054" y="2083"/>
                    <a:pt x="2124" y="2014"/>
                  </a:cubicBezTo>
                  <a:lnTo>
                    <a:pt x="2153" y="1986"/>
                  </a:lnTo>
                  <a:lnTo>
                    <a:pt x="16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2973291" y="2298623"/>
              <a:ext cx="57242" cy="52263"/>
            </a:xfrm>
            <a:custGeom>
              <a:avLst/>
              <a:gdLst/>
              <a:ahLst/>
              <a:cxnLst/>
              <a:rect l="l" t="t" r="r" b="b"/>
              <a:pathLst>
                <a:path w="1782" h="1627" extrusionOk="0">
                  <a:moveTo>
                    <a:pt x="1166" y="0"/>
                  </a:moveTo>
                  <a:cubicBezTo>
                    <a:pt x="849" y="0"/>
                    <a:pt x="419" y="201"/>
                    <a:pt x="22" y="551"/>
                  </a:cubicBezTo>
                  <a:cubicBezTo>
                    <a:pt x="1" y="568"/>
                    <a:pt x="1" y="602"/>
                    <a:pt x="21" y="622"/>
                  </a:cubicBezTo>
                  <a:lnTo>
                    <a:pt x="1013" y="1614"/>
                  </a:lnTo>
                  <a:cubicBezTo>
                    <a:pt x="1021" y="1622"/>
                    <a:pt x="1034" y="1627"/>
                    <a:pt x="1046" y="1627"/>
                  </a:cubicBezTo>
                  <a:cubicBezTo>
                    <a:pt x="1059" y="1627"/>
                    <a:pt x="1073" y="1621"/>
                    <a:pt x="1082" y="1611"/>
                  </a:cubicBezTo>
                  <a:cubicBezTo>
                    <a:pt x="1589" y="1037"/>
                    <a:pt x="1781" y="395"/>
                    <a:pt x="1509" y="124"/>
                  </a:cubicBezTo>
                  <a:cubicBezTo>
                    <a:pt x="1426" y="40"/>
                    <a:pt x="1307" y="0"/>
                    <a:pt x="1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8"/>
            <p:cNvSpPr/>
            <p:nvPr/>
          </p:nvSpPr>
          <p:spPr>
            <a:xfrm>
              <a:off x="2947816" y="2324676"/>
              <a:ext cx="52295" cy="50079"/>
            </a:xfrm>
            <a:custGeom>
              <a:avLst/>
              <a:gdLst/>
              <a:ahLst/>
              <a:cxnLst/>
              <a:rect l="l" t="t" r="r" b="b"/>
              <a:pathLst>
                <a:path w="1628" h="1559" extrusionOk="0">
                  <a:moveTo>
                    <a:pt x="598" y="1"/>
                  </a:moveTo>
                  <a:cubicBezTo>
                    <a:pt x="578" y="1"/>
                    <a:pt x="550" y="20"/>
                    <a:pt x="536" y="37"/>
                  </a:cubicBezTo>
                  <a:cubicBezTo>
                    <a:pt x="19" y="614"/>
                    <a:pt x="0" y="1328"/>
                    <a:pt x="129" y="1479"/>
                  </a:cubicBezTo>
                  <a:cubicBezTo>
                    <a:pt x="172" y="1529"/>
                    <a:pt x="278" y="1558"/>
                    <a:pt x="420" y="1558"/>
                  </a:cubicBezTo>
                  <a:cubicBezTo>
                    <a:pt x="721" y="1558"/>
                    <a:pt x="1188" y="1425"/>
                    <a:pt x="1581" y="1073"/>
                  </a:cubicBezTo>
                  <a:cubicBezTo>
                    <a:pt x="1600" y="1056"/>
                    <a:pt x="1628" y="1027"/>
                    <a:pt x="1607" y="1007"/>
                  </a:cubicBezTo>
                  <a:lnTo>
                    <a:pt x="1606" y="995"/>
                  </a:lnTo>
                  <a:lnTo>
                    <a:pt x="616" y="8"/>
                  </a:lnTo>
                  <a:cubicBezTo>
                    <a:pt x="611" y="3"/>
                    <a:pt x="605"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2942227" y="2324387"/>
              <a:ext cx="57885" cy="52842"/>
            </a:xfrm>
            <a:custGeom>
              <a:avLst/>
              <a:gdLst/>
              <a:ahLst/>
              <a:cxnLst/>
              <a:rect l="l" t="t" r="r" b="b"/>
              <a:pathLst>
                <a:path w="1802" h="1645" extrusionOk="0">
                  <a:moveTo>
                    <a:pt x="754" y="1"/>
                  </a:moveTo>
                  <a:cubicBezTo>
                    <a:pt x="740" y="1"/>
                    <a:pt x="727" y="6"/>
                    <a:pt x="717" y="17"/>
                  </a:cubicBezTo>
                  <a:cubicBezTo>
                    <a:pt x="200" y="594"/>
                    <a:pt x="1" y="1246"/>
                    <a:pt x="276" y="1521"/>
                  </a:cubicBezTo>
                  <a:cubicBezTo>
                    <a:pt x="359" y="1605"/>
                    <a:pt x="478" y="1644"/>
                    <a:pt x="619" y="1644"/>
                  </a:cubicBezTo>
                  <a:cubicBezTo>
                    <a:pt x="940" y="1644"/>
                    <a:pt x="1377" y="1438"/>
                    <a:pt x="1780" y="1079"/>
                  </a:cubicBezTo>
                  <a:cubicBezTo>
                    <a:pt x="1800" y="1061"/>
                    <a:pt x="1802" y="1029"/>
                    <a:pt x="1781" y="1008"/>
                  </a:cubicBezTo>
                  <a:lnTo>
                    <a:pt x="1778" y="1004"/>
                  </a:lnTo>
                  <a:cubicBezTo>
                    <a:pt x="1462" y="1223"/>
                    <a:pt x="1147" y="1345"/>
                    <a:pt x="900" y="1345"/>
                  </a:cubicBezTo>
                  <a:cubicBezTo>
                    <a:pt x="759" y="1345"/>
                    <a:pt x="640" y="1305"/>
                    <a:pt x="557" y="1221"/>
                  </a:cubicBezTo>
                  <a:cubicBezTo>
                    <a:pt x="328" y="994"/>
                    <a:pt x="451" y="505"/>
                    <a:pt x="788" y="15"/>
                  </a:cubicBezTo>
                  <a:cubicBezTo>
                    <a:pt x="778" y="6"/>
                    <a:pt x="766" y="1"/>
                    <a:pt x="7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8"/>
          <p:cNvGrpSpPr/>
          <p:nvPr/>
        </p:nvGrpSpPr>
        <p:grpSpPr>
          <a:xfrm>
            <a:off x="2205011" y="2189177"/>
            <a:ext cx="293182" cy="297461"/>
            <a:chOff x="2205011" y="2189177"/>
            <a:chExt cx="293182" cy="297461"/>
          </a:xfrm>
        </p:grpSpPr>
        <p:sp>
          <p:nvSpPr>
            <p:cNvPr id="3634" name="Google Shape;3634;p58"/>
            <p:cNvSpPr/>
            <p:nvPr/>
          </p:nvSpPr>
          <p:spPr>
            <a:xfrm>
              <a:off x="2347160" y="2189177"/>
              <a:ext cx="15997" cy="135621"/>
            </a:xfrm>
            <a:custGeom>
              <a:avLst/>
              <a:gdLst/>
              <a:ahLst/>
              <a:cxnLst/>
              <a:rect l="l" t="t" r="r" b="b"/>
              <a:pathLst>
                <a:path w="498" h="4222" extrusionOk="0">
                  <a:moveTo>
                    <a:pt x="360" y="0"/>
                  </a:moveTo>
                  <a:cubicBezTo>
                    <a:pt x="283" y="0"/>
                    <a:pt x="222" y="62"/>
                    <a:pt x="222" y="138"/>
                  </a:cubicBezTo>
                  <a:cubicBezTo>
                    <a:pt x="222" y="443"/>
                    <a:pt x="171" y="594"/>
                    <a:pt x="118" y="752"/>
                  </a:cubicBezTo>
                  <a:cubicBezTo>
                    <a:pt x="60" y="922"/>
                    <a:pt x="1" y="1102"/>
                    <a:pt x="1" y="1454"/>
                  </a:cubicBezTo>
                  <a:cubicBezTo>
                    <a:pt x="1" y="1804"/>
                    <a:pt x="60" y="1983"/>
                    <a:pt x="118" y="2156"/>
                  </a:cubicBezTo>
                  <a:cubicBezTo>
                    <a:pt x="171" y="2312"/>
                    <a:pt x="222" y="2463"/>
                    <a:pt x="222" y="2768"/>
                  </a:cubicBezTo>
                  <a:cubicBezTo>
                    <a:pt x="222" y="3075"/>
                    <a:pt x="171" y="3224"/>
                    <a:pt x="118" y="3382"/>
                  </a:cubicBezTo>
                  <a:cubicBezTo>
                    <a:pt x="60" y="3554"/>
                    <a:pt x="1" y="3770"/>
                    <a:pt x="1" y="4120"/>
                  </a:cubicBezTo>
                  <a:cubicBezTo>
                    <a:pt x="1" y="4197"/>
                    <a:pt x="63" y="4221"/>
                    <a:pt x="138" y="4221"/>
                  </a:cubicBezTo>
                  <a:cubicBezTo>
                    <a:pt x="215" y="4221"/>
                    <a:pt x="276" y="4197"/>
                    <a:pt x="276" y="4122"/>
                  </a:cubicBezTo>
                  <a:cubicBezTo>
                    <a:pt x="276" y="3815"/>
                    <a:pt x="326" y="3628"/>
                    <a:pt x="378" y="3470"/>
                  </a:cubicBezTo>
                  <a:cubicBezTo>
                    <a:pt x="436" y="3299"/>
                    <a:pt x="497" y="3120"/>
                    <a:pt x="497" y="2768"/>
                  </a:cubicBezTo>
                  <a:cubicBezTo>
                    <a:pt x="497" y="2418"/>
                    <a:pt x="436" y="2238"/>
                    <a:pt x="378" y="2066"/>
                  </a:cubicBezTo>
                  <a:cubicBezTo>
                    <a:pt x="326" y="1910"/>
                    <a:pt x="276" y="1759"/>
                    <a:pt x="276" y="1454"/>
                  </a:cubicBezTo>
                  <a:cubicBezTo>
                    <a:pt x="276" y="1148"/>
                    <a:pt x="326" y="998"/>
                    <a:pt x="378" y="840"/>
                  </a:cubicBezTo>
                  <a:cubicBezTo>
                    <a:pt x="436" y="668"/>
                    <a:pt x="497" y="488"/>
                    <a:pt x="497" y="138"/>
                  </a:cubicBezTo>
                  <a:cubicBezTo>
                    <a:pt x="497" y="61"/>
                    <a:pt x="435"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2339258" y="2321528"/>
              <a:ext cx="25987" cy="23000"/>
            </a:xfrm>
            <a:custGeom>
              <a:avLst/>
              <a:gdLst/>
              <a:ahLst/>
              <a:cxnLst/>
              <a:rect l="l" t="t" r="r" b="b"/>
              <a:pathLst>
                <a:path w="809" h="716" extrusionOk="0">
                  <a:moveTo>
                    <a:pt x="238" y="0"/>
                  </a:moveTo>
                  <a:lnTo>
                    <a:pt x="183" y="36"/>
                  </a:lnTo>
                  <a:cubicBezTo>
                    <a:pt x="82" y="36"/>
                    <a:pt x="1" y="119"/>
                    <a:pt x="1" y="220"/>
                  </a:cubicBezTo>
                  <a:lnTo>
                    <a:pt x="1" y="715"/>
                  </a:lnTo>
                  <a:lnTo>
                    <a:pt x="772" y="715"/>
                  </a:lnTo>
                  <a:lnTo>
                    <a:pt x="808" y="440"/>
                  </a:lnTo>
                  <a:lnTo>
                    <a:pt x="808" y="184"/>
                  </a:lnTo>
                  <a:cubicBezTo>
                    <a:pt x="805" y="83"/>
                    <a:pt x="72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2338005" y="2321528"/>
              <a:ext cx="27144" cy="25955"/>
            </a:xfrm>
            <a:custGeom>
              <a:avLst/>
              <a:gdLst/>
              <a:ahLst/>
              <a:cxnLst/>
              <a:rect l="l" t="t" r="r" b="b"/>
              <a:pathLst>
                <a:path w="845" h="808" extrusionOk="0">
                  <a:moveTo>
                    <a:pt x="183" y="0"/>
                  </a:moveTo>
                  <a:cubicBezTo>
                    <a:pt x="81" y="0"/>
                    <a:pt x="0" y="83"/>
                    <a:pt x="0" y="184"/>
                  </a:cubicBezTo>
                  <a:lnTo>
                    <a:pt x="0" y="808"/>
                  </a:lnTo>
                  <a:lnTo>
                    <a:pt x="844" y="808"/>
                  </a:lnTo>
                  <a:lnTo>
                    <a:pt x="844" y="440"/>
                  </a:lnTo>
                  <a:lnTo>
                    <a:pt x="367" y="440"/>
                  </a:lnTo>
                  <a:cubicBezTo>
                    <a:pt x="366" y="440"/>
                    <a:pt x="365" y="440"/>
                    <a:pt x="364" y="440"/>
                  </a:cubicBezTo>
                  <a:cubicBezTo>
                    <a:pt x="315" y="440"/>
                    <a:pt x="275" y="399"/>
                    <a:pt x="275" y="350"/>
                  </a:cubicBezTo>
                  <a:lnTo>
                    <a:pt x="27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2207613" y="2344528"/>
              <a:ext cx="290580" cy="140022"/>
            </a:xfrm>
            <a:custGeom>
              <a:avLst/>
              <a:gdLst/>
              <a:ahLst/>
              <a:cxnLst/>
              <a:rect l="l" t="t" r="r" b="b"/>
              <a:pathLst>
                <a:path w="9046" h="4359" extrusionOk="0">
                  <a:moveTo>
                    <a:pt x="196" y="1"/>
                  </a:moveTo>
                  <a:lnTo>
                    <a:pt x="93" y="89"/>
                  </a:lnTo>
                  <a:cubicBezTo>
                    <a:pt x="42" y="89"/>
                    <a:pt x="0" y="131"/>
                    <a:pt x="0" y="182"/>
                  </a:cubicBezTo>
                  <a:lnTo>
                    <a:pt x="31" y="4200"/>
                  </a:lnTo>
                  <a:cubicBezTo>
                    <a:pt x="31" y="4251"/>
                    <a:pt x="73" y="4293"/>
                    <a:pt x="123" y="4293"/>
                  </a:cubicBezTo>
                  <a:lnTo>
                    <a:pt x="8837" y="4358"/>
                  </a:lnTo>
                  <a:cubicBezTo>
                    <a:pt x="8887" y="4358"/>
                    <a:pt x="8926" y="4316"/>
                    <a:pt x="8928" y="4265"/>
                  </a:cubicBezTo>
                  <a:lnTo>
                    <a:pt x="9045" y="4150"/>
                  </a:lnTo>
                  <a:lnTo>
                    <a:pt x="9045" y="276"/>
                  </a:lnTo>
                  <a:cubicBezTo>
                    <a:pt x="9045" y="124"/>
                    <a:pt x="8922" y="1"/>
                    <a:pt x="8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2205011" y="2344496"/>
              <a:ext cx="293118" cy="142142"/>
            </a:xfrm>
            <a:custGeom>
              <a:avLst/>
              <a:gdLst/>
              <a:ahLst/>
              <a:cxnLst/>
              <a:rect l="l" t="t" r="r" b="b"/>
              <a:pathLst>
                <a:path w="9125" h="4425" extrusionOk="0">
                  <a:moveTo>
                    <a:pt x="275" y="0"/>
                  </a:moveTo>
                  <a:cubicBezTo>
                    <a:pt x="123" y="0"/>
                    <a:pt x="0" y="123"/>
                    <a:pt x="0" y="275"/>
                  </a:cubicBezTo>
                  <a:lnTo>
                    <a:pt x="0" y="4149"/>
                  </a:lnTo>
                  <a:cubicBezTo>
                    <a:pt x="0" y="4301"/>
                    <a:pt x="123" y="4424"/>
                    <a:pt x="275" y="4424"/>
                  </a:cubicBezTo>
                  <a:lnTo>
                    <a:pt x="8850" y="4424"/>
                  </a:lnTo>
                  <a:cubicBezTo>
                    <a:pt x="9002" y="4424"/>
                    <a:pt x="9125" y="4301"/>
                    <a:pt x="9125" y="4149"/>
                  </a:cubicBezTo>
                  <a:lnTo>
                    <a:pt x="366" y="4149"/>
                  </a:lnTo>
                  <a:lnTo>
                    <a:pt x="366" y="4152"/>
                  </a:lnTo>
                  <a:cubicBezTo>
                    <a:pt x="316" y="4152"/>
                    <a:pt x="275" y="4110"/>
                    <a:pt x="275" y="4059"/>
                  </a:cubicBezTo>
                  <a:lnTo>
                    <a:pt x="27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2223836" y="2363385"/>
              <a:ext cx="256627" cy="104494"/>
            </a:xfrm>
            <a:custGeom>
              <a:avLst/>
              <a:gdLst/>
              <a:ahLst/>
              <a:cxnLst/>
              <a:rect l="l" t="t" r="r" b="b"/>
              <a:pathLst>
                <a:path w="7989" h="3253" extrusionOk="0">
                  <a:moveTo>
                    <a:pt x="92" y="0"/>
                  </a:moveTo>
                  <a:cubicBezTo>
                    <a:pt x="41" y="0"/>
                    <a:pt x="0" y="42"/>
                    <a:pt x="0" y="93"/>
                  </a:cubicBezTo>
                  <a:lnTo>
                    <a:pt x="0" y="3160"/>
                  </a:lnTo>
                  <a:cubicBezTo>
                    <a:pt x="0" y="3211"/>
                    <a:pt x="41" y="3253"/>
                    <a:pt x="92" y="3253"/>
                  </a:cubicBezTo>
                  <a:lnTo>
                    <a:pt x="7861" y="3253"/>
                  </a:lnTo>
                  <a:cubicBezTo>
                    <a:pt x="7912" y="3253"/>
                    <a:pt x="7952" y="3211"/>
                    <a:pt x="7952" y="3159"/>
                  </a:cubicBezTo>
                  <a:lnTo>
                    <a:pt x="7989" y="3011"/>
                  </a:lnTo>
                  <a:lnTo>
                    <a:pt x="7989" y="514"/>
                  </a:lnTo>
                  <a:lnTo>
                    <a:pt x="7952" y="93"/>
                  </a:lnTo>
                  <a:cubicBezTo>
                    <a:pt x="7952" y="42"/>
                    <a:pt x="7912" y="0"/>
                    <a:pt x="7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2222679" y="2379126"/>
              <a:ext cx="257783" cy="89975"/>
            </a:xfrm>
            <a:custGeom>
              <a:avLst/>
              <a:gdLst/>
              <a:ahLst/>
              <a:cxnLst/>
              <a:rect l="l" t="t" r="r" b="b"/>
              <a:pathLst>
                <a:path w="8025" h="2801" extrusionOk="0">
                  <a:moveTo>
                    <a:pt x="22" y="1"/>
                  </a:moveTo>
                  <a:lnTo>
                    <a:pt x="0" y="27"/>
                  </a:lnTo>
                  <a:lnTo>
                    <a:pt x="0" y="2708"/>
                  </a:lnTo>
                  <a:cubicBezTo>
                    <a:pt x="0" y="2759"/>
                    <a:pt x="41" y="2801"/>
                    <a:pt x="91" y="2801"/>
                  </a:cubicBezTo>
                  <a:lnTo>
                    <a:pt x="7933" y="2801"/>
                  </a:lnTo>
                  <a:cubicBezTo>
                    <a:pt x="7984" y="2801"/>
                    <a:pt x="8025" y="2759"/>
                    <a:pt x="8025" y="2708"/>
                  </a:cubicBezTo>
                  <a:lnTo>
                    <a:pt x="8025" y="2525"/>
                  </a:lnTo>
                  <a:lnTo>
                    <a:pt x="367" y="2525"/>
                  </a:lnTo>
                  <a:lnTo>
                    <a:pt x="367" y="2524"/>
                  </a:lnTo>
                  <a:cubicBezTo>
                    <a:pt x="316" y="2524"/>
                    <a:pt x="275" y="2482"/>
                    <a:pt x="275" y="2431"/>
                  </a:cubicBezTo>
                  <a:lnTo>
                    <a:pt x="275" y="27"/>
                  </a:lnTo>
                  <a:lnTo>
                    <a:pt x="25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2410862" y="2415651"/>
              <a:ext cx="16543" cy="16575"/>
            </a:xfrm>
            <a:custGeom>
              <a:avLst/>
              <a:gdLst/>
              <a:ahLst/>
              <a:cxnLst/>
              <a:rect l="l" t="t" r="r" b="b"/>
              <a:pathLst>
                <a:path w="515" h="516" extrusionOk="0">
                  <a:moveTo>
                    <a:pt x="240" y="0"/>
                  </a:moveTo>
                  <a:cubicBezTo>
                    <a:pt x="212" y="0"/>
                    <a:pt x="186" y="3"/>
                    <a:pt x="160" y="13"/>
                  </a:cubicBezTo>
                  <a:cubicBezTo>
                    <a:pt x="46" y="46"/>
                    <a:pt x="1" y="238"/>
                    <a:pt x="1" y="277"/>
                  </a:cubicBezTo>
                  <a:cubicBezTo>
                    <a:pt x="1" y="429"/>
                    <a:pt x="88" y="516"/>
                    <a:pt x="240" y="516"/>
                  </a:cubicBezTo>
                  <a:cubicBezTo>
                    <a:pt x="282" y="516"/>
                    <a:pt x="470" y="471"/>
                    <a:pt x="505" y="356"/>
                  </a:cubicBezTo>
                  <a:cubicBezTo>
                    <a:pt x="509" y="329"/>
                    <a:pt x="515" y="303"/>
                    <a:pt x="515" y="275"/>
                  </a:cubicBezTo>
                  <a:cubicBezTo>
                    <a:pt x="515" y="123"/>
                    <a:pt x="392" y="0"/>
                    <a:pt x="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2409706" y="2416068"/>
              <a:ext cx="17378" cy="17314"/>
            </a:xfrm>
            <a:custGeom>
              <a:avLst/>
              <a:gdLst/>
              <a:ahLst/>
              <a:cxnLst/>
              <a:rect l="l" t="t" r="r" b="b"/>
              <a:pathLst>
                <a:path w="541" h="539" extrusionOk="0">
                  <a:moveTo>
                    <a:pt x="196" y="0"/>
                  </a:moveTo>
                  <a:cubicBezTo>
                    <a:pt x="82" y="35"/>
                    <a:pt x="1" y="139"/>
                    <a:pt x="1" y="264"/>
                  </a:cubicBezTo>
                  <a:cubicBezTo>
                    <a:pt x="1" y="416"/>
                    <a:pt x="124" y="539"/>
                    <a:pt x="276" y="539"/>
                  </a:cubicBezTo>
                  <a:cubicBezTo>
                    <a:pt x="400" y="539"/>
                    <a:pt x="506" y="456"/>
                    <a:pt x="541" y="343"/>
                  </a:cubicBezTo>
                  <a:lnTo>
                    <a:pt x="541" y="343"/>
                  </a:lnTo>
                  <a:cubicBezTo>
                    <a:pt x="513" y="349"/>
                    <a:pt x="486" y="355"/>
                    <a:pt x="458" y="355"/>
                  </a:cubicBezTo>
                  <a:cubicBezTo>
                    <a:pt x="306" y="355"/>
                    <a:pt x="183" y="232"/>
                    <a:pt x="183" y="80"/>
                  </a:cubicBezTo>
                  <a:cubicBezTo>
                    <a:pt x="183" y="52"/>
                    <a:pt x="187" y="25"/>
                    <a:pt x="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2445877" y="2415651"/>
              <a:ext cx="16929" cy="17025"/>
            </a:xfrm>
            <a:custGeom>
              <a:avLst/>
              <a:gdLst/>
              <a:ahLst/>
              <a:cxnLst/>
              <a:rect l="l" t="t" r="r" b="b"/>
              <a:pathLst>
                <a:path w="527" h="530" extrusionOk="0">
                  <a:moveTo>
                    <a:pt x="251" y="0"/>
                  </a:moveTo>
                  <a:cubicBezTo>
                    <a:pt x="225" y="0"/>
                    <a:pt x="198" y="3"/>
                    <a:pt x="172" y="13"/>
                  </a:cubicBezTo>
                  <a:cubicBezTo>
                    <a:pt x="59" y="46"/>
                    <a:pt x="1" y="246"/>
                    <a:pt x="1" y="282"/>
                  </a:cubicBezTo>
                  <a:cubicBezTo>
                    <a:pt x="1" y="434"/>
                    <a:pt x="105" y="530"/>
                    <a:pt x="259" y="530"/>
                  </a:cubicBezTo>
                  <a:cubicBezTo>
                    <a:pt x="269" y="530"/>
                    <a:pt x="483" y="469"/>
                    <a:pt x="518" y="356"/>
                  </a:cubicBezTo>
                  <a:cubicBezTo>
                    <a:pt x="521" y="329"/>
                    <a:pt x="526" y="303"/>
                    <a:pt x="526" y="275"/>
                  </a:cubicBezTo>
                  <a:cubicBezTo>
                    <a:pt x="526" y="123"/>
                    <a:pt x="403" y="0"/>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2445106" y="2416068"/>
              <a:ext cx="17378" cy="17314"/>
            </a:xfrm>
            <a:custGeom>
              <a:avLst/>
              <a:gdLst/>
              <a:ahLst/>
              <a:cxnLst/>
              <a:rect l="l" t="t" r="r" b="b"/>
              <a:pathLst>
                <a:path w="541" h="539" extrusionOk="0">
                  <a:moveTo>
                    <a:pt x="196" y="0"/>
                  </a:moveTo>
                  <a:lnTo>
                    <a:pt x="196" y="0"/>
                  </a:lnTo>
                  <a:cubicBezTo>
                    <a:pt x="83" y="35"/>
                    <a:pt x="0" y="139"/>
                    <a:pt x="0" y="264"/>
                  </a:cubicBezTo>
                  <a:cubicBezTo>
                    <a:pt x="0" y="416"/>
                    <a:pt x="123" y="539"/>
                    <a:pt x="275" y="539"/>
                  </a:cubicBezTo>
                  <a:cubicBezTo>
                    <a:pt x="400" y="539"/>
                    <a:pt x="506" y="456"/>
                    <a:pt x="540" y="343"/>
                  </a:cubicBezTo>
                  <a:lnTo>
                    <a:pt x="540" y="343"/>
                  </a:lnTo>
                  <a:cubicBezTo>
                    <a:pt x="513" y="349"/>
                    <a:pt x="485" y="355"/>
                    <a:pt x="459" y="355"/>
                  </a:cubicBezTo>
                  <a:cubicBezTo>
                    <a:pt x="307" y="355"/>
                    <a:pt x="184" y="232"/>
                    <a:pt x="184" y="80"/>
                  </a:cubicBezTo>
                  <a:cubicBezTo>
                    <a:pt x="184" y="52"/>
                    <a:pt x="187" y="25"/>
                    <a:pt x="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2408228" y="2446618"/>
              <a:ext cx="20623" cy="8866"/>
            </a:xfrm>
            <a:custGeom>
              <a:avLst/>
              <a:gdLst/>
              <a:ahLst/>
              <a:cxnLst/>
              <a:rect l="l" t="t" r="r" b="b"/>
              <a:pathLst>
                <a:path w="642" h="276" extrusionOk="0">
                  <a:moveTo>
                    <a:pt x="136" y="0"/>
                  </a:moveTo>
                  <a:cubicBezTo>
                    <a:pt x="61" y="0"/>
                    <a:pt x="0" y="63"/>
                    <a:pt x="0" y="138"/>
                  </a:cubicBezTo>
                  <a:cubicBezTo>
                    <a:pt x="0" y="215"/>
                    <a:pt x="61" y="275"/>
                    <a:pt x="136" y="275"/>
                  </a:cubicBezTo>
                  <a:lnTo>
                    <a:pt x="504" y="275"/>
                  </a:lnTo>
                  <a:cubicBezTo>
                    <a:pt x="581" y="275"/>
                    <a:pt x="642" y="215"/>
                    <a:pt x="642" y="138"/>
                  </a:cubicBezTo>
                  <a:cubicBezTo>
                    <a:pt x="642" y="63"/>
                    <a:pt x="581" y="0"/>
                    <a:pt x="5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2443629" y="2446618"/>
              <a:ext cx="20655" cy="8866"/>
            </a:xfrm>
            <a:custGeom>
              <a:avLst/>
              <a:gdLst/>
              <a:ahLst/>
              <a:cxnLst/>
              <a:rect l="l" t="t" r="r" b="b"/>
              <a:pathLst>
                <a:path w="643" h="276" extrusionOk="0">
                  <a:moveTo>
                    <a:pt x="138" y="0"/>
                  </a:moveTo>
                  <a:cubicBezTo>
                    <a:pt x="61" y="0"/>
                    <a:pt x="0" y="63"/>
                    <a:pt x="0" y="138"/>
                  </a:cubicBezTo>
                  <a:cubicBezTo>
                    <a:pt x="0" y="215"/>
                    <a:pt x="61" y="275"/>
                    <a:pt x="138" y="275"/>
                  </a:cubicBezTo>
                  <a:lnTo>
                    <a:pt x="505" y="275"/>
                  </a:lnTo>
                  <a:cubicBezTo>
                    <a:pt x="581" y="275"/>
                    <a:pt x="643" y="215"/>
                    <a:pt x="643" y="138"/>
                  </a:cubicBezTo>
                  <a:cubicBezTo>
                    <a:pt x="643" y="63"/>
                    <a:pt x="581" y="0"/>
                    <a:pt x="5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2414075" y="2393517"/>
              <a:ext cx="44265" cy="8866"/>
            </a:xfrm>
            <a:custGeom>
              <a:avLst/>
              <a:gdLst/>
              <a:ahLst/>
              <a:cxnLst/>
              <a:rect l="l" t="t" r="r" b="b"/>
              <a:pathLst>
                <a:path w="1378" h="276" extrusionOk="0">
                  <a:moveTo>
                    <a:pt x="138" y="0"/>
                  </a:moveTo>
                  <a:cubicBezTo>
                    <a:pt x="62" y="0"/>
                    <a:pt x="1" y="61"/>
                    <a:pt x="1" y="138"/>
                  </a:cubicBezTo>
                  <a:cubicBezTo>
                    <a:pt x="1" y="213"/>
                    <a:pt x="62" y="275"/>
                    <a:pt x="138" y="275"/>
                  </a:cubicBezTo>
                  <a:lnTo>
                    <a:pt x="1240" y="275"/>
                  </a:lnTo>
                  <a:cubicBezTo>
                    <a:pt x="1317" y="275"/>
                    <a:pt x="1377" y="213"/>
                    <a:pt x="1377" y="138"/>
                  </a:cubicBezTo>
                  <a:cubicBezTo>
                    <a:pt x="1377" y="61"/>
                    <a:pt x="1315" y="0"/>
                    <a:pt x="12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2223836" y="2362196"/>
              <a:ext cx="256627" cy="17699"/>
            </a:xfrm>
            <a:custGeom>
              <a:avLst/>
              <a:gdLst/>
              <a:ahLst/>
              <a:cxnLst/>
              <a:rect l="l" t="t" r="r" b="b"/>
              <a:pathLst>
                <a:path w="7989" h="551" extrusionOk="0">
                  <a:moveTo>
                    <a:pt x="239" y="1"/>
                  </a:moveTo>
                  <a:lnTo>
                    <a:pt x="92" y="37"/>
                  </a:lnTo>
                  <a:cubicBezTo>
                    <a:pt x="41" y="37"/>
                    <a:pt x="0" y="79"/>
                    <a:pt x="0" y="130"/>
                  </a:cubicBezTo>
                  <a:lnTo>
                    <a:pt x="0" y="515"/>
                  </a:lnTo>
                  <a:lnTo>
                    <a:pt x="239" y="551"/>
                  </a:lnTo>
                  <a:lnTo>
                    <a:pt x="7989" y="551"/>
                  </a:lnTo>
                  <a:lnTo>
                    <a:pt x="7989" y="92"/>
                  </a:lnTo>
                  <a:cubicBezTo>
                    <a:pt x="7989" y="43"/>
                    <a:pt x="7948" y="1"/>
                    <a:pt x="789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2222679" y="2362196"/>
              <a:ext cx="8866" cy="17764"/>
            </a:xfrm>
            <a:custGeom>
              <a:avLst/>
              <a:gdLst/>
              <a:ahLst/>
              <a:cxnLst/>
              <a:rect l="l" t="t" r="r" b="b"/>
              <a:pathLst>
                <a:path w="276" h="553" extrusionOk="0">
                  <a:moveTo>
                    <a:pt x="91" y="1"/>
                  </a:moveTo>
                  <a:cubicBezTo>
                    <a:pt x="80" y="1"/>
                    <a:pt x="67" y="4"/>
                    <a:pt x="55" y="8"/>
                  </a:cubicBezTo>
                  <a:cubicBezTo>
                    <a:pt x="34" y="18"/>
                    <a:pt x="16" y="36"/>
                    <a:pt x="8" y="57"/>
                  </a:cubicBezTo>
                  <a:cubicBezTo>
                    <a:pt x="2" y="69"/>
                    <a:pt x="0" y="80"/>
                    <a:pt x="0" y="93"/>
                  </a:cubicBezTo>
                  <a:lnTo>
                    <a:pt x="0" y="552"/>
                  </a:lnTo>
                  <a:lnTo>
                    <a:pt x="275" y="552"/>
                  </a:lnTo>
                  <a:lnTo>
                    <a:pt x="275" y="1"/>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2314426" y="2415747"/>
              <a:ext cx="75552" cy="34114"/>
            </a:xfrm>
            <a:custGeom>
              <a:avLst/>
              <a:gdLst/>
              <a:ahLst/>
              <a:cxnLst/>
              <a:rect l="l" t="t" r="r" b="b"/>
              <a:pathLst>
                <a:path w="2352" h="1062" extrusionOk="0">
                  <a:moveTo>
                    <a:pt x="239" y="0"/>
                  </a:moveTo>
                  <a:cubicBezTo>
                    <a:pt x="87" y="0"/>
                    <a:pt x="0" y="162"/>
                    <a:pt x="0" y="314"/>
                  </a:cubicBezTo>
                  <a:lnTo>
                    <a:pt x="0" y="786"/>
                  </a:lnTo>
                  <a:cubicBezTo>
                    <a:pt x="0" y="938"/>
                    <a:pt x="124" y="1061"/>
                    <a:pt x="276" y="1061"/>
                  </a:cubicBezTo>
                  <a:lnTo>
                    <a:pt x="2039" y="1061"/>
                  </a:lnTo>
                  <a:cubicBezTo>
                    <a:pt x="2191" y="1061"/>
                    <a:pt x="2350" y="974"/>
                    <a:pt x="2351" y="822"/>
                  </a:cubicBezTo>
                  <a:lnTo>
                    <a:pt x="2351" y="275"/>
                  </a:lnTo>
                  <a:cubicBezTo>
                    <a:pt x="2351" y="125"/>
                    <a:pt x="2228" y="0"/>
                    <a:pt x="2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2313205" y="2415747"/>
              <a:ext cx="76709" cy="35271"/>
            </a:xfrm>
            <a:custGeom>
              <a:avLst/>
              <a:gdLst/>
              <a:ahLst/>
              <a:cxnLst/>
              <a:rect l="l" t="t" r="r" b="b"/>
              <a:pathLst>
                <a:path w="2388" h="1098" extrusionOk="0">
                  <a:moveTo>
                    <a:pt x="276" y="0"/>
                  </a:moveTo>
                  <a:cubicBezTo>
                    <a:pt x="124" y="0"/>
                    <a:pt x="1" y="125"/>
                    <a:pt x="1" y="275"/>
                  </a:cubicBezTo>
                  <a:lnTo>
                    <a:pt x="1" y="822"/>
                  </a:lnTo>
                  <a:cubicBezTo>
                    <a:pt x="1" y="974"/>
                    <a:pt x="124" y="1097"/>
                    <a:pt x="276" y="1097"/>
                  </a:cubicBezTo>
                  <a:lnTo>
                    <a:pt x="2113" y="1097"/>
                  </a:lnTo>
                  <a:cubicBezTo>
                    <a:pt x="2265" y="1097"/>
                    <a:pt x="2388" y="974"/>
                    <a:pt x="2388" y="822"/>
                  </a:cubicBezTo>
                  <a:lnTo>
                    <a:pt x="331" y="822"/>
                  </a:lnTo>
                  <a:cubicBezTo>
                    <a:pt x="299" y="822"/>
                    <a:pt x="276" y="796"/>
                    <a:pt x="276" y="767"/>
                  </a:cubicBezTo>
                  <a:lnTo>
                    <a:pt x="27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2355801" y="2429593"/>
              <a:ext cx="20687" cy="8866"/>
            </a:xfrm>
            <a:custGeom>
              <a:avLst/>
              <a:gdLst/>
              <a:ahLst/>
              <a:cxnLst/>
              <a:rect l="l" t="t" r="r" b="b"/>
              <a:pathLst>
                <a:path w="644" h="276" extrusionOk="0">
                  <a:moveTo>
                    <a:pt x="138" y="0"/>
                  </a:moveTo>
                  <a:cubicBezTo>
                    <a:pt x="63" y="0"/>
                    <a:pt x="1" y="61"/>
                    <a:pt x="1" y="138"/>
                  </a:cubicBezTo>
                  <a:cubicBezTo>
                    <a:pt x="1" y="215"/>
                    <a:pt x="63" y="276"/>
                    <a:pt x="138" y="276"/>
                  </a:cubicBezTo>
                  <a:lnTo>
                    <a:pt x="506" y="276"/>
                  </a:lnTo>
                  <a:cubicBezTo>
                    <a:pt x="583" y="276"/>
                    <a:pt x="644" y="215"/>
                    <a:pt x="644" y="138"/>
                  </a:cubicBezTo>
                  <a:cubicBezTo>
                    <a:pt x="644" y="61"/>
                    <a:pt x="583" y="0"/>
                    <a:pt x="5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2326665" y="2429593"/>
              <a:ext cx="20655" cy="8866"/>
            </a:xfrm>
            <a:custGeom>
              <a:avLst/>
              <a:gdLst/>
              <a:ahLst/>
              <a:cxnLst/>
              <a:rect l="l" t="t" r="r" b="b"/>
              <a:pathLst>
                <a:path w="643" h="276" extrusionOk="0">
                  <a:moveTo>
                    <a:pt x="138" y="0"/>
                  </a:moveTo>
                  <a:cubicBezTo>
                    <a:pt x="61" y="0"/>
                    <a:pt x="0" y="61"/>
                    <a:pt x="0" y="138"/>
                  </a:cubicBezTo>
                  <a:cubicBezTo>
                    <a:pt x="0" y="215"/>
                    <a:pt x="61" y="276"/>
                    <a:pt x="138" y="276"/>
                  </a:cubicBezTo>
                  <a:lnTo>
                    <a:pt x="505" y="276"/>
                  </a:lnTo>
                  <a:cubicBezTo>
                    <a:pt x="581" y="276"/>
                    <a:pt x="643" y="215"/>
                    <a:pt x="643" y="138"/>
                  </a:cubicBezTo>
                  <a:cubicBezTo>
                    <a:pt x="643" y="61"/>
                    <a:pt x="581" y="0"/>
                    <a:pt x="5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2338294" y="2393228"/>
              <a:ext cx="8866" cy="8866"/>
            </a:xfrm>
            <a:custGeom>
              <a:avLst/>
              <a:gdLst/>
              <a:ahLst/>
              <a:cxnLst/>
              <a:rect l="l" t="t" r="r" b="b"/>
              <a:pathLst>
                <a:path w="276" h="276" extrusionOk="0">
                  <a:moveTo>
                    <a:pt x="138" y="0"/>
                  </a:moveTo>
                  <a:cubicBezTo>
                    <a:pt x="61" y="0"/>
                    <a:pt x="0" y="61"/>
                    <a:pt x="0" y="138"/>
                  </a:cubicBezTo>
                  <a:cubicBezTo>
                    <a:pt x="0" y="213"/>
                    <a:pt x="61" y="275"/>
                    <a:pt x="138" y="275"/>
                  </a:cubicBezTo>
                  <a:cubicBezTo>
                    <a:pt x="213" y="275"/>
                    <a:pt x="275" y="213"/>
                    <a:pt x="275" y="138"/>
                  </a:cubicBezTo>
                  <a:cubicBezTo>
                    <a:pt x="275" y="61"/>
                    <a:pt x="213" y="0"/>
                    <a:pt x="1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2355994" y="2393228"/>
              <a:ext cx="8866" cy="8866"/>
            </a:xfrm>
            <a:custGeom>
              <a:avLst/>
              <a:gdLst/>
              <a:ahLst/>
              <a:cxnLst/>
              <a:rect l="l" t="t" r="r" b="b"/>
              <a:pathLst>
                <a:path w="276" h="276" extrusionOk="0">
                  <a:moveTo>
                    <a:pt x="138" y="0"/>
                  </a:moveTo>
                  <a:cubicBezTo>
                    <a:pt x="63" y="0"/>
                    <a:pt x="1" y="61"/>
                    <a:pt x="1" y="138"/>
                  </a:cubicBezTo>
                  <a:cubicBezTo>
                    <a:pt x="1" y="213"/>
                    <a:pt x="63" y="275"/>
                    <a:pt x="138" y="275"/>
                  </a:cubicBezTo>
                  <a:cubicBezTo>
                    <a:pt x="213" y="275"/>
                    <a:pt x="276" y="213"/>
                    <a:pt x="276" y="138"/>
                  </a:cubicBezTo>
                  <a:cubicBezTo>
                    <a:pt x="276" y="61"/>
                    <a:pt x="213" y="0"/>
                    <a:pt x="1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2240347" y="2397918"/>
              <a:ext cx="53131" cy="53131"/>
            </a:xfrm>
            <a:custGeom>
              <a:avLst/>
              <a:gdLst/>
              <a:ahLst/>
              <a:cxnLst/>
              <a:rect l="l" t="t" r="r" b="b"/>
              <a:pathLst>
                <a:path w="1654" h="1654" extrusionOk="0">
                  <a:moveTo>
                    <a:pt x="746" y="1"/>
                  </a:moveTo>
                  <a:lnTo>
                    <a:pt x="700" y="31"/>
                  </a:lnTo>
                  <a:cubicBezTo>
                    <a:pt x="617" y="31"/>
                    <a:pt x="550" y="98"/>
                    <a:pt x="550" y="182"/>
                  </a:cubicBezTo>
                  <a:lnTo>
                    <a:pt x="550" y="474"/>
                  </a:lnTo>
                  <a:cubicBezTo>
                    <a:pt x="550" y="500"/>
                    <a:pt x="503" y="519"/>
                    <a:pt x="478" y="519"/>
                  </a:cubicBezTo>
                  <a:lnTo>
                    <a:pt x="92" y="519"/>
                  </a:lnTo>
                  <a:cubicBezTo>
                    <a:pt x="41" y="519"/>
                    <a:pt x="0" y="561"/>
                    <a:pt x="0" y="612"/>
                  </a:cubicBezTo>
                  <a:lnTo>
                    <a:pt x="0" y="908"/>
                  </a:lnTo>
                  <a:lnTo>
                    <a:pt x="31" y="953"/>
                  </a:lnTo>
                  <a:cubicBezTo>
                    <a:pt x="31" y="1037"/>
                    <a:pt x="97" y="1104"/>
                    <a:pt x="181" y="1104"/>
                  </a:cubicBezTo>
                  <a:lnTo>
                    <a:pt x="504" y="1104"/>
                  </a:lnTo>
                  <a:cubicBezTo>
                    <a:pt x="530" y="1104"/>
                    <a:pt x="550" y="1124"/>
                    <a:pt x="550" y="1149"/>
                  </a:cubicBezTo>
                  <a:lnTo>
                    <a:pt x="550" y="1473"/>
                  </a:lnTo>
                  <a:cubicBezTo>
                    <a:pt x="550" y="1557"/>
                    <a:pt x="617" y="1623"/>
                    <a:pt x="700" y="1623"/>
                  </a:cubicBezTo>
                  <a:lnTo>
                    <a:pt x="746" y="1654"/>
                  </a:lnTo>
                  <a:lnTo>
                    <a:pt x="1043" y="1654"/>
                  </a:lnTo>
                  <a:cubicBezTo>
                    <a:pt x="1093" y="1654"/>
                    <a:pt x="1134" y="1612"/>
                    <a:pt x="1134" y="1561"/>
                  </a:cubicBezTo>
                  <a:lnTo>
                    <a:pt x="1134" y="1180"/>
                  </a:lnTo>
                  <a:cubicBezTo>
                    <a:pt x="1134" y="1154"/>
                    <a:pt x="1154" y="1134"/>
                    <a:pt x="1180" y="1134"/>
                  </a:cubicBezTo>
                  <a:lnTo>
                    <a:pt x="1561" y="1134"/>
                  </a:lnTo>
                  <a:cubicBezTo>
                    <a:pt x="1612" y="1134"/>
                    <a:pt x="1654" y="1094"/>
                    <a:pt x="1654" y="1043"/>
                  </a:cubicBezTo>
                  <a:lnTo>
                    <a:pt x="1654" y="612"/>
                  </a:lnTo>
                  <a:cubicBezTo>
                    <a:pt x="1654" y="561"/>
                    <a:pt x="1612" y="519"/>
                    <a:pt x="1561" y="519"/>
                  </a:cubicBezTo>
                  <a:lnTo>
                    <a:pt x="1180" y="519"/>
                  </a:lnTo>
                  <a:cubicBezTo>
                    <a:pt x="1154" y="519"/>
                    <a:pt x="1134" y="500"/>
                    <a:pt x="1134" y="474"/>
                  </a:cubicBezTo>
                  <a:lnTo>
                    <a:pt x="1134" y="92"/>
                  </a:lnTo>
                  <a:cubicBezTo>
                    <a:pt x="1134" y="41"/>
                    <a:pt x="1093" y="1"/>
                    <a:pt x="1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2240347" y="2427087"/>
              <a:ext cx="23963" cy="23963"/>
            </a:xfrm>
            <a:custGeom>
              <a:avLst/>
              <a:gdLst/>
              <a:ahLst/>
              <a:cxnLst/>
              <a:rect l="l" t="t" r="r" b="b"/>
              <a:pathLst>
                <a:path w="746" h="746" extrusionOk="0">
                  <a:moveTo>
                    <a:pt x="0" y="0"/>
                  </a:moveTo>
                  <a:lnTo>
                    <a:pt x="0" y="135"/>
                  </a:lnTo>
                  <a:cubicBezTo>
                    <a:pt x="0" y="186"/>
                    <a:pt x="41" y="226"/>
                    <a:pt x="92" y="226"/>
                  </a:cubicBezTo>
                  <a:lnTo>
                    <a:pt x="474" y="226"/>
                  </a:lnTo>
                  <a:cubicBezTo>
                    <a:pt x="500" y="226"/>
                    <a:pt x="519" y="246"/>
                    <a:pt x="519" y="272"/>
                  </a:cubicBezTo>
                  <a:lnTo>
                    <a:pt x="519" y="653"/>
                  </a:lnTo>
                  <a:cubicBezTo>
                    <a:pt x="519" y="704"/>
                    <a:pt x="561" y="746"/>
                    <a:pt x="611" y="746"/>
                  </a:cubicBezTo>
                  <a:lnTo>
                    <a:pt x="746" y="746"/>
                  </a:lnTo>
                  <a:lnTo>
                    <a:pt x="746" y="45"/>
                  </a:lnTo>
                  <a:cubicBezTo>
                    <a:pt x="746" y="21"/>
                    <a:pt x="726" y="0"/>
                    <a:pt x="7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2255703" y="2397918"/>
              <a:ext cx="8673" cy="16672"/>
            </a:xfrm>
            <a:custGeom>
              <a:avLst/>
              <a:gdLst/>
              <a:ahLst/>
              <a:cxnLst/>
              <a:rect l="l" t="t" r="r" b="b"/>
              <a:pathLst>
                <a:path w="270" h="519" extrusionOk="0">
                  <a:moveTo>
                    <a:pt x="133" y="1"/>
                  </a:moveTo>
                  <a:cubicBezTo>
                    <a:pt x="83" y="1"/>
                    <a:pt x="41" y="41"/>
                    <a:pt x="41" y="92"/>
                  </a:cubicBezTo>
                  <a:lnTo>
                    <a:pt x="41" y="474"/>
                  </a:lnTo>
                  <a:cubicBezTo>
                    <a:pt x="41" y="499"/>
                    <a:pt x="22" y="517"/>
                    <a:pt x="0" y="519"/>
                  </a:cubicBezTo>
                  <a:lnTo>
                    <a:pt x="224" y="519"/>
                  </a:lnTo>
                  <a:cubicBezTo>
                    <a:pt x="249" y="519"/>
                    <a:pt x="269" y="500"/>
                    <a:pt x="269" y="474"/>
                  </a:cubicBezTo>
                  <a:lnTo>
                    <a:pt x="26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58"/>
          <p:cNvGrpSpPr/>
          <p:nvPr/>
        </p:nvGrpSpPr>
        <p:grpSpPr>
          <a:xfrm>
            <a:off x="1567797" y="2208130"/>
            <a:ext cx="297776" cy="259624"/>
            <a:chOff x="1567797" y="2208130"/>
            <a:chExt cx="297776" cy="259624"/>
          </a:xfrm>
        </p:grpSpPr>
        <p:sp>
          <p:nvSpPr>
            <p:cNvPr id="3660" name="Google Shape;3660;p58"/>
            <p:cNvSpPr/>
            <p:nvPr/>
          </p:nvSpPr>
          <p:spPr>
            <a:xfrm>
              <a:off x="1616851" y="2211118"/>
              <a:ext cx="202083" cy="78540"/>
            </a:xfrm>
            <a:custGeom>
              <a:avLst/>
              <a:gdLst/>
              <a:ahLst/>
              <a:cxnLst/>
              <a:rect l="l" t="t" r="r" b="b"/>
              <a:pathLst>
                <a:path w="6291" h="2445" extrusionOk="0">
                  <a:moveTo>
                    <a:pt x="3149" y="0"/>
                  </a:moveTo>
                  <a:cubicBezTo>
                    <a:pt x="2964" y="0"/>
                    <a:pt x="2843" y="112"/>
                    <a:pt x="2757" y="264"/>
                  </a:cubicBezTo>
                  <a:cubicBezTo>
                    <a:pt x="2751" y="276"/>
                    <a:pt x="2738" y="283"/>
                    <a:pt x="2725" y="283"/>
                  </a:cubicBezTo>
                  <a:cubicBezTo>
                    <a:pt x="2716" y="283"/>
                    <a:pt x="2708" y="280"/>
                    <a:pt x="2701" y="276"/>
                  </a:cubicBezTo>
                  <a:cubicBezTo>
                    <a:pt x="2585" y="186"/>
                    <a:pt x="2418" y="89"/>
                    <a:pt x="2262" y="89"/>
                  </a:cubicBezTo>
                  <a:cubicBezTo>
                    <a:pt x="1907" y="89"/>
                    <a:pt x="1641" y="361"/>
                    <a:pt x="1608" y="708"/>
                  </a:cubicBezTo>
                  <a:cubicBezTo>
                    <a:pt x="1607" y="729"/>
                    <a:pt x="1589" y="743"/>
                    <a:pt x="1571" y="743"/>
                  </a:cubicBezTo>
                  <a:cubicBezTo>
                    <a:pt x="1567" y="743"/>
                    <a:pt x="1564" y="743"/>
                    <a:pt x="1560" y="742"/>
                  </a:cubicBezTo>
                  <a:cubicBezTo>
                    <a:pt x="1503" y="723"/>
                    <a:pt x="1393" y="698"/>
                    <a:pt x="1330" y="698"/>
                  </a:cubicBezTo>
                  <a:cubicBezTo>
                    <a:pt x="1079" y="698"/>
                    <a:pt x="913" y="875"/>
                    <a:pt x="832" y="1096"/>
                  </a:cubicBezTo>
                  <a:cubicBezTo>
                    <a:pt x="827" y="1110"/>
                    <a:pt x="813" y="1120"/>
                    <a:pt x="800" y="1120"/>
                  </a:cubicBezTo>
                  <a:cubicBezTo>
                    <a:pt x="797" y="1120"/>
                    <a:pt x="795" y="1120"/>
                    <a:pt x="793" y="1119"/>
                  </a:cubicBezTo>
                  <a:cubicBezTo>
                    <a:pt x="783" y="1118"/>
                    <a:pt x="773" y="1118"/>
                    <a:pt x="762" y="1118"/>
                  </a:cubicBezTo>
                  <a:cubicBezTo>
                    <a:pt x="692" y="1118"/>
                    <a:pt x="594" y="1143"/>
                    <a:pt x="529" y="1153"/>
                  </a:cubicBezTo>
                  <a:cubicBezTo>
                    <a:pt x="196" y="1198"/>
                    <a:pt x="34" y="1379"/>
                    <a:pt x="20" y="1714"/>
                  </a:cubicBezTo>
                  <a:cubicBezTo>
                    <a:pt x="1" y="2118"/>
                    <a:pt x="468" y="2444"/>
                    <a:pt x="867" y="2444"/>
                  </a:cubicBezTo>
                  <a:cubicBezTo>
                    <a:pt x="1234" y="2444"/>
                    <a:pt x="5039" y="2357"/>
                    <a:pt x="5208" y="2357"/>
                  </a:cubicBezTo>
                  <a:cubicBezTo>
                    <a:pt x="5302" y="2357"/>
                    <a:pt x="5424" y="2362"/>
                    <a:pt x="5552" y="2362"/>
                  </a:cubicBezTo>
                  <a:cubicBezTo>
                    <a:pt x="5884" y="2362"/>
                    <a:pt x="6257" y="2329"/>
                    <a:pt x="6287" y="2091"/>
                  </a:cubicBezTo>
                  <a:cubicBezTo>
                    <a:pt x="6289" y="2066"/>
                    <a:pt x="6291" y="2039"/>
                    <a:pt x="6291" y="2011"/>
                  </a:cubicBezTo>
                  <a:cubicBezTo>
                    <a:pt x="6291" y="1646"/>
                    <a:pt x="5994" y="1351"/>
                    <a:pt x="5631" y="1351"/>
                  </a:cubicBezTo>
                  <a:cubicBezTo>
                    <a:pt x="5615" y="1351"/>
                    <a:pt x="5599" y="1351"/>
                    <a:pt x="5582" y="1353"/>
                  </a:cubicBezTo>
                  <a:cubicBezTo>
                    <a:pt x="5580" y="1353"/>
                    <a:pt x="5579" y="1353"/>
                    <a:pt x="5577" y="1353"/>
                  </a:cubicBezTo>
                  <a:cubicBezTo>
                    <a:pt x="5556" y="1353"/>
                    <a:pt x="5538" y="1332"/>
                    <a:pt x="5542" y="1309"/>
                  </a:cubicBezTo>
                  <a:cubicBezTo>
                    <a:pt x="5551" y="1251"/>
                    <a:pt x="5551" y="1192"/>
                    <a:pt x="5541" y="1131"/>
                  </a:cubicBezTo>
                  <a:cubicBezTo>
                    <a:pt x="5495" y="868"/>
                    <a:pt x="5273" y="668"/>
                    <a:pt x="5007" y="650"/>
                  </a:cubicBezTo>
                  <a:cubicBezTo>
                    <a:pt x="4995" y="650"/>
                    <a:pt x="4984" y="650"/>
                    <a:pt x="4973" y="650"/>
                  </a:cubicBezTo>
                  <a:cubicBezTo>
                    <a:pt x="4901" y="650"/>
                    <a:pt x="4832" y="661"/>
                    <a:pt x="4769" y="685"/>
                  </a:cubicBezTo>
                  <a:lnTo>
                    <a:pt x="4455" y="568"/>
                  </a:lnTo>
                  <a:cubicBezTo>
                    <a:pt x="4364" y="383"/>
                    <a:pt x="4174" y="257"/>
                    <a:pt x="3956" y="257"/>
                  </a:cubicBezTo>
                  <a:cubicBezTo>
                    <a:pt x="3859" y="257"/>
                    <a:pt x="3769" y="281"/>
                    <a:pt x="3689" y="323"/>
                  </a:cubicBezTo>
                  <a:cubicBezTo>
                    <a:pt x="3684" y="327"/>
                    <a:pt x="3677" y="328"/>
                    <a:pt x="3671" y="328"/>
                  </a:cubicBezTo>
                  <a:cubicBezTo>
                    <a:pt x="3654" y="328"/>
                    <a:pt x="3639" y="317"/>
                    <a:pt x="3634" y="300"/>
                  </a:cubicBezTo>
                  <a:cubicBezTo>
                    <a:pt x="3588" y="73"/>
                    <a:pt x="3149" y="0"/>
                    <a:pt x="3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1613799" y="2208130"/>
              <a:ext cx="205102" cy="89108"/>
            </a:xfrm>
            <a:custGeom>
              <a:avLst/>
              <a:gdLst/>
              <a:ahLst/>
              <a:cxnLst/>
              <a:rect l="l" t="t" r="r" b="b"/>
              <a:pathLst>
                <a:path w="6385" h="2774" extrusionOk="0">
                  <a:moveTo>
                    <a:pt x="3247" y="1"/>
                  </a:moveTo>
                  <a:cubicBezTo>
                    <a:pt x="3061" y="1"/>
                    <a:pt x="2897" y="104"/>
                    <a:pt x="2813" y="257"/>
                  </a:cubicBezTo>
                  <a:cubicBezTo>
                    <a:pt x="2806" y="270"/>
                    <a:pt x="2792" y="277"/>
                    <a:pt x="2778" y="277"/>
                  </a:cubicBezTo>
                  <a:cubicBezTo>
                    <a:pt x="2770" y="277"/>
                    <a:pt x="2763" y="275"/>
                    <a:pt x="2757" y="270"/>
                  </a:cubicBezTo>
                  <a:cubicBezTo>
                    <a:pt x="2641" y="179"/>
                    <a:pt x="2496" y="125"/>
                    <a:pt x="2338" y="125"/>
                  </a:cubicBezTo>
                  <a:cubicBezTo>
                    <a:pt x="1984" y="125"/>
                    <a:pt x="1693" y="396"/>
                    <a:pt x="1659" y="742"/>
                  </a:cubicBezTo>
                  <a:cubicBezTo>
                    <a:pt x="1658" y="762"/>
                    <a:pt x="1640" y="777"/>
                    <a:pt x="1622" y="777"/>
                  </a:cubicBezTo>
                  <a:cubicBezTo>
                    <a:pt x="1618" y="777"/>
                    <a:pt x="1615" y="776"/>
                    <a:pt x="1612" y="775"/>
                  </a:cubicBezTo>
                  <a:cubicBezTo>
                    <a:pt x="1555" y="756"/>
                    <a:pt x="1493" y="746"/>
                    <a:pt x="1431" y="746"/>
                  </a:cubicBezTo>
                  <a:cubicBezTo>
                    <a:pt x="1180" y="746"/>
                    <a:pt x="969" y="903"/>
                    <a:pt x="888" y="1126"/>
                  </a:cubicBezTo>
                  <a:cubicBezTo>
                    <a:pt x="883" y="1139"/>
                    <a:pt x="868" y="1150"/>
                    <a:pt x="854" y="1150"/>
                  </a:cubicBezTo>
                  <a:cubicBezTo>
                    <a:pt x="852" y="1150"/>
                    <a:pt x="849" y="1149"/>
                    <a:pt x="847" y="1149"/>
                  </a:cubicBezTo>
                  <a:cubicBezTo>
                    <a:pt x="806" y="1143"/>
                    <a:pt x="764" y="1139"/>
                    <a:pt x="722" y="1139"/>
                  </a:cubicBezTo>
                  <a:cubicBezTo>
                    <a:pt x="684" y="1139"/>
                    <a:pt x="645" y="1142"/>
                    <a:pt x="605" y="1149"/>
                  </a:cubicBezTo>
                  <a:cubicBezTo>
                    <a:pt x="306" y="1202"/>
                    <a:pt x="74" y="1444"/>
                    <a:pt x="34" y="1742"/>
                  </a:cubicBezTo>
                  <a:cubicBezTo>
                    <a:pt x="0" y="1965"/>
                    <a:pt x="81" y="2198"/>
                    <a:pt x="246" y="2353"/>
                  </a:cubicBezTo>
                  <a:cubicBezTo>
                    <a:pt x="371" y="2470"/>
                    <a:pt x="542" y="2544"/>
                    <a:pt x="728" y="2544"/>
                  </a:cubicBezTo>
                  <a:cubicBezTo>
                    <a:pt x="1095" y="2544"/>
                    <a:pt x="5559" y="2773"/>
                    <a:pt x="5727" y="2773"/>
                  </a:cubicBezTo>
                  <a:cubicBezTo>
                    <a:pt x="6066" y="2773"/>
                    <a:pt x="6345" y="2517"/>
                    <a:pt x="6384" y="2190"/>
                  </a:cubicBezTo>
                  <a:lnTo>
                    <a:pt x="6384" y="2190"/>
                  </a:lnTo>
                  <a:cubicBezTo>
                    <a:pt x="4691" y="2197"/>
                    <a:pt x="927" y="2224"/>
                    <a:pt x="642" y="2224"/>
                  </a:cubicBezTo>
                  <a:cubicBezTo>
                    <a:pt x="219" y="2224"/>
                    <a:pt x="154" y="1355"/>
                    <a:pt x="883" y="1355"/>
                  </a:cubicBezTo>
                  <a:cubicBezTo>
                    <a:pt x="904" y="1355"/>
                    <a:pt x="925" y="1356"/>
                    <a:pt x="947" y="1357"/>
                  </a:cubicBezTo>
                  <a:cubicBezTo>
                    <a:pt x="950" y="1358"/>
                    <a:pt x="953" y="1358"/>
                    <a:pt x="957" y="1358"/>
                  </a:cubicBezTo>
                  <a:cubicBezTo>
                    <a:pt x="999" y="1358"/>
                    <a:pt x="1037" y="1331"/>
                    <a:pt x="1056" y="1292"/>
                  </a:cubicBezTo>
                  <a:cubicBezTo>
                    <a:pt x="1148" y="1095"/>
                    <a:pt x="1347" y="958"/>
                    <a:pt x="1580" y="958"/>
                  </a:cubicBezTo>
                  <a:cubicBezTo>
                    <a:pt x="1616" y="958"/>
                    <a:pt x="1652" y="961"/>
                    <a:pt x="1687" y="966"/>
                  </a:cubicBezTo>
                  <a:cubicBezTo>
                    <a:pt x="1694" y="968"/>
                    <a:pt x="1701" y="968"/>
                    <a:pt x="1709" y="968"/>
                  </a:cubicBezTo>
                  <a:cubicBezTo>
                    <a:pt x="1762" y="968"/>
                    <a:pt x="1810" y="932"/>
                    <a:pt x="1819" y="878"/>
                  </a:cubicBezTo>
                  <a:cubicBezTo>
                    <a:pt x="1874" y="573"/>
                    <a:pt x="2096" y="355"/>
                    <a:pt x="2424" y="355"/>
                  </a:cubicBezTo>
                  <a:cubicBezTo>
                    <a:pt x="2554" y="355"/>
                    <a:pt x="2661" y="389"/>
                    <a:pt x="2757" y="452"/>
                  </a:cubicBezTo>
                  <a:cubicBezTo>
                    <a:pt x="2776" y="466"/>
                    <a:pt x="2798" y="472"/>
                    <a:pt x="2820" y="472"/>
                  </a:cubicBezTo>
                  <a:cubicBezTo>
                    <a:pt x="2853" y="472"/>
                    <a:pt x="2885" y="458"/>
                    <a:pt x="2907" y="431"/>
                  </a:cubicBezTo>
                  <a:cubicBezTo>
                    <a:pt x="3008" y="302"/>
                    <a:pt x="3185" y="214"/>
                    <a:pt x="3352" y="214"/>
                  </a:cubicBezTo>
                  <a:cubicBezTo>
                    <a:pt x="3469" y="214"/>
                    <a:pt x="3643" y="279"/>
                    <a:pt x="3732" y="395"/>
                  </a:cubicBezTo>
                  <a:cubicBezTo>
                    <a:pt x="3685" y="153"/>
                    <a:pt x="3472" y="1"/>
                    <a:pt x="324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1743227" y="2250052"/>
              <a:ext cx="44747" cy="24252"/>
            </a:xfrm>
            <a:custGeom>
              <a:avLst/>
              <a:gdLst/>
              <a:ahLst/>
              <a:cxnLst/>
              <a:rect l="l" t="t" r="r" b="b"/>
              <a:pathLst>
                <a:path w="1393" h="755" extrusionOk="0">
                  <a:moveTo>
                    <a:pt x="482" y="0"/>
                  </a:moveTo>
                  <a:cubicBezTo>
                    <a:pt x="308" y="0"/>
                    <a:pt x="145" y="86"/>
                    <a:pt x="45" y="227"/>
                  </a:cubicBezTo>
                  <a:cubicBezTo>
                    <a:pt x="0" y="291"/>
                    <a:pt x="10" y="382"/>
                    <a:pt x="74" y="427"/>
                  </a:cubicBezTo>
                  <a:cubicBezTo>
                    <a:pt x="99" y="445"/>
                    <a:pt x="128" y="454"/>
                    <a:pt x="156" y="454"/>
                  </a:cubicBezTo>
                  <a:cubicBezTo>
                    <a:pt x="201" y="454"/>
                    <a:pt x="245" y="431"/>
                    <a:pt x="272" y="390"/>
                  </a:cubicBezTo>
                  <a:cubicBezTo>
                    <a:pt x="293" y="356"/>
                    <a:pt x="320" y="329"/>
                    <a:pt x="355" y="311"/>
                  </a:cubicBezTo>
                  <a:cubicBezTo>
                    <a:pt x="397" y="290"/>
                    <a:pt x="441" y="280"/>
                    <a:pt x="483" y="280"/>
                  </a:cubicBezTo>
                  <a:cubicBezTo>
                    <a:pt x="581" y="280"/>
                    <a:pt x="670" y="335"/>
                    <a:pt x="712" y="423"/>
                  </a:cubicBezTo>
                  <a:cubicBezTo>
                    <a:pt x="736" y="472"/>
                    <a:pt x="785" y="502"/>
                    <a:pt x="837" y="502"/>
                  </a:cubicBezTo>
                  <a:cubicBezTo>
                    <a:pt x="852" y="502"/>
                    <a:pt x="868" y="499"/>
                    <a:pt x="883" y="494"/>
                  </a:cubicBezTo>
                  <a:cubicBezTo>
                    <a:pt x="901" y="488"/>
                    <a:pt x="919" y="485"/>
                    <a:pt x="937" y="485"/>
                  </a:cubicBezTo>
                  <a:cubicBezTo>
                    <a:pt x="1022" y="485"/>
                    <a:pt x="1093" y="547"/>
                    <a:pt x="1103" y="631"/>
                  </a:cubicBezTo>
                  <a:cubicBezTo>
                    <a:pt x="1112" y="702"/>
                    <a:pt x="1174" y="754"/>
                    <a:pt x="1242" y="754"/>
                  </a:cubicBezTo>
                  <a:cubicBezTo>
                    <a:pt x="1255" y="754"/>
                    <a:pt x="1268" y="753"/>
                    <a:pt x="1284" y="747"/>
                  </a:cubicBezTo>
                  <a:cubicBezTo>
                    <a:pt x="1354" y="730"/>
                    <a:pt x="1393" y="657"/>
                    <a:pt x="1383" y="586"/>
                  </a:cubicBezTo>
                  <a:cubicBezTo>
                    <a:pt x="1349" y="368"/>
                    <a:pt x="1161" y="204"/>
                    <a:pt x="938" y="204"/>
                  </a:cubicBezTo>
                  <a:lnTo>
                    <a:pt x="934" y="204"/>
                  </a:lnTo>
                  <a:cubicBezTo>
                    <a:pt x="916" y="204"/>
                    <a:pt x="901" y="198"/>
                    <a:pt x="890" y="187"/>
                  </a:cubicBezTo>
                  <a:cubicBezTo>
                    <a:pt x="789" y="68"/>
                    <a:pt x="641" y="0"/>
                    <a:pt x="4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1671333" y="2240447"/>
              <a:ext cx="50143" cy="28782"/>
            </a:xfrm>
            <a:custGeom>
              <a:avLst/>
              <a:gdLst/>
              <a:ahLst/>
              <a:cxnLst/>
              <a:rect l="l" t="t" r="r" b="b"/>
              <a:pathLst>
                <a:path w="1561" h="896" extrusionOk="0">
                  <a:moveTo>
                    <a:pt x="582" y="1"/>
                  </a:moveTo>
                  <a:cubicBezTo>
                    <a:pt x="327" y="1"/>
                    <a:pt x="104" y="163"/>
                    <a:pt x="25" y="403"/>
                  </a:cubicBezTo>
                  <a:cubicBezTo>
                    <a:pt x="0" y="479"/>
                    <a:pt x="41" y="555"/>
                    <a:pt x="113" y="581"/>
                  </a:cubicBezTo>
                  <a:cubicBezTo>
                    <a:pt x="127" y="586"/>
                    <a:pt x="142" y="588"/>
                    <a:pt x="156" y="588"/>
                  </a:cubicBezTo>
                  <a:cubicBezTo>
                    <a:pt x="215" y="588"/>
                    <a:pt x="270" y="551"/>
                    <a:pt x="291" y="493"/>
                  </a:cubicBezTo>
                  <a:cubicBezTo>
                    <a:pt x="332" y="366"/>
                    <a:pt x="450" y="280"/>
                    <a:pt x="583" y="280"/>
                  </a:cubicBezTo>
                  <a:cubicBezTo>
                    <a:pt x="685" y="280"/>
                    <a:pt x="777" y="330"/>
                    <a:pt x="834" y="409"/>
                  </a:cubicBezTo>
                  <a:cubicBezTo>
                    <a:pt x="777" y="454"/>
                    <a:pt x="733" y="515"/>
                    <a:pt x="704" y="583"/>
                  </a:cubicBezTo>
                  <a:cubicBezTo>
                    <a:pt x="672" y="654"/>
                    <a:pt x="706" y="736"/>
                    <a:pt x="777" y="765"/>
                  </a:cubicBezTo>
                  <a:cubicBezTo>
                    <a:pt x="795" y="773"/>
                    <a:pt x="814" y="777"/>
                    <a:pt x="833" y="777"/>
                  </a:cubicBezTo>
                  <a:cubicBezTo>
                    <a:pt x="887" y="777"/>
                    <a:pt x="938" y="744"/>
                    <a:pt x="960" y="691"/>
                  </a:cubicBezTo>
                  <a:cubicBezTo>
                    <a:pt x="987" y="631"/>
                    <a:pt x="1047" y="589"/>
                    <a:pt x="1113" y="589"/>
                  </a:cubicBezTo>
                  <a:cubicBezTo>
                    <a:pt x="1206" y="589"/>
                    <a:pt x="1283" y="664"/>
                    <a:pt x="1283" y="757"/>
                  </a:cubicBezTo>
                  <a:cubicBezTo>
                    <a:pt x="1283" y="835"/>
                    <a:pt x="1345" y="896"/>
                    <a:pt x="1422" y="896"/>
                  </a:cubicBezTo>
                  <a:cubicBezTo>
                    <a:pt x="1500" y="896"/>
                    <a:pt x="1561" y="833"/>
                    <a:pt x="1561" y="757"/>
                  </a:cubicBezTo>
                  <a:cubicBezTo>
                    <a:pt x="1559" y="509"/>
                    <a:pt x="1358" y="308"/>
                    <a:pt x="1112" y="308"/>
                  </a:cubicBezTo>
                  <a:lnTo>
                    <a:pt x="1097" y="308"/>
                  </a:lnTo>
                  <a:cubicBezTo>
                    <a:pt x="996" y="120"/>
                    <a:pt x="801" y="1"/>
                    <a:pt x="5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1636864" y="2256059"/>
              <a:ext cx="25730" cy="20334"/>
            </a:xfrm>
            <a:custGeom>
              <a:avLst/>
              <a:gdLst/>
              <a:ahLst/>
              <a:cxnLst/>
              <a:rect l="l" t="t" r="r" b="b"/>
              <a:pathLst>
                <a:path w="801" h="633" extrusionOk="0">
                  <a:moveTo>
                    <a:pt x="441" y="0"/>
                  </a:moveTo>
                  <a:cubicBezTo>
                    <a:pt x="346" y="0"/>
                    <a:pt x="250" y="33"/>
                    <a:pt x="173" y="101"/>
                  </a:cubicBezTo>
                  <a:cubicBezTo>
                    <a:pt x="48" y="210"/>
                    <a:pt x="0" y="379"/>
                    <a:pt x="51" y="537"/>
                  </a:cubicBezTo>
                  <a:cubicBezTo>
                    <a:pt x="70" y="595"/>
                    <a:pt x="123" y="632"/>
                    <a:pt x="184" y="632"/>
                  </a:cubicBezTo>
                  <a:cubicBezTo>
                    <a:pt x="199" y="632"/>
                    <a:pt x="213" y="631"/>
                    <a:pt x="229" y="625"/>
                  </a:cubicBezTo>
                  <a:cubicBezTo>
                    <a:pt x="301" y="602"/>
                    <a:pt x="341" y="524"/>
                    <a:pt x="317" y="450"/>
                  </a:cubicBezTo>
                  <a:cubicBezTo>
                    <a:pt x="301" y="399"/>
                    <a:pt x="316" y="344"/>
                    <a:pt x="355" y="310"/>
                  </a:cubicBezTo>
                  <a:cubicBezTo>
                    <a:pt x="380" y="289"/>
                    <a:pt x="410" y="278"/>
                    <a:pt x="440" y="278"/>
                  </a:cubicBezTo>
                  <a:cubicBezTo>
                    <a:pt x="476" y="278"/>
                    <a:pt x="512" y="293"/>
                    <a:pt x="537" y="323"/>
                  </a:cubicBezTo>
                  <a:cubicBezTo>
                    <a:pt x="565" y="355"/>
                    <a:pt x="604" y="372"/>
                    <a:pt x="644" y="372"/>
                  </a:cubicBezTo>
                  <a:cubicBezTo>
                    <a:pt x="677" y="372"/>
                    <a:pt x="709" y="360"/>
                    <a:pt x="736" y="337"/>
                  </a:cubicBezTo>
                  <a:cubicBezTo>
                    <a:pt x="795" y="287"/>
                    <a:pt x="801" y="198"/>
                    <a:pt x="750" y="140"/>
                  </a:cubicBezTo>
                  <a:cubicBezTo>
                    <a:pt x="669" y="48"/>
                    <a:pt x="555"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1621477" y="2302414"/>
              <a:ext cx="194084" cy="82715"/>
            </a:xfrm>
            <a:custGeom>
              <a:avLst/>
              <a:gdLst/>
              <a:ahLst/>
              <a:cxnLst/>
              <a:rect l="l" t="t" r="r" b="b"/>
              <a:pathLst>
                <a:path w="6042" h="2575" extrusionOk="0">
                  <a:moveTo>
                    <a:pt x="6009" y="0"/>
                  </a:moveTo>
                  <a:lnTo>
                    <a:pt x="15" y="2"/>
                  </a:lnTo>
                  <a:lnTo>
                    <a:pt x="0" y="77"/>
                  </a:lnTo>
                  <a:lnTo>
                    <a:pt x="392" y="2574"/>
                  </a:lnTo>
                  <a:lnTo>
                    <a:pt x="5385" y="2574"/>
                  </a:lnTo>
                  <a:lnTo>
                    <a:pt x="5698" y="2164"/>
                  </a:lnTo>
                  <a:lnTo>
                    <a:pt x="6041" y="75"/>
                  </a:lnTo>
                  <a:lnTo>
                    <a:pt x="6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1617879" y="2301739"/>
              <a:ext cx="186664" cy="113264"/>
            </a:xfrm>
            <a:custGeom>
              <a:avLst/>
              <a:gdLst/>
              <a:ahLst/>
              <a:cxnLst/>
              <a:rect l="l" t="t" r="r" b="b"/>
              <a:pathLst>
                <a:path w="5811" h="3526" extrusionOk="0">
                  <a:moveTo>
                    <a:pt x="141" y="1"/>
                  </a:moveTo>
                  <a:lnTo>
                    <a:pt x="1" y="95"/>
                  </a:lnTo>
                  <a:lnTo>
                    <a:pt x="561" y="3526"/>
                  </a:lnTo>
                  <a:lnTo>
                    <a:pt x="5591" y="3526"/>
                  </a:lnTo>
                  <a:lnTo>
                    <a:pt x="5810" y="2184"/>
                  </a:lnTo>
                  <a:lnTo>
                    <a:pt x="700" y="2184"/>
                  </a:lnTo>
                  <a:cubicBezTo>
                    <a:pt x="655" y="2184"/>
                    <a:pt x="616" y="2151"/>
                    <a:pt x="609" y="2106"/>
                  </a:cubicBezTo>
                  <a:lnTo>
                    <a:pt x="279" y="95"/>
                  </a:lnTo>
                  <a:lnTo>
                    <a:pt x="14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1657424" y="2302350"/>
              <a:ext cx="118500" cy="112654"/>
            </a:xfrm>
            <a:custGeom>
              <a:avLst/>
              <a:gdLst/>
              <a:ahLst/>
              <a:cxnLst/>
              <a:rect l="l" t="t" r="r" b="b"/>
              <a:pathLst>
                <a:path w="3689" h="3507" extrusionOk="0">
                  <a:moveTo>
                    <a:pt x="3606" y="1"/>
                  </a:moveTo>
                  <a:lnTo>
                    <a:pt x="60" y="2"/>
                  </a:lnTo>
                  <a:lnTo>
                    <a:pt x="0" y="76"/>
                  </a:lnTo>
                  <a:lnTo>
                    <a:pt x="204" y="2165"/>
                  </a:lnTo>
                  <a:lnTo>
                    <a:pt x="485" y="3507"/>
                  </a:lnTo>
                  <a:lnTo>
                    <a:pt x="3204" y="3507"/>
                  </a:lnTo>
                  <a:lnTo>
                    <a:pt x="3485" y="2165"/>
                  </a:lnTo>
                  <a:lnTo>
                    <a:pt x="3689" y="76"/>
                  </a:lnTo>
                  <a:lnTo>
                    <a:pt x="3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1664009" y="2371866"/>
              <a:ext cx="105426" cy="43141"/>
            </a:xfrm>
            <a:custGeom>
              <a:avLst/>
              <a:gdLst/>
              <a:ahLst/>
              <a:cxnLst/>
              <a:rect l="l" t="t" r="r" b="b"/>
              <a:pathLst>
                <a:path w="3282" h="1343" extrusionOk="0">
                  <a:moveTo>
                    <a:pt x="1" y="1"/>
                  </a:moveTo>
                  <a:lnTo>
                    <a:pt x="132" y="1343"/>
                  </a:lnTo>
                  <a:lnTo>
                    <a:pt x="3149" y="1343"/>
                  </a:lnTo>
                  <a:lnTo>
                    <a:pt x="3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1696936" y="2302221"/>
              <a:ext cx="39575" cy="82908"/>
            </a:xfrm>
            <a:custGeom>
              <a:avLst/>
              <a:gdLst/>
              <a:ahLst/>
              <a:cxnLst/>
              <a:rect l="l" t="t" r="r" b="b"/>
              <a:pathLst>
                <a:path w="1232" h="2581" extrusionOk="0">
                  <a:moveTo>
                    <a:pt x="1134" y="0"/>
                  </a:moveTo>
                  <a:lnTo>
                    <a:pt x="37" y="6"/>
                  </a:lnTo>
                  <a:lnTo>
                    <a:pt x="1" y="80"/>
                  </a:lnTo>
                  <a:lnTo>
                    <a:pt x="69" y="2169"/>
                  </a:lnTo>
                  <a:lnTo>
                    <a:pt x="186" y="2580"/>
                  </a:lnTo>
                  <a:lnTo>
                    <a:pt x="1043" y="2580"/>
                  </a:lnTo>
                  <a:lnTo>
                    <a:pt x="1162" y="2170"/>
                  </a:lnTo>
                  <a:lnTo>
                    <a:pt x="1231" y="83"/>
                  </a:lnTo>
                  <a:lnTo>
                    <a:pt x="11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1699121" y="2371866"/>
              <a:ext cx="35142" cy="43141"/>
            </a:xfrm>
            <a:custGeom>
              <a:avLst/>
              <a:gdLst/>
              <a:ahLst/>
              <a:cxnLst/>
              <a:rect l="l" t="t" r="r" b="b"/>
              <a:pathLst>
                <a:path w="1094" h="1343" extrusionOk="0">
                  <a:moveTo>
                    <a:pt x="1" y="1"/>
                  </a:moveTo>
                  <a:lnTo>
                    <a:pt x="44" y="1343"/>
                  </a:lnTo>
                  <a:lnTo>
                    <a:pt x="1050" y="1343"/>
                  </a:lnTo>
                  <a:lnTo>
                    <a:pt x="109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1610490" y="2286834"/>
              <a:ext cx="213743" cy="15547"/>
            </a:xfrm>
            <a:custGeom>
              <a:avLst/>
              <a:gdLst/>
              <a:ahLst/>
              <a:cxnLst/>
              <a:rect l="l" t="t" r="r" b="b"/>
              <a:pathLst>
                <a:path w="6654" h="484" extrusionOk="0">
                  <a:moveTo>
                    <a:pt x="241" y="0"/>
                  </a:moveTo>
                  <a:cubicBezTo>
                    <a:pt x="173" y="0"/>
                    <a:pt x="111" y="26"/>
                    <a:pt x="61" y="65"/>
                  </a:cubicBezTo>
                  <a:cubicBezTo>
                    <a:pt x="1" y="116"/>
                    <a:pt x="66" y="230"/>
                    <a:pt x="66" y="317"/>
                  </a:cubicBezTo>
                  <a:cubicBezTo>
                    <a:pt x="66" y="317"/>
                    <a:pt x="278" y="484"/>
                    <a:pt x="433" y="484"/>
                  </a:cubicBezTo>
                  <a:lnTo>
                    <a:pt x="6241" y="478"/>
                  </a:lnTo>
                  <a:cubicBezTo>
                    <a:pt x="6395" y="478"/>
                    <a:pt x="6654" y="436"/>
                    <a:pt x="6654" y="281"/>
                  </a:cubicBezTo>
                  <a:cubicBezTo>
                    <a:pt x="6654" y="125"/>
                    <a:pt x="6528" y="0"/>
                    <a:pt x="6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1609141" y="2288922"/>
              <a:ext cx="215060" cy="15933"/>
            </a:xfrm>
            <a:custGeom>
              <a:avLst/>
              <a:gdLst/>
              <a:ahLst/>
              <a:cxnLst/>
              <a:rect l="l" t="t" r="r" b="b"/>
              <a:pathLst>
                <a:path w="6695" h="496" extrusionOk="0">
                  <a:moveTo>
                    <a:pt x="102" y="0"/>
                  </a:moveTo>
                  <a:cubicBezTo>
                    <a:pt x="41" y="51"/>
                    <a:pt x="1" y="129"/>
                    <a:pt x="1" y="216"/>
                  </a:cubicBezTo>
                  <a:cubicBezTo>
                    <a:pt x="1" y="370"/>
                    <a:pt x="125" y="495"/>
                    <a:pt x="281" y="495"/>
                  </a:cubicBezTo>
                  <a:lnTo>
                    <a:pt x="6414" y="495"/>
                  </a:lnTo>
                  <a:cubicBezTo>
                    <a:pt x="6567" y="495"/>
                    <a:pt x="6694" y="371"/>
                    <a:pt x="6694" y="216"/>
                  </a:cubicBezTo>
                  <a:lnTo>
                    <a:pt x="375" y="216"/>
                  </a:lnTo>
                  <a:cubicBezTo>
                    <a:pt x="241" y="216"/>
                    <a:pt x="131" y="123"/>
                    <a:pt x="1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1569114" y="2380796"/>
              <a:ext cx="296459" cy="85735"/>
            </a:xfrm>
            <a:custGeom>
              <a:avLst/>
              <a:gdLst/>
              <a:ahLst/>
              <a:cxnLst/>
              <a:rect l="l" t="t" r="r" b="b"/>
              <a:pathLst>
                <a:path w="9229" h="2669" extrusionOk="0">
                  <a:moveTo>
                    <a:pt x="429" y="1"/>
                  </a:moveTo>
                  <a:cubicBezTo>
                    <a:pt x="363" y="1"/>
                    <a:pt x="304" y="14"/>
                    <a:pt x="248" y="37"/>
                  </a:cubicBezTo>
                  <a:cubicBezTo>
                    <a:pt x="246" y="37"/>
                    <a:pt x="243" y="40"/>
                    <a:pt x="242" y="40"/>
                  </a:cubicBezTo>
                  <a:cubicBezTo>
                    <a:pt x="78" y="114"/>
                    <a:pt x="17" y="315"/>
                    <a:pt x="17" y="506"/>
                  </a:cubicBezTo>
                  <a:lnTo>
                    <a:pt x="0" y="2201"/>
                  </a:lnTo>
                  <a:cubicBezTo>
                    <a:pt x="0" y="2459"/>
                    <a:pt x="209" y="2669"/>
                    <a:pt x="466" y="2669"/>
                  </a:cubicBezTo>
                  <a:lnTo>
                    <a:pt x="3692" y="2669"/>
                  </a:lnTo>
                  <a:cubicBezTo>
                    <a:pt x="3881" y="2669"/>
                    <a:pt x="4084" y="2592"/>
                    <a:pt x="4156" y="2426"/>
                  </a:cubicBezTo>
                  <a:cubicBezTo>
                    <a:pt x="4177" y="2381"/>
                    <a:pt x="4190" y="2330"/>
                    <a:pt x="4194" y="2278"/>
                  </a:cubicBezTo>
                  <a:lnTo>
                    <a:pt x="4226" y="1894"/>
                  </a:lnTo>
                  <a:cubicBezTo>
                    <a:pt x="4242" y="1700"/>
                    <a:pt x="4402" y="1550"/>
                    <a:pt x="4598" y="1550"/>
                  </a:cubicBezTo>
                  <a:cubicBezTo>
                    <a:pt x="4793" y="1550"/>
                    <a:pt x="4997" y="1622"/>
                    <a:pt x="5012" y="1816"/>
                  </a:cubicBezTo>
                  <a:lnTo>
                    <a:pt x="5038" y="2240"/>
                  </a:lnTo>
                  <a:cubicBezTo>
                    <a:pt x="5058" y="2482"/>
                    <a:pt x="5258" y="2669"/>
                    <a:pt x="5503" y="2669"/>
                  </a:cubicBezTo>
                  <a:lnTo>
                    <a:pt x="8708" y="2656"/>
                  </a:lnTo>
                  <a:cubicBezTo>
                    <a:pt x="8899" y="2656"/>
                    <a:pt x="9117" y="2591"/>
                    <a:pt x="9190" y="2426"/>
                  </a:cubicBezTo>
                  <a:cubicBezTo>
                    <a:pt x="9216" y="2368"/>
                    <a:pt x="9229" y="2307"/>
                    <a:pt x="9229" y="2240"/>
                  </a:cubicBezTo>
                  <a:lnTo>
                    <a:pt x="9229" y="468"/>
                  </a:lnTo>
                  <a:cubicBezTo>
                    <a:pt x="9229" y="211"/>
                    <a:pt x="9020" y="1"/>
                    <a:pt x="8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1567797" y="2382113"/>
              <a:ext cx="134754" cy="85639"/>
            </a:xfrm>
            <a:custGeom>
              <a:avLst/>
              <a:gdLst/>
              <a:ahLst/>
              <a:cxnLst/>
              <a:rect l="l" t="t" r="r" b="b"/>
              <a:pathLst>
                <a:path w="4195" h="2666" extrusionOk="0">
                  <a:moveTo>
                    <a:pt x="281" y="0"/>
                  </a:moveTo>
                  <a:cubicBezTo>
                    <a:pt x="116" y="73"/>
                    <a:pt x="1" y="235"/>
                    <a:pt x="1" y="427"/>
                  </a:cubicBezTo>
                  <a:lnTo>
                    <a:pt x="1" y="2199"/>
                  </a:lnTo>
                  <a:cubicBezTo>
                    <a:pt x="1" y="2456"/>
                    <a:pt x="209" y="2666"/>
                    <a:pt x="468" y="2666"/>
                  </a:cubicBezTo>
                  <a:lnTo>
                    <a:pt x="3767" y="2666"/>
                  </a:lnTo>
                  <a:cubicBezTo>
                    <a:pt x="3957" y="2666"/>
                    <a:pt x="4122" y="2551"/>
                    <a:pt x="4194" y="2385"/>
                  </a:cubicBezTo>
                  <a:lnTo>
                    <a:pt x="468" y="2385"/>
                  </a:lnTo>
                  <a:cubicBezTo>
                    <a:pt x="365" y="2385"/>
                    <a:pt x="281" y="2302"/>
                    <a:pt x="281" y="2199"/>
                  </a:cubicBezTo>
                  <a:lnTo>
                    <a:pt x="281" y="0"/>
                  </a:ln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1716693" y="2430556"/>
              <a:ext cx="147603" cy="37198"/>
            </a:xfrm>
            <a:custGeom>
              <a:avLst/>
              <a:gdLst/>
              <a:ahLst/>
              <a:cxnLst/>
              <a:rect l="l" t="t" r="r" b="b"/>
              <a:pathLst>
                <a:path w="4595" h="1158" extrusionOk="0">
                  <a:moveTo>
                    <a:pt x="1" y="1"/>
                  </a:moveTo>
                  <a:cubicBezTo>
                    <a:pt x="196" y="1"/>
                    <a:pt x="357" y="151"/>
                    <a:pt x="373" y="345"/>
                  </a:cubicBezTo>
                  <a:lnTo>
                    <a:pt x="403" y="729"/>
                  </a:lnTo>
                  <a:cubicBezTo>
                    <a:pt x="424" y="971"/>
                    <a:pt x="625" y="1158"/>
                    <a:pt x="868" y="1158"/>
                  </a:cubicBezTo>
                  <a:lnTo>
                    <a:pt x="4167" y="1158"/>
                  </a:lnTo>
                  <a:cubicBezTo>
                    <a:pt x="4360" y="1158"/>
                    <a:pt x="4522" y="1042"/>
                    <a:pt x="4594" y="877"/>
                  </a:cubicBezTo>
                  <a:lnTo>
                    <a:pt x="890" y="877"/>
                  </a:lnTo>
                  <a:cubicBezTo>
                    <a:pt x="793" y="877"/>
                    <a:pt x="712" y="803"/>
                    <a:pt x="704" y="706"/>
                  </a:cubicBezTo>
                  <a:lnTo>
                    <a:pt x="676" y="345"/>
                  </a:lnTo>
                  <a:cubicBezTo>
                    <a:pt x="661" y="151"/>
                    <a:pt x="497" y="1"/>
                    <a:pt x="305"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1598926" y="2398818"/>
              <a:ext cx="85735" cy="49790"/>
            </a:xfrm>
            <a:custGeom>
              <a:avLst/>
              <a:gdLst/>
              <a:ahLst/>
              <a:cxnLst/>
              <a:rect l="l" t="t" r="r" b="b"/>
              <a:pathLst>
                <a:path w="2669" h="1550" extrusionOk="0">
                  <a:moveTo>
                    <a:pt x="243" y="0"/>
                  </a:moveTo>
                  <a:lnTo>
                    <a:pt x="94" y="38"/>
                  </a:lnTo>
                  <a:cubicBezTo>
                    <a:pt x="42" y="38"/>
                    <a:pt x="0" y="81"/>
                    <a:pt x="0" y="132"/>
                  </a:cubicBezTo>
                  <a:lnTo>
                    <a:pt x="0" y="1455"/>
                  </a:lnTo>
                  <a:cubicBezTo>
                    <a:pt x="0" y="1507"/>
                    <a:pt x="43" y="1549"/>
                    <a:pt x="94" y="1549"/>
                  </a:cubicBezTo>
                  <a:lnTo>
                    <a:pt x="2538" y="1549"/>
                  </a:lnTo>
                  <a:cubicBezTo>
                    <a:pt x="2590" y="1549"/>
                    <a:pt x="2632" y="1507"/>
                    <a:pt x="2629" y="1454"/>
                  </a:cubicBezTo>
                  <a:lnTo>
                    <a:pt x="2668" y="1306"/>
                  </a:lnTo>
                  <a:lnTo>
                    <a:pt x="2668" y="93"/>
                  </a:lnTo>
                  <a:cubicBezTo>
                    <a:pt x="2668" y="41"/>
                    <a:pt x="2625" y="0"/>
                    <a:pt x="25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1597737" y="2398818"/>
              <a:ext cx="86956" cy="50978"/>
            </a:xfrm>
            <a:custGeom>
              <a:avLst/>
              <a:gdLst/>
              <a:ahLst/>
              <a:cxnLst/>
              <a:rect l="l" t="t" r="r" b="b"/>
              <a:pathLst>
                <a:path w="2707" h="1587" extrusionOk="0">
                  <a:moveTo>
                    <a:pt x="95" y="0"/>
                  </a:moveTo>
                  <a:cubicBezTo>
                    <a:pt x="44" y="0"/>
                    <a:pt x="1" y="41"/>
                    <a:pt x="1" y="93"/>
                  </a:cubicBezTo>
                  <a:lnTo>
                    <a:pt x="1" y="1493"/>
                  </a:lnTo>
                  <a:cubicBezTo>
                    <a:pt x="1" y="1543"/>
                    <a:pt x="43" y="1587"/>
                    <a:pt x="95" y="1587"/>
                  </a:cubicBezTo>
                  <a:lnTo>
                    <a:pt x="2612" y="1587"/>
                  </a:lnTo>
                  <a:cubicBezTo>
                    <a:pt x="2663" y="1587"/>
                    <a:pt x="2707" y="1545"/>
                    <a:pt x="2707" y="1493"/>
                  </a:cubicBezTo>
                  <a:lnTo>
                    <a:pt x="2707" y="1306"/>
                  </a:lnTo>
                  <a:lnTo>
                    <a:pt x="376" y="1306"/>
                  </a:lnTo>
                  <a:cubicBezTo>
                    <a:pt x="325" y="1306"/>
                    <a:pt x="282" y="1264"/>
                    <a:pt x="282" y="1212"/>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1749812" y="2398818"/>
              <a:ext cx="85735" cy="49790"/>
            </a:xfrm>
            <a:custGeom>
              <a:avLst/>
              <a:gdLst/>
              <a:ahLst/>
              <a:cxnLst/>
              <a:rect l="l" t="t" r="r" b="b"/>
              <a:pathLst>
                <a:path w="2669" h="1550" extrusionOk="0">
                  <a:moveTo>
                    <a:pt x="244" y="0"/>
                  </a:moveTo>
                  <a:lnTo>
                    <a:pt x="95" y="38"/>
                  </a:lnTo>
                  <a:cubicBezTo>
                    <a:pt x="43" y="38"/>
                    <a:pt x="1" y="81"/>
                    <a:pt x="1" y="132"/>
                  </a:cubicBezTo>
                  <a:lnTo>
                    <a:pt x="1" y="1455"/>
                  </a:lnTo>
                  <a:cubicBezTo>
                    <a:pt x="1" y="1507"/>
                    <a:pt x="44" y="1549"/>
                    <a:pt x="95" y="1549"/>
                  </a:cubicBezTo>
                  <a:lnTo>
                    <a:pt x="2538" y="1549"/>
                  </a:lnTo>
                  <a:cubicBezTo>
                    <a:pt x="2590" y="1549"/>
                    <a:pt x="2632" y="1507"/>
                    <a:pt x="2630" y="1454"/>
                  </a:cubicBezTo>
                  <a:lnTo>
                    <a:pt x="2669" y="1306"/>
                  </a:lnTo>
                  <a:lnTo>
                    <a:pt x="2669" y="93"/>
                  </a:lnTo>
                  <a:cubicBezTo>
                    <a:pt x="2669" y="41"/>
                    <a:pt x="2625" y="0"/>
                    <a:pt x="2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1748656" y="2398818"/>
              <a:ext cx="86956" cy="50978"/>
            </a:xfrm>
            <a:custGeom>
              <a:avLst/>
              <a:gdLst/>
              <a:ahLst/>
              <a:cxnLst/>
              <a:rect l="l" t="t" r="r" b="b"/>
              <a:pathLst>
                <a:path w="2707" h="1587" extrusionOk="0">
                  <a:moveTo>
                    <a:pt x="95" y="0"/>
                  </a:moveTo>
                  <a:cubicBezTo>
                    <a:pt x="44" y="0"/>
                    <a:pt x="0" y="41"/>
                    <a:pt x="0" y="93"/>
                  </a:cubicBezTo>
                  <a:lnTo>
                    <a:pt x="0" y="1493"/>
                  </a:lnTo>
                  <a:cubicBezTo>
                    <a:pt x="0" y="1543"/>
                    <a:pt x="42" y="1587"/>
                    <a:pt x="95" y="1587"/>
                  </a:cubicBezTo>
                  <a:lnTo>
                    <a:pt x="2612" y="1587"/>
                  </a:lnTo>
                  <a:cubicBezTo>
                    <a:pt x="2663" y="1587"/>
                    <a:pt x="2706" y="1545"/>
                    <a:pt x="2706" y="1493"/>
                  </a:cubicBezTo>
                  <a:lnTo>
                    <a:pt x="2706" y="1306"/>
                  </a:lnTo>
                  <a:lnTo>
                    <a:pt x="375" y="1306"/>
                  </a:lnTo>
                  <a:cubicBezTo>
                    <a:pt x="325" y="1306"/>
                    <a:pt x="281" y="1264"/>
                    <a:pt x="281" y="1212"/>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8"/>
          <p:cNvGrpSpPr/>
          <p:nvPr/>
        </p:nvGrpSpPr>
        <p:grpSpPr>
          <a:xfrm>
            <a:off x="7352672" y="1543132"/>
            <a:ext cx="155959" cy="297686"/>
            <a:chOff x="7352672" y="1543132"/>
            <a:chExt cx="155959" cy="297686"/>
          </a:xfrm>
        </p:grpSpPr>
        <p:sp>
          <p:nvSpPr>
            <p:cNvPr id="3681" name="Google Shape;3681;p58"/>
            <p:cNvSpPr/>
            <p:nvPr/>
          </p:nvSpPr>
          <p:spPr>
            <a:xfrm>
              <a:off x="7354953" y="1684895"/>
              <a:ext cx="69577" cy="154638"/>
            </a:xfrm>
            <a:custGeom>
              <a:avLst/>
              <a:gdLst/>
              <a:ahLst/>
              <a:cxnLst/>
              <a:rect l="l" t="t" r="r" b="b"/>
              <a:pathLst>
                <a:path w="2166" h="4814" extrusionOk="0">
                  <a:moveTo>
                    <a:pt x="946" y="0"/>
                  </a:moveTo>
                  <a:lnTo>
                    <a:pt x="515" y="715"/>
                  </a:lnTo>
                  <a:cubicBezTo>
                    <a:pt x="121" y="1448"/>
                    <a:pt x="1" y="2148"/>
                    <a:pt x="150" y="2966"/>
                  </a:cubicBezTo>
                  <a:lnTo>
                    <a:pt x="434" y="4738"/>
                  </a:lnTo>
                  <a:cubicBezTo>
                    <a:pt x="442" y="4782"/>
                    <a:pt x="480" y="4813"/>
                    <a:pt x="526" y="4813"/>
                  </a:cubicBezTo>
                  <a:lnTo>
                    <a:pt x="1695" y="4796"/>
                  </a:lnTo>
                  <a:cubicBezTo>
                    <a:pt x="1740" y="4796"/>
                    <a:pt x="1779" y="4766"/>
                    <a:pt x="1787" y="4718"/>
                  </a:cubicBezTo>
                  <a:lnTo>
                    <a:pt x="1871" y="4515"/>
                  </a:lnTo>
                  <a:lnTo>
                    <a:pt x="2033" y="3631"/>
                  </a:lnTo>
                  <a:cubicBezTo>
                    <a:pt x="2120" y="3153"/>
                    <a:pt x="2145" y="2665"/>
                    <a:pt x="2096" y="2183"/>
                  </a:cubicBezTo>
                  <a:cubicBezTo>
                    <a:pt x="2086" y="2085"/>
                    <a:pt x="2165" y="2061"/>
                    <a:pt x="2151" y="1962"/>
                  </a:cubicBezTo>
                  <a:cubicBezTo>
                    <a:pt x="2072" y="1465"/>
                    <a:pt x="1847" y="882"/>
                    <a:pt x="1521" y="514"/>
                  </a:cubicBezTo>
                  <a:lnTo>
                    <a:pt x="9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7352672" y="1683128"/>
              <a:ext cx="62350" cy="157657"/>
            </a:xfrm>
            <a:custGeom>
              <a:avLst/>
              <a:gdLst/>
              <a:ahLst/>
              <a:cxnLst/>
              <a:rect l="l" t="t" r="r" b="b"/>
              <a:pathLst>
                <a:path w="1941" h="4908" extrusionOk="0">
                  <a:moveTo>
                    <a:pt x="901" y="0"/>
                  </a:moveTo>
                  <a:lnTo>
                    <a:pt x="529" y="669"/>
                  </a:lnTo>
                  <a:cubicBezTo>
                    <a:pt x="136" y="1401"/>
                    <a:pt x="1" y="2245"/>
                    <a:pt x="149" y="3065"/>
                  </a:cubicBezTo>
                  <a:lnTo>
                    <a:pt x="467" y="4831"/>
                  </a:lnTo>
                  <a:cubicBezTo>
                    <a:pt x="474" y="4876"/>
                    <a:pt x="513" y="4907"/>
                    <a:pt x="558" y="4907"/>
                  </a:cubicBezTo>
                  <a:lnTo>
                    <a:pt x="1802" y="4907"/>
                  </a:lnTo>
                  <a:cubicBezTo>
                    <a:pt x="1847" y="4907"/>
                    <a:pt x="1886" y="4874"/>
                    <a:pt x="1894" y="4831"/>
                  </a:cubicBezTo>
                  <a:lnTo>
                    <a:pt x="1941" y="4572"/>
                  </a:lnTo>
                  <a:lnTo>
                    <a:pt x="845" y="4572"/>
                  </a:lnTo>
                  <a:cubicBezTo>
                    <a:pt x="800" y="4572"/>
                    <a:pt x="761" y="4540"/>
                    <a:pt x="752" y="4496"/>
                  </a:cubicBezTo>
                  <a:lnTo>
                    <a:pt x="484" y="3065"/>
                  </a:lnTo>
                  <a:cubicBezTo>
                    <a:pt x="337" y="2247"/>
                    <a:pt x="461" y="1471"/>
                    <a:pt x="855" y="738"/>
                  </a:cubicBezTo>
                  <a:lnTo>
                    <a:pt x="1195" y="178"/>
                  </a:lnTo>
                  <a:lnTo>
                    <a:pt x="9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7439986" y="1684959"/>
              <a:ext cx="68646" cy="154509"/>
            </a:xfrm>
            <a:custGeom>
              <a:avLst/>
              <a:gdLst/>
              <a:ahLst/>
              <a:cxnLst/>
              <a:rect l="l" t="t" r="r" b="b"/>
              <a:pathLst>
                <a:path w="2137" h="4810" extrusionOk="0">
                  <a:moveTo>
                    <a:pt x="1239" y="1"/>
                  </a:moveTo>
                  <a:lnTo>
                    <a:pt x="712" y="628"/>
                  </a:lnTo>
                  <a:cubicBezTo>
                    <a:pt x="309" y="1084"/>
                    <a:pt x="47" y="2182"/>
                    <a:pt x="47" y="2182"/>
                  </a:cubicBezTo>
                  <a:cubicBezTo>
                    <a:pt x="0" y="2650"/>
                    <a:pt x="23" y="3142"/>
                    <a:pt x="103" y="3606"/>
                  </a:cubicBezTo>
                  <a:lnTo>
                    <a:pt x="306" y="4774"/>
                  </a:lnTo>
                  <a:cubicBezTo>
                    <a:pt x="310" y="4797"/>
                    <a:pt x="678" y="4809"/>
                    <a:pt x="1021" y="4809"/>
                  </a:cubicBezTo>
                  <a:cubicBezTo>
                    <a:pt x="1321" y="4809"/>
                    <a:pt x="1601" y="4800"/>
                    <a:pt x="1603" y="4780"/>
                  </a:cubicBezTo>
                  <a:lnTo>
                    <a:pt x="1719" y="4518"/>
                  </a:lnTo>
                  <a:lnTo>
                    <a:pt x="1991" y="3009"/>
                  </a:lnTo>
                  <a:cubicBezTo>
                    <a:pt x="2137" y="2190"/>
                    <a:pt x="2002" y="1347"/>
                    <a:pt x="1609" y="613"/>
                  </a:cubicBezTo>
                  <a:lnTo>
                    <a:pt x="1399" y="233"/>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7437416" y="1683160"/>
              <a:ext cx="57917" cy="157657"/>
            </a:xfrm>
            <a:custGeom>
              <a:avLst/>
              <a:gdLst/>
              <a:ahLst/>
              <a:cxnLst/>
              <a:rect l="l" t="t" r="r" b="b"/>
              <a:pathLst>
                <a:path w="1803" h="4908" extrusionOk="0">
                  <a:moveTo>
                    <a:pt x="1322" y="0"/>
                  </a:moveTo>
                  <a:lnTo>
                    <a:pt x="627" y="594"/>
                  </a:lnTo>
                  <a:cubicBezTo>
                    <a:pt x="293" y="970"/>
                    <a:pt x="82" y="1471"/>
                    <a:pt x="15" y="1963"/>
                  </a:cubicBezTo>
                  <a:cubicBezTo>
                    <a:pt x="1" y="2066"/>
                    <a:pt x="83" y="2134"/>
                    <a:pt x="73" y="2238"/>
                  </a:cubicBezTo>
                  <a:cubicBezTo>
                    <a:pt x="24" y="2706"/>
                    <a:pt x="47" y="3198"/>
                    <a:pt x="127" y="3660"/>
                  </a:cubicBezTo>
                  <a:lnTo>
                    <a:pt x="293" y="4627"/>
                  </a:lnTo>
                  <a:lnTo>
                    <a:pt x="328" y="4830"/>
                  </a:lnTo>
                  <a:cubicBezTo>
                    <a:pt x="335" y="4875"/>
                    <a:pt x="374" y="4908"/>
                    <a:pt x="420" y="4908"/>
                  </a:cubicBezTo>
                  <a:lnTo>
                    <a:pt x="1662" y="4908"/>
                  </a:lnTo>
                  <a:cubicBezTo>
                    <a:pt x="1709" y="4908"/>
                    <a:pt x="1746" y="4875"/>
                    <a:pt x="1755" y="4831"/>
                  </a:cubicBezTo>
                  <a:lnTo>
                    <a:pt x="1803" y="4574"/>
                  </a:lnTo>
                  <a:lnTo>
                    <a:pt x="707" y="4574"/>
                  </a:lnTo>
                  <a:lnTo>
                    <a:pt x="707" y="4571"/>
                  </a:lnTo>
                  <a:cubicBezTo>
                    <a:pt x="662" y="4571"/>
                    <a:pt x="625" y="4539"/>
                    <a:pt x="616" y="4495"/>
                  </a:cubicBezTo>
                  <a:lnTo>
                    <a:pt x="461" y="3662"/>
                  </a:lnTo>
                  <a:cubicBezTo>
                    <a:pt x="381" y="3198"/>
                    <a:pt x="358" y="2706"/>
                    <a:pt x="407" y="2238"/>
                  </a:cubicBezTo>
                  <a:cubicBezTo>
                    <a:pt x="468" y="1632"/>
                    <a:pt x="749" y="1115"/>
                    <a:pt x="1153" y="659"/>
                  </a:cubicBezTo>
                  <a:lnTo>
                    <a:pt x="1482" y="289"/>
                  </a:lnTo>
                  <a:lnTo>
                    <a:pt x="1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7373489" y="1543132"/>
              <a:ext cx="117022" cy="209567"/>
            </a:xfrm>
            <a:custGeom>
              <a:avLst/>
              <a:gdLst/>
              <a:ahLst/>
              <a:cxnLst/>
              <a:rect l="l" t="t" r="r" b="b"/>
              <a:pathLst>
                <a:path w="3643" h="6524" extrusionOk="0">
                  <a:moveTo>
                    <a:pt x="2933" y="1"/>
                  </a:moveTo>
                  <a:cubicBezTo>
                    <a:pt x="2890" y="1"/>
                    <a:pt x="2852" y="31"/>
                    <a:pt x="2842" y="73"/>
                  </a:cubicBezTo>
                  <a:lnTo>
                    <a:pt x="2746" y="493"/>
                  </a:lnTo>
                  <a:cubicBezTo>
                    <a:pt x="2645" y="942"/>
                    <a:pt x="2245" y="1262"/>
                    <a:pt x="1784" y="1262"/>
                  </a:cubicBezTo>
                  <a:cubicBezTo>
                    <a:pt x="1319" y="1262"/>
                    <a:pt x="915" y="936"/>
                    <a:pt x="819" y="481"/>
                  </a:cubicBezTo>
                  <a:lnTo>
                    <a:pt x="731" y="74"/>
                  </a:lnTo>
                  <a:cubicBezTo>
                    <a:pt x="721" y="31"/>
                    <a:pt x="683" y="2"/>
                    <a:pt x="640" y="2"/>
                  </a:cubicBezTo>
                  <a:lnTo>
                    <a:pt x="492" y="2"/>
                  </a:lnTo>
                  <a:lnTo>
                    <a:pt x="342" y="40"/>
                  </a:lnTo>
                  <a:cubicBezTo>
                    <a:pt x="291" y="40"/>
                    <a:pt x="249" y="82"/>
                    <a:pt x="248" y="132"/>
                  </a:cubicBezTo>
                  <a:lnTo>
                    <a:pt x="279" y="806"/>
                  </a:lnTo>
                  <a:cubicBezTo>
                    <a:pt x="278" y="1105"/>
                    <a:pt x="204" y="1402"/>
                    <a:pt x="62" y="1668"/>
                  </a:cubicBezTo>
                  <a:lnTo>
                    <a:pt x="55" y="1683"/>
                  </a:lnTo>
                  <a:cubicBezTo>
                    <a:pt x="9" y="1771"/>
                    <a:pt x="0" y="1877"/>
                    <a:pt x="30" y="1972"/>
                  </a:cubicBezTo>
                  <a:lnTo>
                    <a:pt x="278" y="2732"/>
                  </a:lnTo>
                  <a:cubicBezTo>
                    <a:pt x="450" y="3259"/>
                    <a:pt x="466" y="3766"/>
                    <a:pt x="327" y="4302"/>
                  </a:cubicBezTo>
                  <a:lnTo>
                    <a:pt x="767" y="4824"/>
                  </a:lnTo>
                  <a:cubicBezTo>
                    <a:pt x="1158" y="5266"/>
                    <a:pt x="1524" y="5930"/>
                    <a:pt x="1595" y="6516"/>
                  </a:cubicBezTo>
                  <a:lnTo>
                    <a:pt x="2024" y="6524"/>
                  </a:lnTo>
                  <a:cubicBezTo>
                    <a:pt x="2024" y="6524"/>
                    <a:pt x="2086" y="6409"/>
                    <a:pt x="2106" y="6317"/>
                  </a:cubicBezTo>
                  <a:cubicBezTo>
                    <a:pt x="2205" y="5816"/>
                    <a:pt x="2436" y="5347"/>
                    <a:pt x="2780" y="4962"/>
                  </a:cubicBezTo>
                  <a:lnTo>
                    <a:pt x="3315" y="4357"/>
                  </a:lnTo>
                  <a:cubicBezTo>
                    <a:pt x="3280" y="4229"/>
                    <a:pt x="3257" y="4096"/>
                    <a:pt x="3240" y="3964"/>
                  </a:cubicBezTo>
                  <a:lnTo>
                    <a:pt x="3165" y="3620"/>
                  </a:lnTo>
                  <a:lnTo>
                    <a:pt x="3243" y="3274"/>
                  </a:lnTo>
                  <a:cubicBezTo>
                    <a:pt x="3265" y="3088"/>
                    <a:pt x="3305" y="2906"/>
                    <a:pt x="3363" y="2727"/>
                  </a:cubicBezTo>
                  <a:lnTo>
                    <a:pt x="3612" y="1969"/>
                  </a:lnTo>
                  <a:cubicBezTo>
                    <a:pt x="3642" y="1871"/>
                    <a:pt x="3634" y="1767"/>
                    <a:pt x="3586" y="1676"/>
                  </a:cubicBezTo>
                  <a:cubicBezTo>
                    <a:pt x="3434" y="1406"/>
                    <a:pt x="3359" y="1098"/>
                    <a:pt x="3360" y="785"/>
                  </a:cubicBezTo>
                  <a:lnTo>
                    <a:pt x="3363" y="95"/>
                  </a:lnTo>
                  <a:cubicBezTo>
                    <a:pt x="3363" y="41"/>
                    <a:pt x="3322" y="1"/>
                    <a:pt x="3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7371047" y="1543132"/>
              <a:ext cx="70027" cy="211912"/>
            </a:xfrm>
            <a:custGeom>
              <a:avLst/>
              <a:gdLst/>
              <a:ahLst/>
              <a:cxnLst/>
              <a:rect l="l" t="t" r="r" b="b"/>
              <a:pathLst>
                <a:path w="2180" h="6597" extrusionOk="0">
                  <a:moveTo>
                    <a:pt x="380" y="1"/>
                  </a:moveTo>
                  <a:cubicBezTo>
                    <a:pt x="329" y="1"/>
                    <a:pt x="287" y="41"/>
                    <a:pt x="286" y="92"/>
                  </a:cubicBezTo>
                  <a:lnTo>
                    <a:pt x="282" y="801"/>
                  </a:lnTo>
                  <a:cubicBezTo>
                    <a:pt x="280" y="1102"/>
                    <a:pt x="205" y="1399"/>
                    <a:pt x="64" y="1665"/>
                  </a:cubicBezTo>
                  <a:lnTo>
                    <a:pt x="57" y="1680"/>
                  </a:lnTo>
                  <a:cubicBezTo>
                    <a:pt x="11" y="1768"/>
                    <a:pt x="1" y="1872"/>
                    <a:pt x="33" y="1969"/>
                  </a:cubicBezTo>
                  <a:lnTo>
                    <a:pt x="280" y="2729"/>
                  </a:lnTo>
                  <a:cubicBezTo>
                    <a:pt x="338" y="2907"/>
                    <a:pt x="380" y="3091"/>
                    <a:pt x="402" y="3274"/>
                  </a:cubicBezTo>
                  <a:lnTo>
                    <a:pt x="479" y="3607"/>
                  </a:lnTo>
                  <a:lnTo>
                    <a:pt x="403" y="3964"/>
                  </a:lnTo>
                  <a:cubicBezTo>
                    <a:pt x="387" y="4097"/>
                    <a:pt x="363" y="4228"/>
                    <a:pt x="329" y="4358"/>
                  </a:cubicBezTo>
                  <a:lnTo>
                    <a:pt x="884" y="4985"/>
                  </a:lnTo>
                  <a:cubicBezTo>
                    <a:pt x="1275" y="5426"/>
                    <a:pt x="1524" y="6011"/>
                    <a:pt x="1593" y="6596"/>
                  </a:cubicBezTo>
                  <a:lnTo>
                    <a:pt x="2139" y="6596"/>
                  </a:lnTo>
                  <a:cubicBezTo>
                    <a:pt x="2148" y="6502"/>
                    <a:pt x="2162" y="6408"/>
                    <a:pt x="2179" y="6315"/>
                  </a:cubicBezTo>
                  <a:lnTo>
                    <a:pt x="1919" y="6315"/>
                  </a:lnTo>
                  <a:cubicBezTo>
                    <a:pt x="1918" y="6315"/>
                    <a:pt x="1917" y="6315"/>
                    <a:pt x="1916" y="6315"/>
                  </a:cubicBezTo>
                  <a:cubicBezTo>
                    <a:pt x="1872" y="6315"/>
                    <a:pt x="1835" y="6282"/>
                    <a:pt x="1829" y="6236"/>
                  </a:cubicBezTo>
                  <a:cubicBezTo>
                    <a:pt x="1715" y="5338"/>
                    <a:pt x="968" y="4555"/>
                    <a:pt x="723" y="4317"/>
                  </a:cubicBezTo>
                  <a:cubicBezTo>
                    <a:pt x="675" y="4273"/>
                    <a:pt x="657" y="4206"/>
                    <a:pt x="671" y="4142"/>
                  </a:cubicBezTo>
                  <a:cubicBezTo>
                    <a:pt x="783" y="3650"/>
                    <a:pt x="758" y="3223"/>
                    <a:pt x="597" y="2731"/>
                  </a:cubicBezTo>
                  <a:lnTo>
                    <a:pt x="363" y="2030"/>
                  </a:lnTo>
                  <a:cubicBezTo>
                    <a:pt x="324" y="1909"/>
                    <a:pt x="337" y="1777"/>
                    <a:pt x="402" y="1667"/>
                  </a:cubicBezTo>
                  <a:cubicBezTo>
                    <a:pt x="542" y="1400"/>
                    <a:pt x="578" y="1104"/>
                    <a:pt x="580" y="804"/>
                  </a:cubicBezTo>
                  <a:lnTo>
                    <a:pt x="56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7385086" y="1648370"/>
              <a:ext cx="92481" cy="20687"/>
            </a:xfrm>
            <a:custGeom>
              <a:avLst/>
              <a:gdLst/>
              <a:ahLst/>
              <a:cxnLst/>
              <a:rect l="l" t="t" r="r" b="b"/>
              <a:pathLst>
                <a:path w="2879" h="644" extrusionOk="0">
                  <a:moveTo>
                    <a:pt x="286" y="1"/>
                  </a:moveTo>
                  <a:lnTo>
                    <a:pt x="2" y="43"/>
                  </a:lnTo>
                  <a:lnTo>
                    <a:pt x="1" y="643"/>
                  </a:lnTo>
                  <a:lnTo>
                    <a:pt x="2834" y="640"/>
                  </a:lnTo>
                  <a:cubicBezTo>
                    <a:pt x="2824" y="555"/>
                    <a:pt x="2857" y="410"/>
                    <a:pt x="2857" y="410"/>
                  </a:cubicBezTo>
                  <a:lnTo>
                    <a:pt x="2857" y="367"/>
                  </a:lnTo>
                  <a:cubicBezTo>
                    <a:pt x="2857" y="232"/>
                    <a:pt x="2867" y="109"/>
                    <a:pt x="2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7383993" y="1648370"/>
              <a:ext cx="93573" cy="22261"/>
            </a:xfrm>
            <a:custGeom>
              <a:avLst/>
              <a:gdLst/>
              <a:ahLst/>
              <a:cxnLst/>
              <a:rect l="l" t="t" r="r" b="b"/>
              <a:pathLst>
                <a:path w="2913" h="693" extrusionOk="0">
                  <a:moveTo>
                    <a:pt x="0" y="1"/>
                  </a:moveTo>
                  <a:cubicBezTo>
                    <a:pt x="13" y="101"/>
                    <a:pt x="21" y="212"/>
                    <a:pt x="22" y="334"/>
                  </a:cubicBezTo>
                  <a:cubicBezTo>
                    <a:pt x="22" y="467"/>
                    <a:pt x="15" y="585"/>
                    <a:pt x="2" y="693"/>
                  </a:cubicBezTo>
                  <a:lnTo>
                    <a:pt x="2913" y="693"/>
                  </a:lnTo>
                  <a:cubicBezTo>
                    <a:pt x="2909" y="645"/>
                    <a:pt x="2903" y="597"/>
                    <a:pt x="2898" y="543"/>
                  </a:cubicBezTo>
                  <a:cubicBezTo>
                    <a:pt x="2896" y="499"/>
                    <a:pt x="2894" y="454"/>
                    <a:pt x="2894" y="412"/>
                  </a:cubicBezTo>
                  <a:lnTo>
                    <a:pt x="430" y="412"/>
                  </a:lnTo>
                  <a:cubicBezTo>
                    <a:pt x="378" y="412"/>
                    <a:pt x="336" y="368"/>
                    <a:pt x="336" y="316"/>
                  </a:cubicBezTo>
                  <a:cubicBezTo>
                    <a:pt x="339" y="211"/>
                    <a:pt x="333" y="106"/>
                    <a:pt x="3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8"/>
          <p:cNvGrpSpPr/>
          <p:nvPr/>
        </p:nvGrpSpPr>
        <p:grpSpPr>
          <a:xfrm>
            <a:off x="6732324" y="1543132"/>
            <a:ext cx="127077" cy="297780"/>
            <a:chOff x="6732324" y="1543132"/>
            <a:chExt cx="127077" cy="297780"/>
          </a:xfrm>
        </p:grpSpPr>
        <p:sp>
          <p:nvSpPr>
            <p:cNvPr id="3690" name="Google Shape;3690;p58"/>
            <p:cNvSpPr/>
            <p:nvPr/>
          </p:nvSpPr>
          <p:spPr>
            <a:xfrm>
              <a:off x="6733577" y="1639022"/>
              <a:ext cx="125824" cy="200605"/>
            </a:xfrm>
            <a:custGeom>
              <a:avLst/>
              <a:gdLst/>
              <a:ahLst/>
              <a:cxnLst/>
              <a:rect l="l" t="t" r="r" b="b"/>
              <a:pathLst>
                <a:path w="3917" h="6245" extrusionOk="0">
                  <a:moveTo>
                    <a:pt x="326" y="1"/>
                  </a:moveTo>
                  <a:lnTo>
                    <a:pt x="106" y="345"/>
                  </a:lnTo>
                  <a:cubicBezTo>
                    <a:pt x="48" y="435"/>
                    <a:pt x="18" y="539"/>
                    <a:pt x="18" y="646"/>
                  </a:cubicBezTo>
                  <a:lnTo>
                    <a:pt x="1" y="6058"/>
                  </a:lnTo>
                  <a:cubicBezTo>
                    <a:pt x="1" y="6160"/>
                    <a:pt x="83" y="6244"/>
                    <a:pt x="186" y="6244"/>
                  </a:cubicBezTo>
                  <a:lnTo>
                    <a:pt x="3692" y="6244"/>
                  </a:lnTo>
                  <a:cubicBezTo>
                    <a:pt x="3795" y="6244"/>
                    <a:pt x="3877" y="6160"/>
                    <a:pt x="3877" y="6058"/>
                  </a:cubicBezTo>
                  <a:lnTo>
                    <a:pt x="3916" y="6001"/>
                  </a:lnTo>
                  <a:lnTo>
                    <a:pt x="3916" y="5534"/>
                  </a:lnTo>
                  <a:lnTo>
                    <a:pt x="3841" y="5402"/>
                  </a:lnTo>
                  <a:lnTo>
                    <a:pt x="3840" y="884"/>
                  </a:lnTo>
                  <a:lnTo>
                    <a:pt x="3916" y="791"/>
                  </a:lnTo>
                  <a:lnTo>
                    <a:pt x="3916" y="646"/>
                  </a:lnTo>
                  <a:cubicBezTo>
                    <a:pt x="3916" y="541"/>
                    <a:pt x="3885" y="435"/>
                    <a:pt x="3827" y="345"/>
                  </a:cubicBezTo>
                  <a:lnTo>
                    <a:pt x="3621" y="21"/>
                  </a:lnTo>
                  <a:lnTo>
                    <a:pt x="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6732324" y="1639408"/>
              <a:ext cx="126980" cy="201504"/>
            </a:xfrm>
            <a:custGeom>
              <a:avLst/>
              <a:gdLst/>
              <a:ahLst/>
              <a:cxnLst/>
              <a:rect l="l" t="t" r="r" b="b"/>
              <a:pathLst>
                <a:path w="3953" h="6273" extrusionOk="0">
                  <a:moveTo>
                    <a:pt x="303" y="0"/>
                  </a:moveTo>
                  <a:lnTo>
                    <a:pt x="90" y="335"/>
                  </a:lnTo>
                  <a:cubicBezTo>
                    <a:pt x="32" y="424"/>
                    <a:pt x="0" y="530"/>
                    <a:pt x="0" y="637"/>
                  </a:cubicBezTo>
                  <a:lnTo>
                    <a:pt x="0" y="782"/>
                  </a:lnTo>
                  <a:lnTo>
                    <a:pt x="40" y="805"/>
                  </a:lnTo>
                  <a:lnTo>
                    <a:pt x="57" y="5458"/>
                  </a:lnTo>
                  <a:lnTo>
                    <a:pt x="0" y="5526"/>
                  </a:lnTo>
                  <a:lnTo>
                    <a:pt x="0" y="5993"/>
                  </a:lnTo>
                  <a:lnTo>
                    <a:pt x="0" y="6088"/>
                  </a:lnTo>
                  <a:cubicBezTo>
                    <a:pt x="0" y="6190"/>
                    <a:pt x="84" y="6273"/>
                    <a:pt x="187" y="6273"/>
                  </a:cubicBezTo>
                  <a:lnTo>
                    <a:pt x="3767" y="6273"/>
                  </a:lnTo>
                  <a:cubicBezTo>
                    <a:pt x="3870" y="6273"/>
                    <a:pt x="3953" y="6190"/>
                    <a:pt x="3953" y="6088"/>
                  </a:cubicBezTo>
                  <a:lnTo>
                    <a:pt x="3953" y="5995"/>
                  </a:lnTo>
                  <a:lnTo>
                    <a:pt x="336" y="5995"/>
                  </a:lnTo>
                  <a:cubicBezTo>
                    <a:pt x="307" y="5989"/>
                    <a:pt x="281" y="5964"/>
                    <a:pt x="281" y="5933"/>
                  </a:cubicBezTo>
                  <a:lnTo>
                    <a:pt x="281" y="637"/>
                  </a:lnTo>
                  <a:cubicBezTo>
                    <a:pt x="281" y="566"/>
                    <a:pt x="302" y="495"/>
                    <a:pt x="339" y="436"/>
                  </a:cubicBezTo>
                  <a:lnTo>
                    <a:pt x="5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6779065" y="1543132"/>
              <a:ext cx="34821" cy="35849"/>
            </a:xfrm>
            <a:custGeom>
              <a:avLst/>
              <a:gdLst/>
              <a:ahLst/>
              <a:cxnLst/>
              <a:rect l="l" t="t" r="r" b="b"/>
              <a:pathLst>
                <a:path w="1084" h="1116" extrusionOk="0">
                  <a:moveTo>
                    <a:pt x="244" y="1"/>
                  </a:moveTo>
                  <a:lnTo>
                    <a:pt x="187" y="38"/>
                  </a:lnTo>
                  <a:cubicBezTo>
                    <a:pt x="84" y="38"/>
                    <a:pt x="0" y="121"/>
                    <a:pt x="0" y="225"/>
                  </a:cubicBezTo>
                  <a:lnTo>
                    <a:pt x="0" y="1110"/>
                  </a:lnTo>
                  <a:lnTo>
                    <a:pt x="1044" y="1115"/>
                  </a:lnTo>
                  <a:lnTo>
                    <a:pt x="1083" y="834"/>
                  </a:lnTo>
                  <a:lnTo>
                    <a:pt x="1083" y="186"/>
                  </a:lnTo>
                  <a:cubicBezTo>
                    <a:pt x="1083" y="83"/>
                    <a:pt x="999"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6777908" y="1543196"/>
              <a:ext cx="35977" cy="38836"/>
            </a:xfrm>
            <a:custGeom>
              <a:avLst/>
              <a:gdLst/>
              <a:ahLst/>
              <a:cxnLst/>
              <a:rect l="l" t="t" r="r" b="b"/>
              <a:pathLst>
                <a:path w="1120" h="1209" extrusionOk="0">
                  <a:moveTo>
                    <a:pt x="187" y="0"/>
                  </a:moveTo>
                  <a:cubicBezTo>
                    <a:pt x="84" y="0"/>
                    <a:pt x="0" y="83"/>
                    <a:pt x="0" y="187"/>
                  </a:cubicBezTo>
                  <a:lnTo>
                    <a:pt x="0" y="1203"/>
                  </a:lnTo>
                  <a:lnTo>
                    <a:pt x="1119" y="1209"/>
                  </a:lnTo>
                  <a:lnTo>
                    <a:pt x="1119" y="834"/>
                  </a:lnTo>
                  <a:lnTo>
                    <a:pt x="374" y="831"/>
                  </a:lnTo>
                  <a:cubicBezTo>
                    <a:pt x="322" y="828"/>
                    <a:pt x="280" y="788"/>
                    <a:pt x="280" y="737"/>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6791368" y="1556142"/>
              <a:ext cx="9026" cy="8962"/>
            </a:xfrm>
            <a:custGeom>
              <a:avLst/>
              <a:gdLst/>
              <a:ahLst/>
              <a:cxnLst/>
              <a:rect l="l" t="t" r="r" b="b"/>
              <a:pathLst>
                <a:path w="281" h="279" extrusionOk="0">
                  <a:moveTo>
                    <a:pt x="140" y="1"/>
                  </a:moveTo>
                  <a:cubicBezTo>
                    <a:pt x="63" y="1"/>
                    <a:pt x="1" y="63"/>
                    <a:pt x="1" y="140"/>
                  </a:cubicBezTo>
                  <a:cubicBezTo>
                    <a:pt x="1" y="217"/>
                    <a:pt x="63" y="279"/>
                    <a:pt x="140" y="279"/>
                  </a:cubicBezTo>
                  <a:cubicBezTo>
                    <a:pt x="218" y="279"/>
                    <a:pt x="280" y="217"/>
                    <a:pt x="280" y="140"/>
                  </a:cubicBezTo>
                  <a:cubicBezTo>
                    <a:pt x="280" y="63"/>
                    <a:pt x="218"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6766279" y="1578629"/>
              <a:ext cx="60422" cy="14808"/>
            </a:xfrm>
            <a:custGeom>
              <a:avLst/>
              <a:gdLst/>
              <a:ahLst/>
              <a:cxnLst/>
              <a:rect l="l" t="t" r="r" b="b"/>
              <a:pathLst>
                <a:path w="1881" h="461" extrusionOk="0">
                  <a:moveTo>
                    <a:pt x="232" y="0"/>
                  </a:moveTo>
                  <a:cubicBezTo>
                    <a:pt x="167" y="0"/>
                    <a:pt x="107" y="25"/>
                    <a:pt x="61" y="62"/>
                  </a:cubicBezTo>
                  <a:cubicBezTo>
                    <a:pt x="0" y="110"/>
                    <a:pt x="7" y="187"/>
                    <a:pt x="7" y="271"/>
                  </a:cubicBezTo>
                  <a:cubicBezTo>
                    <a:pt x="7" y="271"/>
                    <a:pt x="84" y="461"/>
                    <a:pt x="232" y="461"/>
                  </a:cubicBezTo>
                  <a:lnTo>
                    <a:pt x="1426" y="461"/>
                  </a:lnTo>
                  <a:cubicBezTo>
                    <a:pt x="1574" y="461"/>
                    <a:pt x="1875" y="426"/>
                    <a:pt x="1881" y="280"/>
                  </a:cubicBezTo>
                  <a:lnTo>
                    <a:pt x="1881" y="271"/>
                  </a:lnTo>
                  <a:cubicBezTo>
                    <a:pt x="1881" y="122"/>
                    <a:pt x="1759" y="0"/>
                    <a:pt x="1611" y="0"/>
                  </a:cubicBez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6765026" y="1580621"/>
              <a:ext cx="61675" cy="17250"/>
            </a:xfrm>
            <a:custGeom>
              <a:avLst/>
              <a:gdLst/>
              <a:ahLst/>
              <a:cxnLst/>
              <a:rect l="l" t="t" r="r" b="b"/>
              <a:pathLst>
                <a:path w="1920" h="537" extrusionOk="0">
                  <a:moveTo>
                    <a:pt x="97" y="0"/>
                  </a:moveTo>
                  <a:cubicBezTo>
                    <a:pt x="38" y="50"/>
                    <a:pt x="0" y="125"/>
                    <a:pt x="0" y="209"/>
                  </a:cubicBezTo>
                  <a:cubicBezTo>
                    <a:pt x="0" y="357"/>
                    <a:pt x="122" y="478"/>
                    <a:pt x="269" y="478"/>
                  </a:cubicBezTo>
                  <a:lnTo>
                    <a:pt x="320" y="535"/>
                  </a:lnTo>
                  <a:lnTo>
                    <a:pt x="1587" y="536"/>
                  </a:lnTo>
                  <a:lnTo>
                    <a:pt x="1650" y="478"/>
                  </a:lnTo>
                  <a:cubicBezTo>
                    <a:pt x="1797" y="478"/>
                    <a:pt x="1914" y="362"/>
                    <a:pt x="1920" y="218"/>
                  </a:cubicBezTo>
                  <a:lnTo>
                    <a:pt x="363" y="218"/>
                  </a:lnTo>
                  <a:lnTo>
                    <a:pt x="363" y="219"/>
                  </a:lnTo>
                  <a:cubicBezTo>
                    <a:pt x="232" y="219"/>
                    <a:pt x="123" y="125"/>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6750506" y="1596008"/>
              <a:ext cx="93252" cy="26116"/>
            </a:xfrm>
            <a:custGeom>
              <a:avLst/>
              <a:gdLst/>
              <a:ahLst/>
              <a:cxnLst/>
              <a:rect l="l" t="t" r="r" b="b"/>
              <a:pathLst>
                <a:path w="2903" h="813" extrusionOk="0">
                  <a:moveTo>
                    <a:pt x="742" y="1"/>
                  </a:moveTo>
                  <a:cubicBezTo>
                    <a:pt x="582" y="1"/>
                    <a:pt x="432" y="45"/>
                    <a:pt x="303" y="124"/>
                  </a:cubicBezTo>
                  <a:cubicBezTo>
                    <a:pt x="63" y="270"/>
                    <a:pt x="0" y="759"/>
                    <a:pt x="0" y="784"/>
                  </a:cubicBezTo>
                  <a:lnTo>
                    <a:pt x="2852" y="813"/>
                  </a:lnTo>
                  <a:cubicBezTo>
                    <a:pt x="2852" y="813"/>
                    <a:pt x="2903" y="649"/>
                    <a:pt x="2874" y="562"/>
                  </a:cubicBezTo>
                  <a:cubicBezTo>
                    <a:pt x="2761" y="237"/>
                    <a:pt x="2450" y="1"/>
                    <a:pt x="2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6747358" y="1600024"/>
              <a:ext cx="96978" cy="25505"/>
            </a:xfrm>
            <a:custGeom>
              <a:avLst/>
              <a:gdLst/>
              <a:ahLst/>
              <a:cxnLst/>
              <a:rect l="l" t="t" r="r" b="b"/>
              <a:pathLst>
                <a:path w="3019" h="794" extrusionOk="0">
                  <a:moveTo>
                    <a:pt x="401" y="0"/>
                  </a:moveTo>
                  <a:lnTo>
                    <a:pt x="401" y="0"/>
                  </a:lnTo>
                  <a:cubicBezTo>
                    <a:pt x="161" y="148"/>
                    <a:pt x="0" y="413"/>
                    <a:pt x="0" y="715"/>
                  </a:cubicBezTo>
                  <a:lnTo>
                    <a:pt x="0" y="717"/>
                  </a:lnTo>
                  <a:lnTo>
                    <a:pt x="38" y="773"/>
                  </a:lnTo>
                  <a:lnTo>
                    <a:pt x="2946" y="793"/>
                  </a:lnTo>
                  <a:lnTo>
                    <a:pt x="3018" y="717"/>
                  </a:lnTo>
                  <a:lnTo>
                    <a:pt x="3018" y="715"/>
                  </a:lnTo>
                  <a:cubicBezTo>
                    <a:pt x="3018" y="618"/>
                    <a:pt x="3002" y="524"/>
                    <a:pt x="2971" y="437"/>
                  </a:cubicBezTo>
                  <a:lnTo>
                    <a:pt x="646" y="434"/>
                  </a:lnTo>
                  <a:cubicBezTo>
                    <a:pt x="427" y="434"/>
                    <a:pt x="288" y="191"/>
                    <a:pt x="4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6733577" y="1664432"/>
              <a:ext cx="125824" cy="151136"/>
            </a:xfrm>
            <a:custGeom>
              <a:avLst/>
              <a:gdLst/>
              <a:ahLst/>
              <a:cxnLst/>
              <a:rect l="l" t="t" r="r" b="b"/>
              <a:pathLst>
                <a:path w="3917" h="4705" extrusionOk="0">
                  <a:moveTo>
                    <a:pt x="242" y="0"/>
                  </a:moveTo>
                  <a:lnTo>
                    <a:pt x="1" y="39"/>
                  </a:lnTo>
                  <a:lnTo>
                    <a:pt x="1" y="4687"/>
                  </a:lnTo>
                  <a:lnTo>
                    <a:pt x="3877" y="4705"/>
                  </a:lnTo>
                  <a:lnTo>
                    <a:pt x="3916" y="4463"/>
                  </a:lnTo>
                  <a:lnTo>
                    <a:pt x="3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6732324" y="1664368"/>
              <a:ext cx="126980" cy="152453"/>
            </a:xfrm>
            <a:custGeom>
              <a:avLst/>
              <a:gdLst/>
              <a:ahLst/>
              <a:cxnLst/>
              <a:rect l="l" t="t" r="r" b="b"/>
              <a:pathLst>
                <a:path w="3953" h="4746" extrusionOk="0">
                  <a:moveTo>
                    <a:pt x="0" y="1"/>
                  </a:moveTo>
                  <a:lnTo>
                    <a:pt x="0" y="4746"/>
                  </a:lnTo>
                  <a:lnTo>
                    <a:pt x="3953" y="4746"/>
                  </a:lnTo>
                  <a:lnTo>
                    <a:pt x="3953" y="4465"/>
                  </a:lnTo>
                  <a:lnTo>
                    <a:pt x="336" y="4465"/>
                  </a:lnTo>
                  <a:cubicBezTo>
                    <a:pt x="307" y="4465"/>
                    <a:pt x="281" y="4439"/>
                    <a:pt x="281" y="440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6753911" y="1682100"/>
              <a:ext cx="31223" cy="115705"/>
            </a:xfrm>
            <a:custGeom>
              <a:avLst/>
              <a:gdLst/>
              <a:ahLst/>
              <a:cxnLst/>
              <a:rect l="l" t="t" r="r" b="b"/>
              <a:pathLst>
                <a:path w="972" h="3602" extrusionOk="0">
                  <a:moveTo>
                    <a:pt x="225" y="0"/>
                  </a:moveTo>
                  <a:lnTo>
                    <a:pt x="94" y="39"/>
                  </a:lnTo>
                  <a:cubicBezTo>
                    <a:pt x="42" y="39"/>
                    <a:pt x="0" y="83"/>
                    <a:pt x="0" y="133"/>
                  </a:cubicBezTo>
                  <a:lnTo>
                    <a:pt x="0" y="3508"/>
                  </a:lnTo>
                  <a:cubicBezTo>
                    <a:pt x="0" y="3560"/>
                    <a:pt x="44" y="3602"/>
                    <a:pt x="94" y="3602"/>
                  </a:cubicBezTo>
                  <a:lnTo>
                    <a:pt x="822" y="3583"/>
                  </a:lnTo>
                  <a:cubicBezTo>
                    <a:pt x="873" y="3583"/>
                    <a:pt x="914" y="3543"/>
                    <a:pt x="917" y="3488"/>
                  </a:cubicBezTo>
                  <a:lnTo>
                    <a:pt x="972" y="3376"/>
                  </a:lnTo>
                  <a:lnTo>
                    <a:pt x="972" y="94"/>
                  </a:lnTo>
                  <a:cubicBezTo>
                    <a:pt x="972" y="42"/>
                    <a:pt x="928" y="0"/>
                    <a:pt x="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6752691" y="1682197"/>
              <a:ext cx="32412" cy="116830"/>
            </a:xfrm>
            <a:custGeom>
              <a:avLst/>
              <a:gdLst/>
              <a:ahLst/>
              <a:cxnLst/>
              <a:rect l="l" t="t" r="r" b="b"/>
              <a:pathLst>
                <a:path w="1009" h="3637" extrusionOk="0">
                  <a:moveTo>
                    <a:pt x="95" y="0"/>
                  </a:moveTo>
                  <a:cubicBezTo>
                    <a:pt x="44" y="0"/>
                    <a:pt x="1" y="41"/>
                    <a:pt x="1" y="94"/>
                  </a:cubicBezTo>
                  <a:lnTo>
                    <a:pt x="1" y="3542"/>
                  </a:lnTo>
                  <a:cubicBezTo>
                    <a:pt x="1" y="3593"/>
                    <a:pt x="42" y="3637"/>
                    <a:pt x="95" y="3637"/>
                  </a:cubicBezTo>
                  <a:lnTo>
                    <a:pt x="914" y="3637"/>
                  </a:lnTo>
                  <a:cubicBezTo>
                    <a:pt x="965" y="3637"/>
                    <a:pt x="1008" y="3595"/>
                    <a:pt x="1008" y="3542"/>
                  </a:cubicBezTo>
                  <a:lnTo>
                    <a:pt x="1008" y="3374"/>
                  </a:lnTo>
                  <a:lnTo>
                    <a:pt x="319" y="3374"/>
                  </a:lnTo>
                  <a:cubicBezTo>
                    <a:pt x="289" y="3374"/>
                    <a:pt x="263" y="3348"/>
                    <a:pt x="263" y="3318"/>
                  </a:cubicBezTo>
                  <a:lnTo>
                    <a:pt x="2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6804186" y="1682100"/>
              <a:ext cx="34789" cy="16896"/>
            </a:xfrm>
            <a:custGeom>
              <a:avLst/>
              <a:gdLst/>
              <a:ahLst/>
              <a:cxnLst/>
              <a:rect l="l" t="t" r="r" b="b"/>
              <a:pathLst>
                <a:path w="1083" h="526" extrusionOk="0">
                  <a:moveTo>
                    <a:pt x="243" y="0"/>
                  </a:moveTo>
                  <a:lnTo>
                    <a:pt x="94" y="39"/>
                  </a:lnTo>
                  <a:cubicBezTo>
                    <a:pt x="42" y="39"/>
                    <a:pt x="0" y="83"/>
                    <a:pt x="0" y="133"/>
                  </a:cubicBezTo>
                  <a:lnTo>
                    <a:pt x="0" y="432"/>
                  </a:lnTo>
                  <a:cubicBezTo>
                    <a:pt x="0" y="484"/>
                    <a:pt x="43" y="526"/>
                    <a:pt x="94" y="526"/>
                  </a:cubicBezTo>
                  <a:lnTo>
                    <a:pt x="953" y="526"/>
                  </a:lnTo>
                  <a:cubicBezTo>
                    <a:pt x="1005" y="526"/>
                    <a:pt x="1047" y="484"/>
                    <a:pt x="1045" y="430"/>
                  </a:cubicBezTo>
                  <a:lnTo>
                    <a:pt x="1083" y="281"/>
                  </a:lnTo>
                  <a:lnTo>
                    <a:pt x="1083" y="94"/>
                  </a:lnTo>
                  <a:cubicBezTo>
                    <a:pt x="1083" y="42"/>
                    <a:pt x="1039" y="0"/>
                    <a:pt x="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6802965" y="1682197"/>
              <a:ext cx="36009" cy="18021"/>
            </a:xfrm>
            <a:custGeom>
              <a:avLst/>
              <a:gdLst/>
              <a:ahLst/>
              <a:cxnLst/>
              <a:rect l="l" t="t" r="r" b="b"/>
              <a:pathLst>
                <a:path w="1121" h="561" extrusionOk="0">
                  <a:moveTo>
                    <a:pt x="95" y="0"/>
                  </a:moveTo>
                  <a:cubicBezTo>
                    <a:pt x="44" y="0"/>
                    <a:pt x="0" y="41"/>
                    <a:pt x="0" y="94"/>
                  </a:cubicBezTo>
                  <a:lnTo>
                    <a:pt x="0" y="466"/>
                  </a:lnTo>
                  <a:cubicBezTo>
                    <a:pt x="0" y="517"/>
                    <a:pt x="42" y="560"/>
                    <a:pt x="95" y="560"/>
                  </a:cubicBezTo>
                  <a:lnTo>
                    <a:pt x="1027" y="560"/>
                  </a:lnTo>
                  <a:cubicBezTo>
                    <a:pt x="1077" y="560"/>
                    <a:pt x="1121" y="518"/>
                    <a:pt x="1121" y="466"/>
                  </a:cubicBezTo>
                  <a:lnTo>
                    <a:pt x="1121" y="279"/>
                  </a:lnTo>
                  <a:lnTo>
                    <a:pt x="375" y="279"/>
                  </a:lnTo>
                  <a:cubicBezTo>
                    <a:pt x="325" y="279"/>
                    <a:pt x="281" y="239"/>
                    <a:pt x="281" y="18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6798532" y="1720135"/>
              <a:ext cx="9059" cy="78893"/>
            </a:xfrm>
            <a:custGeom>
              <a:avLst/>
              <a:gdLst/>
              <a:ahLst/>
              <a:cxnLst/>
              <a:rect l="l" t="t" r="r" b="b"/>
              <a:pathLst>
                <a:path w="282" h="2456" extrusionOk="0">
                  <a:moveTo>
                    <a:pt x="140" y="0"/>
                  </a:moveTo>
                  <a:cubicBezTo>
                    <a:pt x="65" y="0"/>
                    <a:pt x="1" y="61"/>
                    <a:pt x="1" y="139"/>
                  </a:cubicBezTo>
                  <a:lnTo>
                    <a:pt x="1" y="2317"/>
                  </a:lnTo>
                  <a:cubicBezTo>
                    <a:pt x="1" y="2392"/>
                    <a:pt x="63" y="2456"/>
                    <a:pt x="140" y="2456"/>
                  </a:cubicBezTo>
                  <a:cubicBezTo>
                    <a:pt x="218" y="2456"/>
                    <a:pt x="282" y="2392"/>
                    <a:pt x="280" y="2317"/>
                  </a:cubicBezTo>
                  <a:lnTo>
                    <a:pt x="280" y="139"/>
                  </a:lnTo>
                  <a:cubicBezTo>
                    <a:pt x="280" y="64"/>
                    <a:pt x="218"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6834479" y="1765205"/>
              <a:ext cx="9026" cy="33825"/>
            </a:xfrm>
            <a:custGeom>
              <a:avLst/>
              <a:gdLst/>
              <a:ahLst/>
              <a:cxnLst/>
              <a:rect l="l" t="t" r="r" b="b"/>
              <a:pathLst>
                <a:path w="281" h="1053" extrusionOk="0">
                  <a:moveTo>
                    <a:pt x="140" y="0"/>
                  </a:moveTo>
                  <a:cubicBezTo>
                    <a:pt x="63" y="0"/>
                    <a:pt x="1" y="61"/>
                    <a:pt x="1" y="139"/>
                  </a:cubicBezTo>
                  <a:lnTo>
                    <a:pt x="1" y="914"/>
                  </a:lnTo>
                  <a:cubicBezTo>
                    <a:pt x="1" y="989"/>
                    <a:pt x="62" y="1053"/>
                    <a:pt x="140" y="1053"/>
                  </a:cubicBezTo>
                  <a:cubicBezTo>
                    <a:pt x="218" y="1053"/>
                    <a:pt x="280" y="989"/>
                    <a:pt x="279" y="914"/>
                  </a:cubicBezTo>
                  <a:lnTo>
                    <a:pt x="279" y="139"/>
                  </a:lnTo>
                  <a:cubicBezTo>
                    <a:pt x="279" y="62"/>
                    <a:pt x="218"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6816489" y="1765044"/>
              <a:ext cx="9059" cy="33986"/>
            </a:xfrm>
            <a:custGeom>
              <a:avLst/>
              <a:gdLst/>
              <a:ahLst/>
              <a:cxnLst/>
              <a:rect l="l" t="t" r="r" b="b"/>
              <a:pathLst>
                <a:path w="282" h="1058" extrusionOk="0">
                  <a:moveTo>
                    <a:pt x="141" y="1"/>
                  </a:moveTo>
                  <a:cubicBezTo>
                    <a:pt x="64" y="1"/>
                    <a:pt x="1" y="63"/>
                    <a:pt x="1" y="140"/>
                  </a:cubicBezTo>
                  <a:lnTo>
                    <a:pt x="1" y="919"/>
                  </a:lnTo>
                  <a:cubicBezTo>
                    <a:pt x="1" y="994"/>
                    <a:pt x="63" y="1058"/>
                    <a:pt x="141" y="1058"/>
                  </a:cubicBezTo>
                  <a:cubicBezTo>
                    <a:pt x="218" y="1058"/>
                    <a:pt x="282" y="994"/>
                    <a:pt x="280" y="919"/>
                  </a:cubicBezTo>
                  <a:lnTo>
                    <a:pt x="280" y="140"/>
                  </a:lnTo>
                  <a:cubicBezTo>
                    <a:pt x="280" y="64"/>
                    <a:pt x="21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6733256" y="1623024"/>
              <a:ext cx="126049" cy="16639"/>
            </a:xfrm>
            <a:custGeom>
              <a:avLst/>
              <a:gdLst/>
              <a:ahLst/>
              <a:cxnLst/>
              <a:rect l="l" t="t" r="r" b="b"/>
              <a:pathLst>
                <a:path w="3924" h="518" extrusionOk="0">
                  <a:moveTo>
                    <a:pt x="244" y="1"/>
                  </a:moveTo>
                  <a:cubicBezTo>
                    <a:pt x="165" y="1"/>
                    <a:pt x="94" y="34"/>
                    <a:pt x="47" y="86"/>
                  </a:cubicBezTo>
                  <a:cubicBezTo>
                    <a:pt x="0" y="132"/>
                    <a:pt x="3" y="212"/>
                    <a:pt x="3" y="283"/>
                  </a:cubicBezTo>
                  <a:lnTo>
                    <a:pt x="3" y="300"/>
                  </a:lnTo>
                  <a:cubicBezTo>
                    <a:pt x="3" y="449"/>
                    <a:pt x="113" y="502"/>
                    <a:pt x="261" y="502"/>
                  </a:cubicBezTo>
                  <a:lnTo>
                    <a:pt x="3566" y="517"/>
                  </a:lnTo>
                  <a:cubicBezTo>
                    <a:pt x="3714" y="517"/>
                    <a:pt x="3916" y="420"/>
                    <a:pt x="3915" y="273"/>
                  </a:cubicBezTo>
                  <a:cubicBezTo>
                    <a:pt x="3915" y="273"/>
                    <a:pt x="3924" y="267"/>
                    <a:pt x="3924" y="264"/>
                  </a:cubicBezTo>
                  <a:cubicBezTo>
                    <a:pt x="3921" y="116"/>
                    <a:pt x="3800" y="1"/>
                    <a:pt x="3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6732420" y="1625787"/>
              <a:ext cx="126884" cy="14616"/>
            </a:xfrm>
            <a:custGeom>
              <a:avLst/>
              <a:gdLst/>
              <a:ahLst/>
              <a:cxnLst/>
              <a:rect l="l" t="t" r="r" b="b"/>
              <a:pathLst>
                <a:path w="3950" h="455" extrusionOk="0">
                  <a:moveTo>
                    <a:pt x="73" y="0"/>
                  </a:moveTo>
                  <a:cubicBezTo>
                    <a:pt x="26" y="49"/>
                    <a:pt x="0" y="114"/>
                    <a:pt x="0" y="185"/>
                  </a:cubicBezTo>
                  <a:cubicBezTo>
                    <a:pt x="0" y="333"/>
                    <a:pt x="120" y="455"/>
                    <a:pt x="270" y="455"/>
                  </a:cubicBezTo>
                  <a:lnTo>
                    <a:pt x="3680" y="455"/>
                  </a:lnTo>
                  <a:cubicBezTo>
                    <a:pt x="3829" y="455"/>
                    <a:pt x="3950" y="333"/>
                    <a:pt x="3950" y="185"/>
                  </a:cubicBezTo>
                  <a:lnTo>
                    <a:pt x="3950" y="175"/>
                  </a:lnTo>
                  <a:lnTo>
                    <a:pt x="326" y="175"/>
                  </a:lnTo>
                  <a:cubicBezTo>
                    <a:pt x="210" y="175"/>
                    <a:pt x="110" y="101"/>
                    <a:pt x="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8"/>
          <p:cNvGrpSpPr/>
          <p:nvPr/>
        </p:nvGrpSpPr>
        <p:grpSpPr>
          <a:xfrm>
            <a:off x="6038444" y="1543132"/>
            <a:ext cx="245005" cy="297692"/>
            <a:chOff x="6038444" y="1543132"/>
            <a:chExt cx="245005" cy="297692"/>
          </a:xfrm>
        </p:grpSpPr>
        <p:sp>
          <p:nvSpPr>
            <p:cNvPr id="3711" name="Google Shape;3711;p58"/>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58"/>
          <p:cNvGrpSpPr/>
          <p:nvPr/>
        </p:nvGrpSpPr>
        <p:grpSpPr>
          <a:xfrm>
            <a:off x="5377298" y="1562567"/>
            <a:ext cx="297628" cy="258652"/>
            <a:chOff x="5377298" y="1562567"/>
            <a:chExt cx="297628" cy="258652"/>
          </a:xfrm>
        </p:grpSpPr>
        <p:sp>
          <p:nvSpPr>
            <p:cNvPr id="3758" name="Google Shape;3758;p58"/>
            <p:cNvSpPr/>
            <p:nvPr/>
          </p:nvSpPr>
          <p:spPr>
            <a:xfrm>
              <a:off x="5614277" y="1622575"/>
              <a:ext cx="9059" cy="38001"/>
            </a:xfrm>
            <a:custGeom>
              <a:avLst/>
              <a:gdLst/>
              <a:ahLst/>
              <a:cxnLst/>
              <a:rect l="l" t="t" r="r" b="b"/>
              <a:pathLst>
                <a:path w="282" h="1183" extrusionOk="0">
                  <a:moveTo>
                    <a:pt x="139" y="0"/>
                  </a:moveTo>
                  <a:cubicBezTo>
                    <a:pt x="62" y="0"/>
                    <a:pt x="0" y="77"/>
                    <a:pt x="0" y="171"/>
                  </a:cubicBezTo>
                  <a:lnTo>
                    <a:pt x="0" y="1012"/>
                  </a:lnTo>
                  <a:cubicBezTo>
                    <a:pt x="0" y="1106"/>
                    <a:pt x="61" y="1183"/>
                    <a:pt x="139" y="1183"/>
                  </a:cubicBezTo>
                  <a:cubicBezTo>
                    <a:pt x="217" y="1183"/>
                    <a:pt x="281" y="1106"/>
                    <a:pt x="278" y="1012"/>
                  </a:cubicBezTo>
                  <a:lnTo>
                    <a:pt x="278" y="171"/>
                  </a:lnTo>
                  <a:cubicBezTo>
                    <a:pt x="278" y="77"/>
                    <a:pt x="217"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5579422" y="1747505"/>
              <a:ext cx="27079" cy="37808"/>
            </a:xfrm>
            <a:custGeom>
              <a:avLst/>
              <a:gdLst/>
              <a:ahLst/>
              <a:cxnLst/>
              <a:rect l="l" t="t" r="r" b="b"/>
              <a:pathLst>
                <a:path w="843" h="1177" extrusionOk="0">
                  <a:moveTo>
                    <a:pt x="282" y="1"/>
                  </a:moveTo>
                  <a:lnTo>
                    <a:pt x="1" y="56"/>
                  </a:lnTo>
                  <a:lnTo>
                    <a:pt x="1" y="1159"/>
                  </a:lnTo>
                  <a:lnTo>
                    <a:pt x="618" y="1176"/>
                  </a:lnTo>
                  <a:cubicBezTo>
                    <a:pt x="722" y="1176"/>
                    <a:pt x="804" y="1091"/>
                    <a:pt x="804" y="990"/>
                  </a:cubicBezTo>
                  <a:lnTo>
                    <a:pt x="842" y="935"/>
                  </a:lnTo>
                  <a:lnTo>
                    <a:pt x="842" y="186"/>
                  </a:lnTo>
                  <a:cubicBezTo>
                    <a:pt x="842" y="83"/>
                    <a:pt x="760"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5577720" y="1747440"/>
              <a:ext cx="28782" cy="39029"/>
            </a:xfrm>
            <a:custGeom>
              <a:avLst/>
              <a:gdLst/>
              <a:ahLst/>
              <a:cxnLst/>
              <a:rect l="l" t="t" r="r" b="b"/>
              <a:pathLst>
                <a:path w="896" h="1215" extrusionOk="0">
                  <a:moveTo>
                    <a:pt x="0" y="0"/>
                  </a:moveTo>
                  <a:lnTo>
                    <a:pt x="0" y="1215"/>
                  </a:lnTo>
                  <a:lnTo>
                    <a:pt x="710" y="1215"/>
                  </a:lnTo>
                  <a:cubicBezTo>
                    <a:pt x="813" y="1215"/>
                    <a:pt x="895" y="1132"/>
                    <a:pt x="895" y="1028"/>
                  </a:cubicBezTo>
                  <a:lnTo>
                    <a:pt x="895" y="934"/>
                  </a:lnTo>
                  <a:lnTo>
                    <a:pt x="429" y="934"/>
                  </a:lnTo>
                  <a:cubicBezTo>
                    <a:pt x="427" y="934"/>
                    <a:pt x="425" y="934"/>
                    <a:pt x="424" y="934"/>
                  </a:cubicBezTo>
                  <a:cubicBezTo>
                    <a:pt x="374" y="934"/>
                    <a:pt x="335" y="893"/>
                    <a:pt x="335" y="843"/>
                  </a:cubicBezTo>
                  <a:lnTo>
                    <a:pt x="3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5596223" y="1653574"/>
              <a:ext cx="38483" cy="61225"/>
            </a:xfrm>
            <a:custGeom>
              <a:avLst/>
              <a:gdLst/>
              <a:ahLst/>
              <a:cxnLst/>
              <a:rect l="l" t="t" r="r" b="b"/>
              <a:pathLst>
                <a:path w="1198" h="1906" extrusionOk="0">
                  <a:moveTo>
                    <a:pt x="281" y="1"/>
                  </a:moveTo>
                  <a:lnTo>
                    <a:pt x="1" y="56"/>
                  </a:lnTo>
                  <a:lnTo>
                    <a:pt x="1" y="1906"/>
                  </a:lnTo>
                  <a:lnTo>
                    <a:pt x="1198" y="1906"/>
                  </a:lnTo>
                  <a:lnTo>
                    <a:pt x="11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5594489" y="1653574"/>
              <a:ext cx="38451" cy="63056"/>
            </a:xfrm>
            <a:custGeom>
              <a:avLst/>
              <a:gdLst/>
              <a:ahLst/>
              <a:cxnLst/>
              <a:rect l="l" t="t" r="r" b="b"/>
              <a:pathLst>
                <a:path w="1197" h="1963" extrusionOk="0">
                  <a:moveTo>
                    <a:pt x="1" y="1"/>
                  </a:moveTo>
                  <a:lnTo>
                    <a:pt x="1" y="1962"/>
                  </a:lnTo>
                  <a:lnTo>
                    <a:pt x="1197" y="1962"/>
                  </a:lnTo>
                  <a:lnTo>
                    <a:pt x="1197" y="1681"/>
                  </a:lnTo>
                  <a:lnTo>
                    <a:pt x="429" y="1681"/>
                  </a:lnTo>
                  <a:cubicBezTo>
                    <a:pt x="377" y="1681"/>
                    <a:pt x="335" y="1639"/>
                    <a:pt x="335" y="1589"/>
                  </a:cubicBezTo>
                  <a:lnTo>
                    <a:pt x="33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5579487" y="1646057"/>
              <a:ext cx="16800" cy="76837"/>
            </a:xfrm>
            <a:custGeom>
              <a:avLst/>
              <a:gdLst/>
              <a:ahLst/>
              <a:cxnLst/>
              <a:rect l="l" t="t" r="r" b="b"/>
              <a:pathLst>
                <a:path w="523" h="2392" extrusionOk="0">
                  <a:moveTo>
                    <a:pt x="261" y="0"/>
                  </a:moveTo>
                  <a:lnTo>
                    <a:pt x="0" y="57"/>
                  </a:lnTo>
                  <a:lnTo>
                    <a:pt x="0" y="2392"/>
                  </a:lnTo>
                  <a:lnTo>
                    <a:pt x="299" y="2392"/>
                  </a:lnTo>
                  <a:cubicBezTo>
                    <a:pt x="403" y="2392"/>
                    <a:pt x="485" y="2308"/>
                    <a:pt x="485" y="2205"/>
                  </a:cubicBezTo>
                  <a:lnTo>
                    <a:pt x="523" y="2149"/>
                  </a:lnTo>
                  <a:lnTo>
                    <a:pt x="523" y="187"/>
                  </a:lnTo>
                  <a:cubicBezTo>
                    <a:pt x="523" y="84"/>
                    <a:pt x="440"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5577109" y="1646057"/>
              <a:ext cx="19241" cy="78058"/>
            </a:xfrm>
            <a:custGeom>
              <a:avLst/>
              <a:gdLst/>
              <a:ahLst/>
              <a:cxnLst/>
              <a:rect l="l" t="t" r="r" b="b"/>
              <a:pathLst>
                <a:path w="599" h="2430" extrusionOk="0">
                  <a:moveTo>
                    <a:pt x="1" y="0"/>
                  </a:moveTo>
                  <a:lnTo>
                    <a:pt x="1" y="2429"/>
                  </a:lnTo>
                  <a:lnTo>
                    <a:pt x="412" y="2429"/>
                  </a:lnTo>
                  <a:cubicBezTo>
                    <a:pt x="514" y="2429"/>
                    <a:pt x="598" y="2345"/>
                    <a:pt x="598" y="2243"/>
                  </a:cubicBezTo>
                  <a:lnTo>
                    <a:pt x="598" y="2149"/>
                  </a:lnTo>
                  <a:lnTo>
                    <a:pt x="429" y="2149"/>
                  </a:lnTo>
                  <a:cubicBezTo>
                    <a:pt x="377" y="2149"/>
                    <a:pt x="335" y="2107"/>
                    <a:pt x="335" y="2056"/>
                  </a:cubicBezTo>
                  <a:lnTo>
                    <a:pt x="3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a:off x="5634065" y="1644547"/>
              <a:ext cx="40860" cy="79889"/>
            </a:xfrm>
            <a:custGeom>
              <a:avLst/>
              <a:gdLst/>
              <a:ahLst/>
              <a:cxnLst/>
              <a:rect l="l" t="t" r="r" b="b"/>
              <a:pathLst>
                <a:path w="1272" h="2487" extrusionOk="0">
                  <a:moveTo>
                    <a:pt x="570" y="1"/>
                  </a:moveTo>
                  <a:cubicBezTo>
                    <a:pt x="538" y="1"/>
                    <a:pt x="509" y="8"/>
                    <a:pt x="484" y="21"/>
                  </a:cubicBezTo>
                  <a:lnTo>
                    <a:pt x="244" y="141"/>
                  </a:lnTo>
                  <a:lnTo>
                    <a:pt x="1" y="319"/>
                  </a:lnTo>
                  <a:lnTo>
                    <a:pt x="1" y="2207"/>
                  </a:lnTo>
                  <a:lnTo>
                    <a:pt x="484" y="2468"/>
                  </a:lnTo>
                  <a:cubicBezTo>
                    <a:pt x="509" y="2479"/>
                    <a:pt x="538" y="2487"/>
                    <a:pt x="567" y="2487"/>
                  </a:cubicBezTo>
                  <a:lnTo>
                    <a:pt x="1048" y="2487"/>
                  </a:lnTo>
                  <a:cubicBezTo>
                    <a:pt x="1150" y="2487"/>
                    <a:pt x="1233" y="2404"/>
                    <a:pt x="1233" y="2301"/>
                  </a:cubicBezTo>
                  <a:lnTo>
                    <a:pt x="1272" y="2245"/>
                  </a:lnTo>
                  <a:lnTo>
                    <a:pt x="1272" y="188"/>
                  </a:lnTo>
                  <a:cubicBezTo>
                    <a:pt x="1272" y="83"/>
                    <a:pt x="1188"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a:off x="5632877" y="1649077"/>
              <a:ext cx="41984" cy="76516"/>
            </a:xfrm>
            <a:custGeom>
              <a:avLst/>
              <a:gdLst/>
              <a:ahLst/>
              <a:cxnLst/>
              <a:rect l="l" t="t" r="r" b="b"/>
              <a:pathLst>
                <a:path w="1307" h="2382" extrusionOk="0">
                  <a:moveTo>
                    <a:pt x="281" y="0"/>
                  </a:moveTo>
                  <a:lnTo>
                    <a:pt x="0" y="141"/>
                  </a:lnTo>
                  <a:lnTo>
                    <a:pt x="0" y="2102"/>
                  </a:lnTo>
                  <a:lnTo>
                    <a:pt x="521" y="2363"/>
                  </a:lnTo>
                  <a:cubicBezTo>
                    <a:pt x="546" y="2374"/>
                    <a:pt x="575" y="2382"/>
                    <a:pt x="604" y="2382"/>
                  </a:cubicBezTo>
                  <a:lnTo>
                    <a:pt x="1121" y="2382"/>
                  </a:lnTo>
                  <a:cubicBezTo>
                    <a:pt x="1224" y="2382"/>
                    <a:pt x="1306" y="2299"/>
                    <a:pt x="1306" y="2196"/>
                  </a:cubicBezTo>
                  <a:lnTo>
                    <a:pt x="1306" y="2104"/>
                  </a:lnTo>
                  <a:lnTo>
                    <a:pt x="698" y="2102"/>
                  </a:lnTo>
                  <a:cubicBezTo>
                    <a:pt x="669" y="2102"/>
                    <a:pt x="640" y="2095"/>
                    <a:pt x="616" y="2082"/>
                  </a:cubicBezTo>
                  <a:lnTo>
                    <a:pt x="332" y="1937"/>
                  </a:lnTo>
                  <a:cubicBezTo>
                    <a:pt x="300" y="1921"/>
                    <a:pt x="281" y="1888"/>
                    <a:pt x="281" y="185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5610968" y="1608151"/>
              <a:ext cx="16864" cy="21137"/>
            </a:xfrm>
            <a:custGeom>
              <a:avLst/>
              <a:gdLst/>
              <a:ahLst/>
              <a:cxnLst/>
              <a:rect l="l" t="t" r="r" b="b"/>
              <a:pathLst>
                <a:path w="525" h="658" extrusionOk="0">
                  <a:moveTo>
                    <a:pt x="242" y="0"/>
                  </a:moveTo>
                  <a:lnTo>
                    <a:pt x="95" y="39"/>
                  </a:lnTo>
                  <a:cubicBezTo>
                    <a:pt x="41" y="39"/>
                    <a:pt x="0" y="83"/>
                    <a:pt x="0" y="134"/>
                  </a:cubicBezTo>
                  <a:lnTo>
                    <a:pt x="0" y="564"/>
                  </a:lnTo>
                  <a:cubicBezTo>
                    <a:pt x="0" y="616"/>
                    <a:pt x="44" y="658"/>
                    <a:pt x="95" y="658"/>
                  </a:cubicBezTo>
                  <a:lnTo>
                    <a:pt x="393" y="658"/>
                  </a:lnTo>
                  <a:cubicBezTo>
                    <a:pt x="445" y="658"/>
                    <a:pt x="487" y="616"/>
                    <a:pt x="487" y="562"/>
                  </a:cubicBezTo>
                  <a:lnTo>
                    <a:pt x="525" y="413"/>
                  </a:lnTo>
                  <a:lnTo>
                    <a:pt x="525" y="95"/>
                  </a:lnTo>
                  <a:cubicBezTo>
                    <a:pt x="525" y="42"/>
                    <a:pt x="481"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5609715" y="1608247"/>
              <a:ext cx="18117" cy="22261"/>
            </a:xfrm>
            <a:custGeom>
              <a:avLst/>
              <a:gdLst/>
              <a:ahLst/>
              <a:cxnLst/>
              <a:rect l="l" t="t" r="r" b="b"/>
              <a:pathLst>
                <a:path w="564" h="693" extrusionOk="0">
                  <a:moveTo>
                    <a:pt x="94" y="0"/>
                  </a:moveTo>
                  <a:cubicBezTo>
                    <a:pt x="44" y="0"/>
                    <a:pt x="0" y="41"/>
                    <a:pt x="0" y="94"/>
                  </a:cubicBezTo>
                  <a:lnTo>
                    <a:pt x="0" y="598"/>
                  </a:lnTo>
                  <a:cubicBezTo>
                    <a:pt x="0" y="649"/>
                    <a:pt x="42" y="692"/>
                    <a:pt x="94" y="692"/>
                  </a:cubicBezTo>
                  <a:lnTo>
                    <a:pt x="469" y="692"/>
                  </a:lnTo>
                  <a:cubicBezTo>
                    <a:pt x="520" y="692"/>
                    <a:pt x="564" y="652"/>
                    <a:pt x="564" y="598"/>
                  </a:cubicBezTo>
                  <a:lnTo>
                    <a:pt x="564" y="413"/>
                  </a:lnTo>
                  <a:lnTo>
                    <a:pt x="319" y="413"/>
                  </a:lnTo>
                  <a:cubicBezTo>
                    <a:pt x="299" y="413"/>
                    <a:pt x="281" y="396"/>
                    <a:pt x="281" y="374"/>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5385039" y="1570437"/>
              <a:ext cx="40924" cy="27657"/>
            </a:xfrm>
            <a:custGeom>
              <a:avLst/>
              <a:gdLst/>
              <a:ahLst/>
              <a:cxnLst/>
              <a:rect l="l" t="t" r="r" b="b"/>
              <a:pathLst>
                <a:path w="1274" h="861" extrusionOk="0">
                  <a:moveTo>
                    <a:pt x="245" y="0"/>
                  </a:moveTo>
                  <a:lnTo>
                    <a:pt x="96" y="38"/>
                  </a:lnTo>
                  <a:cubicBezTo>
                    <a:pt x="43" y="38"/>
                    <a:pt x="1" y="80"/>
                    <a:pt x="1" y="131"/>
                  </a:cubicBezTo>
                  <a:lnTo>
                    <a:pt x="1" y="729"/>
                  </a:lnTo>
                  <a:cubicBezTo>
                    <a:pt x="1" y="781"/>
                    <a:pt x="43" y="823"/>
                    <a:pt x="95" y="823"/>
                  </a:cubicBezTo>
                  <a:lnTo>
                    <a:pt x="525" y="823"/>
                  </a:lnTo>
                  <a:lnTo>
                    <a:pt x="1273" y="860"/>
                  </a:lnTo>
                  <a:lnTo>
                    <a:pt x="1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5383787" y="1570437"/>
              <a:ext cx="42016" cy="27690"/>
            </a:xfrm>
            <a:custGeom>
              <a:avLst/>
              <a:gdLst/>
              <a:ahLst/>
              <a:cxnLst/>
              <a:rect l="l" t="t" r="r" b="b"/>
              <a:pathLst>
                <a:path w="1308" h="862" extrusionOk="0">
                  <a:moveTo>
                    <a:pt x="95" y="0"/>
                  </a:moveTo>
                  <a:cubicBezTo>
                    <a:pt x="41" y="0"/>
                    <a:pt x="1" y="42"/>
                    <a:pt x="1" y="94"/>
                  </a:cubicBezTo>
                  <a:lnTo>
                    <a:pt x="1" y="768"/>
                  </a:lnTo>
                  <a:cubicBezTo>
                    <a:pt x="1" y="820"/>
                    <a:pt x="41" y="862"/>
                    <a:pt x="95" y="862"/>
                  </a:cubicBezTo>
                  <a:lnTo>
                    <a:pt x="1308" y="862"/>
                  </a:lnTo>
                  <a:lnTo>
                    <a:pt x="1308" y="601"/>
                  </a:lnTo>
                  <a:lnTo>
                    <a:pt x="842" y="601"/>
                  </a:lnTo>
                  <a:lnTo>
                    <a:pt x="842" y="600"/>
                  </a:lnTo>
                  <a:lnTo>
                    <a:pt x="337" y="600"/>
                  </a:lnTo>
                  <a:cubicBezTo>
                    <a:pt x="306" y="600"/>
                    <a:pt x="280" y="574"/>
                    <a:pt x="280" y="54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5400298" y="1562663"/>
              <a:ext cx="132377" cy="35431"/>
            </a:xfrm>
            <a:custGeom>
              <a:avLst/>
              <a:gdLst/>
              <a:ahLst/>
              <a:cxnLst/>
              <a:rect l="l" t="t" r="r" b="b"/>
              <a:pathLst>
                <a:path w="4121" h="1103" extrusionOk="0">
                  <a:moveTo>
                    <a:pt x="931" y="1"/>
                  </a:moveTo>
                  <a:lnTo>
                    <a:pt x="717" y="38"/>
                  </a:lnTo>
                  <a:cubicBezTo>
                    <a:pt x="684" y="38"/>
                    <a:pt x="655" y="54"/>
                    <a:pt x="638" y="82"/>
                  </a:cubicBezTo>
                  <a:lnTo>
                    <a:pt x="1" y="1102"/>
                  </a:lnTo>
                  <a:lnTo>
                    <a:pt x="4121" y="1102"/>
                  </a:lnTo>
                  <a:lnTo>
                    <a:pt x="4116" y="53"/>
                  </a:lnTo>
                  <a:lnTo>
                    <a:pt x="4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5398499" y="1562663"/>
              <a:ext cx="134722" cy="37294"/>
            </a:xfrm>
            <a:custGeom>
              <a:avLst/>
              <a:gdLst/>
              <a:ahLst/>
              <a:cxnLst/>
              <a:rect l="l" t="t" r="r" b="b"/>
              <a:pathLst>
                <a:path w="4194" h="1161" extrusionOk="0">
                  <a:moveTo>
                    <a:pt x="737" y="1"/>
                  </a:moveTo>
                  <a:cubicBezTo>
                    <a:pt x="704" y="1"/>
                    <a:pt x="675" y="17"/>
                    <a:pt x="657" y="44"/>
                  </a:cubicBezTo>
                  <a:lnTo>
                    <a:pt x="0" y="1102"/>
                  </a:lnTo>
                  <a:lnTo>
                    <a:pt x="104" y="1159"/>
                  </a:lnTo>
                  <a:lnTo>
                    <a:pt x="4119" y="1160"/>
                  </a:lnTo>
                  <a:lnTo>
                    <a:pt x="4194" y="1102"/>
                  </a:lnTo>
                  <a:lnTo>
                    <a:pt x="4194" y="842"/>
                  </a:lnTo>
                  <a:lnTo>
                    <a:pt x="531" y="842"/>
                  </a:lnTo>
                  <a:cubicBezTo>
                    <a:pt x="503" y="842"/>
                    <a:pt x="487" y="808"/>
                    <a:pt x="501" y="784"/>
                  </a:cubicBezTo>
                  <a:lnTo>
                    <a:pt x="98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5378550" y="1598064"/>
              <a:ext cx="155537" cy="222031"/>
            </a:xfrm>
            <a:custGeom>
              <a:avLst/>
              <a:gdLst/>
              <a:ahLst/>
              <a:cxnLst/>
              <a:rect l="l" t="t" r="r" b="b"/>
              <a:pathLst>
                <a:path w="4842" h="6912" extrusionOk="0">
                  <a:moveTo>
                    <a:pt x="925" y="0"/>
                  </a:moveTo>
                  <a:lnTo>
                    <a:pt x="679" y="58"/>
                  </a:lnTo>
                  <a:lnTo>
                    <a:pt x="26" y="1077"/>
                  </a:lnTo>
                  <a:cubicBezTo>
                    <a:pt x="9" y="1106"/>
                    <a:pt x="0" y="1138"/>
                    <a:pt x="0" y="1171"/>
                  </a:cubicBezTo>
                  <a:lnTo>
                    <a:pt x="19" y="4462"/>
                  </a:lnTo>
                  <a:cubicBezTo>
                    <a:pt x="16" y="4501"/>
                    <a:pt x="28" y="4537"/>
                    <a:pt x="48" y="4568"/>
                  </a:cubicBezTo>
                  <a:lnTo>
                    <a:pt x="1601" y="6791"/>
                  </a:lnTo>
                  <a:cubicBezTo>
                    <a:pt x="1636" y="6842"/>
                    <a:pt x="1694" y="6872"/>
                    <a:pt x="1756" y="6872"/>
                  </a:cubicBezTo>
                  <a:lnTo>
                    <a:pt x="4111" y="6911"/>
                  </a:lnTo>
                  <a:cubicBezTo>
                    <a:pt x="4162" y="6911"/>
                    <a:pt x="4211" y="6890"/>
                    <a:pt x="4248" y="6853"/>
                  </a:cubicBezTo>
                  <a:lnTo>
                    <a:pt x="4495" y="6668"/>
                  </a:lnTo>
                  <a:lnTo>
                    <a:pt x="4841" y="6305"/>
                  </a:lnTo>
                  <a:lnTo>
                    <a:pt x="4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5377298" y="1598064"/>
              <a:ext cx="145676" cy="223155"/>
            </a:xfrm>
            <a:custGeom>
              <a:avLst/>
              <a:gdLst/>
              <a:ahLst/>
              <a:cxnLst/>
              <a:rect l="l" t="t" r="r" b="b"/>
              <a:pathLst>
                <a:path w="4535" h="6947" extrusionOk="0">
                  <a:moveTo>
                    <a:pt x="660" y="0"/>
                  </a:moveTo>
                  <a:lnTo>
                    <a:pt x="25" y="1076"/>
                  </a:lnTo>
                  <a:cubicBezTo>
                    <a:pt x="9" y="1105"/>
                    <a:pt x="0" y="1138"/>
                    <a:pt x="0" y="1170"/>
                  </a:cubicBezTo>
                  <a:lnTo>
                    <a:pt x="0" y="4462"/>
                  </a:lnTo>
                  <a:cubicBezTo>
                    <a:pt x="0" y="4500"/>
                    <a:pt x="10" y="4536"/>
                    <a:pt x="32" y="4568"/>
                  </a:cubicBezTo>
                  <a:lnTo>
                    <a:pt x="1587" y="6865"/>
                  </a:lnTo>
                  <a:cubicBezTo>
                    <a:pt x="1621" y="6916"/>
                    <a:pt x="1679" y="6946"/>
                    <a:pt x="1740" y="6946"/>
                  </a:cubicBezTo>
                  <a:lnTo>
                    <a:pt x="4188" y="6946"/>
                  </a:lnTo>
                  <a:cubicBezTo>
                    <a:pt x="4239" y="6946"/>
                    <a:pt x="4288" y="6924"/>
                    <a:pt x="4324" y="6888"/>
                  </a:cubicBezTo>
                  <a:lnTo>
                    <a:pt x="4534" y="6668"/>
                  </a:lnTo>
                  <a:lnTo>
                    <a:pt x="1843" y="6668"/>
                  </a:lnTo>
                  <a:cubicBezTo>
                    <a:pt x="1813" y="6668"/>
                    <a:pt x="1784" y="6652"/>
                    <a:pt x="1766" y="6626"/>
                  </a:cubicBezTo>
                  <a:lnTo>
                    <a:pt x="294" y="4431"/>
                  </a:lnTo>
                  <a:cubicBezTo>
                    <a:pt x="284" y="4416"/>
                    <a:pt x="278" y="4397"/>
                    <a:pt x="278" y="4379"/>
                  </a:cubicBezTo>
                  <a:lnTo>
                    <a:pt x="278" y="1213"/>
                  </a:lnTo>
                  <a:cubicBezTo>
                    <a:pt x="278" y="1197"/>
                    <a:pt x="282" y="1182"/>
                    <a:pt x="291" y="1167"/>
                  </a:cubicBezTo>
                  <a:lnTo>
                    <a:pt x="9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5532650" y="1562567"/>
              <a:ext cx="58913" cy="239537"/>
            </a:xfrm>
            <a:custGeom>
              <a:avLst/>
              <a:gdLst/>
              <a:ahLst/>
              <a:cxnLst/>
              <a:rect l="l" t="t" r="r" b="b"/>
              <a:pathLst>
                <a:path w="1834" h="7457" extrusionOk="0">
                  <a:moveTo>
                    <a:pt x="242" y="1"/>
                  </a:moveTo>
                  <a:lnTo>
                    <a:pt x="1" y="40"/>
                  </a:lnTo>
                  <a:lnTo>
                    <a:pt x="1" y="7456"/>
                  </a:lnTo>
                  <a:lnTo>
                    <a:pt x="1327" y="7456"/>
                  </a:lnTo>
                  <a:cubicBezTo>
                    <a:pt x="1379" y="7456"/>
                    <a:pt x="1421" y="7414"/>
                    <a:pt x="1421" y="7362"/>
                  </a:cubicBezTo>
                  <a:lnTo>
                    <a:pt x="1458" y="7214"/>
                  </a:lnTo>
                  <a:lnTo>
                    <a:pt x="1458" y="2045"/>
                  </a:lnTo>
                  <a:cubicBezTo>
                    <a:pt x="1458" y="1994"/>
                    <a:pt x="1500" y="1952"/>
                    <a:pt x="1551" y="1951"/>
                  </a:cubicBezTo>
                  <a:lnTo>
                    <a:pt x="1741" y="1946"/>
                  </a:lnTo>
                  <a:cubicBezTo>
                    <a:pt x="1791" y="1946"/>
                    <a:pt x="1833" y="1904"/>
                    <a:pt x="1833" y="1852"/>
                  </a:cubicBezTo>
                  <a:lnTo>
                    <a:pt x="1833" y="1133"/>
                  </a:lnTo>
                  <a:cubicBezTo>
                    <a:pt x="1833" y="1114"/>
                    <a:pt x="1828" y="1097"/>
                    <a:pt x="1817" y="1079"/>
                  </a:cubicBezTo>
                  <a:lnTo>
                    <a:pt x="1114" y="43"/>
                  </a:lnTo>
                  <a:cubicBezTo>
                    <a:pt x="1095" y="18"/>
                    <a:pt x="1066" y="1"/>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5531429" y="1562663"/>
              <a:ext cx="48023" cy="240533"/>
            </a:xfrm>
            <a:custGeom>
              <a:avLst/>
              <a:gdLst/>
              <a:ahLst/>
              <a:cxnLst/>
              <a:rect l="l" t="t" r="r" b="b"/>
              <a:pathLst>
                <a:path w="1495" h="7488" extrusionOk="0">
                  <a:moveTo>
                    <a:pt x="1" y="1"/>
                  </a:moveTo>
                  <a:lnTo>
                    <a:pt x="1" y="1466"/>
                  </a:lnTo>
                  <a:lnTo>
                    <a:pt x="40" y="1566"/>
                  </a:lnTo>
                  <a:lnTo>
                    <a:pt x="56" y="3531"/>
                  </a:lnTo>
                  <a:lnTo>
                    <a:pt x="1" y="3611"/>
                  </a:lnTo>
                  <a:lnTo>
                    <a:pt x="1" y="7488"/>
                  </a:lnTo>
                  <a:lnTo>
                    <a:pt x="1401" y="7488"/>
                  </a:lnTo>
                  <a:cubicBezTo>
                    <a:pt x="1453" y="7488"/>
                    <a:pt x="1495" y="7446"/>
                    <a:pt x="1495" y="7394"/>
                  </a:cubicBezTo>
                  <a:lnTo>
                    <a:pt x="1495" y="7207"/>
                  </a:lnTo>
                  <a:lnTo>
                    <a:pt x="373" y="7207"/>
                  </a:lnTo>
                  <a:cubicBezTo>
                    <a:pt x="371" y="7207"/>
                    <a:pt x="368" y="7207"/>
                    <a:pt x="366" y="7207"/>
                  </a:cubicBezTo>
                  <a:cubicBezTo>
                    <a:pt x="318" y="7207"/>
                    <a:pt x="280" y="7167"/>
                    <a:pt x="280" y="7117"/>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5426704" y="1720296"/>
              <a:ext cx="67297" cy="81238"/>
            </a:xfrm>
            <a:custGeom>
              <a:avLst/>
              <a:gdLst/>
              <a:ahLst/>
              <a:cxnLst/>
              <a:rect l="l" t="t" r="r" b="b"/>
              <a:pathLst>
                <a:path w="2095" h="2529" extrusionOk="0">
                  <a:moveTo>
                    <a:pt x="621" y="1"/>
                  </a:moveTo>
                  <a:cubicBezTo>
                    <a:pt x="567" y="1"/>
                    <a:pt x="513" y="23"/>
                    <a:pt x="476" y="71"/>
                  </a:cubicBezTo>
                  <a:lnTo>
                    <a:pt x="81" y="566"/>
                  </a:lnTo>
                  <a:lnTo>
                    <a:pt x="83" y="634"/>
                  </a:lnTo>
                  <a:cubicBezTo>
                    <a:pt x="7" y="728"/>
                    <a:pt x="1" y="860"/>
                    <a:pt x="66" y="961"/>
                  </a:cubicBezTo>
                  <a:lnTo>
                    <a:pt x="990" y="2401"/>
                  </a:lnTo>
                  <a:cubicBezTo>
                    <a:pt x="1042" y="2481"/>
                    <a:pt x="1131" y="2529"/>
                    <a:pt x="1224" y="2529"/>
                  </a:cubicBezTo>
                  <a:cubicBezTo>
                    <a:pt x="1247" y="2529"/>
                    <a:pt x="1271" y="2526"/>
                    <a:pt x="1294" y="2520"/>
                  </a:cubicBezTo>
                  <a:lnTo>
                    <a:pt x="1916" y="2377"/>
                  </a:lnTo>
                  <a:cubicBezTo>
                    <a:pt x="2041" y="2343"/>
                    <a:pt x="2094" y="2202"/>
                    <a:pt x="2026" y="2094"/>
                  </a:cubicBezTo>
                  <a:lnTo>
                    <a:pt x="2054" y="2050"/>
                  </a:lnTo>
                  <a:lnTo>
                    <a:pt x="778" y="85"/>
                  </a:lnTo>
                  <a:cubicBezTo>
                    <a:pt x="742" y="29"/>
                    <a:pt x="681"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5424938" y="1738446"/>
              <a:ext cx="70959" cy="64341"/>
            </a:xfrm>
            <a:custGeom>
              <a:avLst/>
              <a:gdLst/>
              <a:ahLst/>
              <a:cxnLst/>
              <a:rect l="l" t="t" r="r" b="b"/>
              <a:pathLst>
                <a:path w="2209" h="2003" extrusionOk="0">
                  <a:moveTo>
                    <a:pt x="136" y="1"/>
                  </a:moveTo>
                  <a:lnTo>
                    <a:pt x="82" y="69"/>
                  </a:lnTo>
                  <a:cubicBezTo>
                    <a:pt x="5" y="163"/>
                    <a:pt x="1" y="295"/>
                    <a:pt x="66" y="396"/>
                  </a:cubicBezTo>
                  <a:lnTo>
                    <a:pt x="1026" y="1875"/>
                  </a:lnTo>
                  <a:cubicBezTo>
                    <a:pt x="1078" y="1956"/>
                    <a:pt x="1168" y="2002"/>
                    <a:pt x="1263" y="2002"/>
                  </a:cubicBezTo>
                  <a:cubicBezTo>
                    <a:pt x="1286" y="2002"/>
                    <a:pt x="1310" y="2000"/>
                    <a:pt x="1333" y="1994"/>
                  </a:cubicBezTo>
                  <a:lnTo>
                    <a:pt x="2029" y="1813"/>
                  </a:lnTo>
                  <a:cubicBezTo>
                    <a:pt x="2152" y="1780"/>
                    <a:pt x="2209" y="1638"/>
                    <a:pt x="2139" y="1531"/>
                  </a:cubicBezTo>
                  <a:lnTo>
                    <a:pt x="2109" y="1485"/>
                  </a:lnTo>
                  <a:lnTo>
                    <a:pt x="1310" y="1692"/>
                  </a:lnTo>
                  <a:cubicBezTo>
                    <a:pt x="1302" y="1694"/>
                    <a:pt x="1294" y="1695"/>
                    <a:pt x="1286" y="1695"/>
                  </a:cubicBezTo>
                  <a:cubicBezTo>
                    <a:pt x="1256" y="1695"/>
                    <a:pt x="1227" y="1679"/>
                    <a:pt x="1208" y="1652"/>
                  </a:cubicBezTo>
                  <a:lnTo>
                    <a:pt x="1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5532007" y="1614287"/>
              <a:ext cx="30067" cy="60005"/>
            </a:xfrm>
            <a:custGeom>
              <a:avLst/>
              <a:gdLst/>
              <a:ahLst/>
              <a:cxnLst/>
              <a:rect l="l" t="t" r="r" b="b"/>
              <a:pathLst>
                <a:path w="936" h="1868" extrusionOk="0">
                  <a:moveTo>
                    <a:pt x="9" y="1"/>
                  </a:moveTo>
                  <a:cubicBezTo>
                    <a:pt x="0" y="1"/>
                    <a:pt x="12" y="37"/>
                    <a:pt x="2" y="37"/>
                  </a:cubicBezTo>
                  <a:lnTo>
                    <a:pt x="21" y="1849"/>
                  </a:lnTo>
                  <a:cubicBezTo>
                    <a:pt x="34" y="1849"/>
                    <a:pt x="8" y="1868"/>
                    <a:pt x="21" y="1868"/>
                  </a:cubicBezTo>
                  <a:cubicBezTo>
                    <a:pt x="520" y="1848"/>
                    <a:pt x="936" y="1437"/>
                    <a:pt x="936" y="934"/>
                  </a:cubicBezTo>
                  <a:cubicBezTo>
                    <a:pt x="936" y="428"/>
                    <a:pt x="514" y="15"/>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5531493" y="1614287"/>
              <a:ext cx="9059" cy="60005"/>
            </a:xfrm>
            <a:custGeom>
              <a:avLst/>
              <a:gdLst/>
              <a:ahLst/>
              <a:cxnLst/>
              <a:rect l="l" t="t" r="r" b="b"/>
              <a:pathLst>
                <a:path w="282" h="1868" extrusionOk="0">
                  <a:moveTo>
                    <a:pt x="0" y="1"/>
                  </a:moveTo>
                  <a:lnTo>
                    <a:pt x="0" y="1245"/>
                  </a:lnTo>
                  <a:lnTo>
                    <a:pt x="0" y="1868"/>
                  </a:lnTo>
                  <a:cubicBezTo>
                    <a:pt x="96" y="1868"/>
                    <a:pt x="190" y="1853"/>
                    <a:pt x="281" y="1826"/>
                  </a:cubicBezTo>
                  <a:lnTo>
                    <a:pt x="281" y="41"/>
                  </a:lnTo>
                  <a:cubicBezTo>
                    <a:pt x="190" y="15"/>
                    <a:pt x="96" y="1"/>
                    <a:pt x="0" y="1"/>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5532039" y="1610657"/>
              <a:ext cx="34500" cy="67297"/>
            </a:xfrm>
            <a:custGeom>
              <a:avLst/>
              <a:gdLst/>
              <a:ahLst/>
              <a:cxnLst/>
              <a:rect l="l" t="t" r="r" b="b"/>
              <a:pathLst>
                <a:path w="1074" h="2095" extrusionOk="0">
                  <a:moveTo>
                    <a:pt x="193" y="1"/>
                  </a:moveTo>
                  <a:cubicBezTo>
                    <a:pt x="136" y="1"/>
                    <a:pt x="84" y="17"/>
                    <a:pt x="15" y="17"/>
                  </a:cubicBezTo>
                  <a:lnTo>
                    <a:pt x="17" y="205"/>
                  </a:lnTo>
                  <a:cubicBezTo>
                    <a:pt x="115" y="205"/>
                    <a:pt x="173" y="270"/>
                    <a:pt x="261" y="303"/>
                  </a:cubicBezTo>
                  <a:cubicBezTo>
                    <a:pt x="570" y="415"/>
                    <a:pt x="796" y="707"/>
                    <a:pt x="796" y="1047"/>
                  </a:cubicBezTo>
                  <a:cubicBezTo>
                    <a:pt x="796" y="1387"/>
                    <a:pt x="567" y="1678"/>
                    <a:pt x="261" y="1790"/>
                  </a:cubicBezTo>
                  <a:cubicBezTo>
                    <a:pt x="175" y="1823"/>
                    <a:pt x="99" y="1894"/>
                    <a:pt x="1" y="1894"/>
                  </a:cubicBezTo>
                  <a:lnTo>
                    <a:pt x="23" y="2084"/>
                  </a:lnTo>
                  <a:cubicBezTo>
                    <a:pt x="87" y="2084"/>
                    <a:pt x="133" y="2094"/>
                    <a:pt x="182" y="2094"/>
                  </a:cubicBezTo>
                  <a:cubicBezTo>
                    <a:pt x="206" y="2094"/>
                    <a:pt x="232" y="2091"/>
                    <a:pt x="261" y="2084"/>
                  </a:cubicBezTo>
                  <a:cubicBezTo>
                    <a:pt x="723" y="1961"/>
                    <a:pt x="1074" y="1542"/>
                    <a:pt x="1074" y="1047"/>
                  </a:cubicBezTo>
                  <a:cubicBezTo>
                    <a:pt x="1074" y="551"/>
                    <a:pt x="723" y="132"/>
                    <a:pt x="261" y="9"/>
                  </a:cubicBezTo>
                  <a:cubicBezTo>
                    <a:pt x="237" y="3"/>
                    <a:pt x="215"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5531429" y="1609789"/>
              <a:ext cx="9026" cy="10665"/>
            </a:xfrm>
            <a:custGeom>
              <a:avLst/>
              <a:gdLst/>
              <a:ahLst/>
              <a:cxnLst/>
              <a:rect l="l" t="t" r="r" b="b"/>
              <a:pathLst>
                <a:path w="281" h="332" extrusionOk="0">
                  <a:moveTo>
                    <a:pt x="1" y="0"/>
                  </a:moveTo>
                  <a:lnTo>
                    <a:pt x="1" y="281"/>
                  </a:lnTo>
                  <a:cubicBezTo>
                    <a:pt x="98" y="281"/>
                    <a:pt x="192" y="300"/>
                    <a:pt x="280" y="332"/>
                  </a:cubicBezTo>
                  <a:lnTo>
                    <a:pt x="280" y="36"/>
                  </a:lnTo>
                  <a:cubicBezTo>
                    <a:pt x="191" y="13"/>
                    <a:pt x="9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5531493" y="1668223"/>
              <a:ext cx="9059" cy="10600"/>
            </a:xfrm>
            <a:custGeom>
              <a:avLst/>
              <a:gdLst/>
              <a:ahLst/>
              <a:cxnLst/>
              <a:rect l="l" t="t" r="r" b="b"/>
              <a:pathLst>
                <a:path w="282" h="330" extrusionOk="0">
                  <a:moveTo>
                    <a:pt x="281" y="1"/>
                  </a:moveTo>
                  <a:cubicBezTo>
                    <a:pt x="192" y="31"/>
                    <a:pt x="96" y="49"/>
                    <a:pt x="0" y="49"/>
                  </a:cubicBezTo>
                  <a:lnTo>
                    <a:pt x="0" y="329"/>
                  </a:lnTo>
                  <a:cubicBezTo>
                    <a:pt x="96" y="329"/>
                    <a:pt x="190" y="316"/>
                    <a:pt x="281" y="293"/>
                  </a:cubicBezTo>
                  <a:lnTo>
                    <a:pt x="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5539524" y="1639761"/>
              <a:ext cx="26469" cy="9026"/>
            </a:xfrm>
            <a:custGeom>
              <a:avLst/>
              <a:gdLst/>
              <a:ahLst/>
              <a:cxnLst/>
              <a:rect l="l" t="t" r="r" b="b"/>
              <a:pathLst>
                <a:path w="824" h="281" extrusionOk="0">
                  <a:moveTo>
                    <a:pt x="141" y="1"/>
                  </a:moveTo>
                  <a:cubicBezTo>
                    <a:pt x="65" y="1"/>
                    <a:pt x="1" y="63"/>
                    <a:pt x="1" y="141"/>
                  </a:cubicBezTo>
                  <a:cubicBezTo>
                    <a:pt x="1" y="217"/>
                    <a:pt x="63" y="280"/>
                    <a:pt x="141" y="280"/>
                  </a:cubicBezTo>
                  <a:lnTo>
                    <a:pt x="702" y="280"/>
                  </a:lnTo>
                  <a:cubicBezTo>
                    <a:pt x="780" y="280"/>
                    <a:pt x="823" y="217"/>
                    <a:pt x="823" y="141"/>
                  </a:cubicBezTo>
                  <a:cubicBezTo>
                    <a:pt x="823" y="65"/>
                    <a:pt x="780"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5519447" y="1632276"/>
              <a:ext cx="23996" cy="23996"/>
            </a:xfrm>
            <a:custGeom>
              <a:avLst/>
              <a:gdLst/>
              <a:ahLst/>
              <a:cxnLst/>
              <a:rect l="l" t="t" r="r" b="b"/>
              <a:pathLst>
                <a:path w="747" h="747" extrusionOk="0">
                  <a:moveTo>
                    <a:pt x="373" y="1"/>
                  </a:moveTo>
                  <a:cubicBezTo>
                    <a:pt x="167" y="1"/>
                    <a:pt x="0" y="167"/>
                    <a:pt x="0" y="373"/>
                  </a:cubicBezTo>
                  <a:cubicBezTo>
                    <a:pt x="0" y="580"/>
                    <a:pt x="167" y="746"/>
                    <a:pt x="373" y="746"/>
                  </a:cubicBezTo>
                  <a:cubicBezTo>
                    <a:pt x="580" y="746"/>
                    <a:pt x="746" y="580"/>
                    <a:pt x="746" y="373"/>
                  </a:cubicBezTo>
                  <a:cubicBezTo>
                    <a:pt x="746" y="167"/>
                    <a:pt x="580"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5514949" y="1627682"/>
              <a:ext cx="33022" cy="33054"/>
            </a:xfrm>
            <a:custGeom>
              <a:avLst/>
              <a:gdLst/>
              <a:ahLst/>
              <a:cxnLst/>
              <a:rect l="l" t="t" r="r" b="b"/>
              <a:pathLst>
                <a:path w="1028" h="1029" extrusionOk="0">
                  <a:moveTo>
                    <a:pt x="514" y="281"/>
                  </a:moveTo>
                  <a:cubicBezTo>
                    <a:pt x="643" y="281"/>
                    <a:pt x="749" y="387"/>
                    <a:pt x="747" y="514"/>
                  </a:cubicBezTo>
                  <a:cubicBezTo>
                    <a:pt x="747" y="643"/>
                    <a:pt x="641" y="749"/>
                    <a:pt x="514" y="749"/>
                  </a:cubicBezTo>
                  <a:cubicBezTo>
                    <a:pt x="385" y="749"/>
                    <a:pt x="279" y="643"/>
                    <a:pt x="279" y="514"/>
                  </a:cubicBezTo>
                  <a:cubicBezTo>
                    <a:pt x="279" y="387"/>
                    <a:pt x="385" y="281"/>
                    <a:pt x="514" y="281"/>
                  </a:cubicBezTo>
                  <a:close/>
                  <a:moveTo>
                    <a:pt x="514" y="0"/>
                  </a:moveTo>
                  <a:cubicBezTo>
                    <a:pt x="229" y="0"/>
                    <a:pt x="0" y="232"/>
                    <a:pt x="0" y="514"/>
                  </a:cubicBezTo>
                  <a:cubicBezTo>
                    <a:pt x="0" y="800"/>
                    <a:pt x="232" y="1028"/>
                    <a:pt x="514" y="1028"/>
                  </a:cubicBezTo>
                  <a:cubicBezTo>
                    <a:pt x="798" y="1028"/>
                    <a:pt x="1028" y="800"/>
                    <a:pt x="1028" y="514"/>
                  </a:cubicBezTo>
                  <a:cubicBezTo>
                    <a:pt x="1028" y="231"/>
                    <a:pt x="796" y="0"/>
                    <a:pt x="5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5476240" y="1678470"/>
              <a:ext cx="21651" cy="21651"/>
            </a:xfrm>
            <a:custGeom>
              <a:avLst/>
              <a:gdLst/>
              <a:ahLst/>
              <a:cxnLst/>
              <a:rect l="l" t="t" r="r" b="b"/>
              <a:pathLst>
                <a:path w="674" h="674" extrusionOk="0">
                  <a:moveTo>
                    <a:pt x="338" y="0"/>
                  </a:moveTo>
                  <a:cubicBezTo>
                    <a:pt x="151" y="0"/>
                    <a:pt x="1" y="151"/>
                    <a:pt x="1" y="336"/>
                  </a:cubicBezTo>
                  <a:cubicBezTo>
                    <a:pt x="1" y="521"/>
                    <a:pt x="151" y="673"/>
                    <a:pt x="338" y="673"/>
                  </a:cubicBezTo>
                  <a:cubicBezTo>
                    <a:pt x="523" y="673"/>
                    <a:pt x="674" y="521"/>
                    <a:pt x="674" y="336"/>
                  </a:cubicBezTo>
                  <a:cubicBezTo>
                    <a:pt x="674" y="151"/>
                    <a:pt x="523"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5471775" y="1673941"/>
              <a:ext cx="30645" cy="30645"/>
            </a:xfrm>
            <a:custGeom>
              <a:avLst/>
              <a:gdLst/>
              <a:ahLst/>
              <a:cxnLst/>
              <a:rect l="l" t="t" r="r" b="b"/>
              <a:pathLst>
                <a:path w="954" h="954" extrusionOk="0">
                  <a:moveTo>
                    <a:pt x="477" y="280"/>
                  </a:moveTo>
                  <a:cubicBezTo>
                    <a:pt x="586" y="280"/>
                    <a:pt x="672" y="369"/>
                    <a:pt x="674" y="477"/>
                  </a:cubicBezTo>
                  <a:cubicBezTo>
                    <a:pt x="674" y="586"/>
                    <a:pt x="586" y="674"/>
                    <a:pt x="477" y="674"/>
                  </a:cubicBezTo>
                  <a:cubicBezTo>
                    <a:pt x="368" y="674"/>
                    <a:pt x="280" y="586"/>
                    <a:pt x="280" y="477"/>
                  </a:cubicBezTo>
                  <a:cubicBezTo>
                    <a:pt x="280" y="369"/>
                    <a:pt x="368" y="280"/>
                    <a:pt x="477" y="280"/>
                  </a:cubicBezTo>
                  <a:close/>
                  <a:moveTo>
                    <a:pt x="477" y="1"/>
                  </a:moveTo>
                  <a:cubicBezTo>
                    <a:pt x="213" y="1"/>
                    <a:pt x="1" y="215"/>
                    <a:pt x="1" y="477"/>
                  </a:cubicBezTo>
                  <a:cubicBezTo>
                    <a:pt x="1" y="739"/>
                    <a:pt x="213" y="953"/>
                    <a:pt x="477" y="953"/>
                  </a:cubicBezTo>
                  <a:cubicBezTo>
                    <a:pt x="739" y="953"/>
                    <a:pt x="953" y="739"/>
                    <a:pt x="952" y="477"/>
                  </a:cubicBezTo>
                  <a:cubicBezTo>
                    <a:pt x="952" y="215"/>
                    <a:pt x="739"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5396154" y="1629256"/>
              <a:ext cx="30035" cy="30035"/>
            </a:xfrm>
            <a:custGeom>
              <a:avLst/>
              <a:gdLst/>
              <a:ahLst/>
              <a:cxnLst/>
              <a:rect l="l" t="t" r="r" b="b"/>
              <a:pathLst>
                <a:path w="935" h="935" extrusionOk="0">
                  <a:moveTo>
                    <a:pt x="467" y="1"/>
                  </a:moveTo>
                  <a:cubicBezTo>
                    <a:pt x="209" y="1"/>
                    <a:pt x="1" y="209"/>
                    <a:pt x="1" y="467"/>
                  </a:cubicBezTo>
                  <a:cubicBezTo>
                    <a:pt x="1" y="726"/>
                    <a:pt x="209" y="934"/>
                    <a:pt x="467" y="934"/>
                  </a:cubicBezTo>
                  <a:cubicBezTo>
                    <a:pt x="725" y="934"/>
                    <a:pt x="935" y="726"/>
                    <a:pt x="935" y="467"/>
                  </a:cubicBezTo>
                  <a:cubicBezTo>
                    <a:pt x="935" y="209"/>
                    <a:pt x="725"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5391689" y="1624791"/>
              <a:ext cx="38965" cy="38965"/>
            </a:xfrm>
            <a:custGeom>
              <a:avLst/>
              <a:gdLst/>
              <a:ahLst/>
              <a:cxnLst/>
              <a:rect l="l" t="t" r="r" b="b"/>
              <a:pathLst>
                <a:path w="1213" h="1213" extrusionOk="0">
                  <a:moveTo>
                    <a:pt x="606" y="279"/>
                  </a:moveTo>
                  <a:cubicBezTo>
                    <a:pt x="787" y="279"/>
                    <a:pt x="933" y="426"/>
                    <a:pt x="935" y="607"/>
                  </a:cubicBezTo>
                  <a:cubicBezTo>
                    <a:pt x="935" y="788"/>
                    <a:pt x="787" y="934"/>
                    <a:pt x="606" y="934"/>
                  </a:cubicBezTo>
                  <a:cubicBezTo>
                    <a:pt x="425" y="934"/>
                    <a:pt x="279" y="788"/>
                    <a:pt x="279" y="607"/>
                  </a:cubicBezTo>
                  <a:cubicBezTo>
                    <a:pt x="279" y="426"/>
                    <a:pt x="425" y="279"/>
                    <a:pt x="606" y="279"/>
                  </a:cubicBezTo>
                  <a:close/>
                  <a:moveTo>
                    <a:pt x="606" y="1"/>
                  </a:moveTo>
                  <a:cubicBezTo>
                    <a:pt x="272" y="1"/>
                    <a:pt x="1" y="271"/>
                    <a:pt x="1" y="607"/>
                  </a:cubicBezTo>
                  <a:cubicBezTo>
                    <a:pt x="1" y="942"/>
                    <a:pt x="272" y="1212"/>
                    <a:pt x="606" y="1212"/>
                  </a:cubicBezTo>
                  <a:cubicBezTo>
                    <a:pt x="942" y="1212"/>
                    <a:pt x="1212" y="942"/>
                    <a:pt x="1212" y="607"/>
                  </a:cubicBezTo>
                  <a:cubicBezTo>
                    <a:pt x="1212" y="271"/>
                    <a:pt x="942"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a:off x="5406948" y="1625948"/>
              <a:ext cx="9026" cy="16832"/>
            </a:xfrm>
            <a:custGeom>
              <a:avLst/>
              <a:gdLst/>
              <a:ahLst/>
              <a:cxnLst/>
              <a:rect l="l" t="t" r="r" b="b"/>
              <a:pathLst>
                <a:path w="281" h="524" extrusionOk="0">
                  <a:moveTo>
                    <a:pt x="141" y="1"/>
                  </a:moveTo>
                  <a:cubicBezTo>
                    <a:pt x="64" y="1"/>
                    <a:pt x="1" y="25"/>
                    <a:pt x="1" y="104"/>
                  </a:cubicBezTo>
                  <a:lnTo>
                    <a:pt x="1" y="384"/>
                  </a:lnTo>
                  <a:cubicBezTo>
                    <a:pt x="1" y="460"/>
                    <a:pt x="63" y="523"/>
                    <a:pt x="141" y="523"/>
                  </a:cubicBezTo>
                  <a:cubicBezTo>
                    <a:pt x="218" y="523"/>
                    <a:pt x="280" y="460"/>
                    <a:pt x="280" y="384"/>
                  </a:cubicBezTo>
                  <a:lnTo>
                    <a:pt x="280" y="104"/>
                  </a:lnTo>
                  <a:cubicBezTo>
                    <a:pt x="280" y="25"/>
                    <a:pt x="218" y="1"/>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5472064" y="1629256"/>
              <a:ext cx="30035" cy="30035"/>
            </a:xfrm>
            <a:custGeom>
              <a:avLst/>
              <a:gdLst/>
              <a:ahLst/>
              <a:cxnLst/>
              <a:rect l="l" t="t" r="r" b="b"/>
              <a:pathLst>
                <a:path w="935" h="935" extrusionOk="0">
                  <a:moveTo>
                    <a:pt x="468" y="1"/>
                  </a:moveTo>
                  <a:cubicBezTo>
                    <a:pt x="210" y="1"/>
                    <a:pt x="0" y="209"/>
                    <a:pt x="0" y="467"/>
                  </a:cubicBezTo>
                  <a:cubicBezTo>
                    <a:pt x="0" y="726"/>
                    <a:pt x="210" y="934"/>
                    <a:pt x="468" y="934"/>
                  </a:cubicBezTo>
                  <a:cubicBezTo>
                    <a:pt x="726" y="934"/>
                    <a:pt x="934" y="726"/>
                    <a:pt x="934" y="467"/>
                  </a:cubicBezTo>
                  <a:cubicBezTo>
                    <a:pt x="934" y="209"/>
                    <a:pt x="726"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5467598" y="1624791"/>
              <a:ext cx="38965" cy="38965"/>
            </a:xfrm>
            <a:custGeom>
              <a:avLst/>
              <a:gdLst/>
              <a:ahLst/>
              <a:cxnLst/>
              <a:rect l="l" t="t" r="r" b="b"/>
              <a:pathLst>
                <a:path w="1213" h="1213" extrusionOk="0">
                  <a:moveTo>
                    <a:pt x="607" y="279"/>
                  </a:moveTo>
                  <a:cubicBezTo>
                    <a:pt x="786" y="279"/>
                    <a:pt x="933" y="426"/>
                    <a:pt x="934" y="607"/>
                  </a:cubicBezTo>
                  <a:cubicBezTo>
                    <a:pt x="934" y="788"/>
                    <a:pt x="788" y="934"/>
                    <a:pt x="607" y="934"/>
                  </a:cubicBezTo>
                  <a:cubicBezTo>
                    <a:pt x="426" y="934"/>
                    <a:pt x="278" y="788"/>
                    <a:pt x="278" y="607"/>
                  </a:cubicBezTo>
                  <a:cubicBezTo>
                    <a:pt x="278" y="426"/>
                    <a:pt x="426" y="279"/>
                    <a:pt x="607" y="279"/>
                  </a:cubicBezTo>
                  <a:close/>
                  <a:moveTo>
                    <a:pt x="607" y="1"/>
                  </a:moveTo>
                  <a:cubicBezTo>
                    <a:pt x="271" y="1"/>
                    <a:pt x="0" y="271"/>
                    <a:pt x="0" y="607"/>
                  </a:cubicBezTo>
                  <a:cubicBezTo>
                    <a:pt x="0" y="942"/>
                    <a:pt x="271" y="1212"/>
                    <a:pt x="607" y="1212"/>
                  </a:cubicBezTo>
                  <a:cubicBezTo>
                    <a:pt x="941" y="1212"/>
                    <a:pt x="1212" y="942"/>
                    <a:pt x="1212" y="607"/>
                  </a:cubicBezTo>
                  <a:cubicBezTo>
                    <a:pt x="1212" y="271"/>
                    <a:pt x="941" y="1"/>
                    <a:pt x="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5468723" y="1639761"/>
              <a:ext cx="16864" cy="9026"/>
            </a:xfrm>
            <a:custGeom>
              <a:avLst/>
              <a:gdLst/>
              <a:ahLst/>
              <a:cxnLst/>
              <a:rect l="l" t="t" r="r" b="b"/>
              <a:pathLst>
                <a:path w="525" h="281" extrusionOk="0">
                  <a:moveTo>
                    <a:pt x="103" y="1"/>
                  </a:moveTo>
                  <a:cubicBezTo>
                    <a:pt x="25" y="1"/>
                    <a:pt x="0" y="63"/>
                    <a:pt x="0" y="141"/>
                  </a:cubicBezTo>
                  <a:cubicBezTo>
                    <a:pt x="0" y="217"/>
                    <a:pt x="25" y="280"/>
                    <a:pt x="103" y="280"/>
                  </a:cubicBezTo>
                  <a:lnTo>
                    <a:pt x="384" y="280"/>
                  </a:lnTo>
                  <a:cubicBezTo>
                    <a:pt x="462" y="280"/>
                    <a:pt x="524" y="217"/>
                    <a:pt x="523" y="141"/>
                  </a:cubicBezTo>
                  <a:cubicBezTo>
                    <a:pt x="523" y="65"/>
                    <a:pt x="460" y="1"/>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5396444" y="1694083"/>
              <a:ext cx="30035" cy="30035"/>
            </a:xfrm>
            <a:custGeom>
              <a:avLst/>
              <a:gdLst/>
              <a:ahLst/>
              <a:cxnLst/>
              <a:rect l="l" t="t" r="r" b="b"/>
              <a:pathLst>
                <a:path w="935" h="935" extrusionOk="0">
                  <a:moveTo>
                    <a:pt x="468" y="1"/>
                  </a:moveTo>
                  <a:cubicBezTo>
                    <a:pt x="209" y="1"/>
                    <a:pt x="0" y="209"/>
                    <a:pt x="0" y="467"/>
                  </a:cubicBezTo>
                  <a:cubicBezTo>
                    <a:pt x="0" y="724"/>
                    <a:pt x="209" y="934"/>
                    <a:pt x="468" y="934"/>
                  </a:cubicBezTo>
                  <a:cubicBezTo>
                    <a:pt x="726" y="934"/>
                    <a:pt x="934" y="724"/>
                    <a:pt x="934" y="467"/>
                  </a:cubicBezTo>
                  <a:cubicBezTo>
                    <a:pt x="934" y="209"/>
                    <a:pt x="726"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5391978" y="1689617"/>
              <a:ext cx="38965" cy="38965"/>
            </a:xfrm>
            <a:custGeom>
              <a:avLst/>
              <a:gdLst/>
              <a:ahLst/>
              <a:cxnLst/>
              <a:rect l="l" t="t" r="r" b="b"/>
              <a:pathLst>
                <a:path w="1213" h="1213" extrusionOk="0">
                  <a:moveTo>
                    <a:pt x="607" y="279"/>
                  </a:moveTo>
                  <a:cubicBezTo>
                    <a:pt x="788" y="279"/>
                    <a:pt x="934" y="425"/>
                    <a:pt x="934" y="606"/>
                  </a:cubicBezTo>
                  <a:cubicBezTo>
                    <a:pt x="934" y="787"/>
                    <a:pt x="788" y="934"/>
                    <a:pt x="607" y="934"/>
                  </a:cubicBezTo>
                  <a:cubicBezTo>
                    <a:pt x="426" y="934"/>
                    <a:pt x="278" y="787"/>
                    <a:pt x="278" y="606"/>
                  </a:cubicBezTo>
                  <a:cubicBezTo>
                    <a:pt x="278" y="425"/>
                    <a:pt x="426" y="279"/>
                    <a:pt x="607" y="279"/>
                  </a:cubicBezTo>
                  <a:close/>
                  <a:moveTo>
                    <a:pt x="607" y="1"/>
                  </a:moveTo>
                  <a:cubicBezTo>
                    <a:pt x="271" y="1"/>
                    <a:pt x="1" y="271"/>
                    <a:pt x="1" y="606"/>
                  </a:cubicBezTo>
                  <a:cubicBezTo>
                    <a:pt x="1" y="942"/>
                    <a:pt x="271" y="1212"/>
                    <a:pt x="607" y="1212"/>
                  </a:cubicBezTo>
                  <a:cubicBezTo>
                    <a:pt x="941" y="1212"/>
                    <a:pt x="1212" y="939"/>
                    <a:pt x="1212" y="606"/>
                  </a:cubicBezTo>
                  <a:cubicBezTo>
                    <a:pt x="1212" y="271"/>
                    <a:pt x="941" y="1"/>
                    <a:pt x="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5409422" y="1692348"/>
              <a:ext cx="17282" cy="17057"/>
            </a:xfrm>
            <a:custGeom>
              <a:avLst/>
              <a:gdLst/>
              <a:ahLst/>
              <a:cxnLst/>
              <a:rect l="l" t="t" r="r" b="b"/>
              <a:pathLst>
                <a:path w="538" h="531" extrusionOk="0">
                  <a:moveTo>
                    <a:pt x="312" y="1"/>
                  </a:moveTo>
                  <a:cubicBezTo>
                    <a:pt x="300" y="1"/>
                    <a:pt x="287" y="8"/>
                    <a:pt x="273" y="26"/>
                  </a:cubicBezTo>
                  <a:lnTo>
                    <a:pt x="50" y="302"/>
                  </a:lnTo>
                  <a:cubicBezTo>
                    <a:pt x="0" y="362"/>
                    <a:pt x="9" y="451"/>
                    <a:pt x="68" y="499"/>
                  </a:cubicBezTo>
                  <a:cubicBezTo>
                    <a:pt x="94" y="519"/>
                    <a:pt x="126" y="531"/>
                    <a:pt x="158" y="531"/>
                  </a:cubicBezTo>
                  <a:cubicBezTo>
                    <a:pt x="197" y="531"/>
                    <a:pt x="236" y="512"/>
                    <a:pt x="264" y="480"/>
                  </a:cubicBezTo>
                  <a:lnTo>
                    <a:pt x="488" y="202"/>
                  </a:lnTo>
                  <a:cubicBezTo>
                    <a:pt x="537" y="143"/>
                    <a:pt x="472" y="127"/>
                    <a:pt x="413" y="78"/>
                  </a:cubicBezTo>
                  <a:cubicBezTo>
                    <a:pt x="370" y="43"/>
                    <a:pt x="342"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5454588" y="1737225"/>
              <a:ext cx="37134" cy="34307"/>
            </a:xfrm>
            <a:custGeom>
              <a:avLst/>
              <a:gdLst/>
              <a:ahLst/>
              <a:cxnLst/>
              <a:rect l="l" t="t" r="r" b="b"/>
              <a:pathLst>
                <a:path w="1156" h="1068" extrusionOk="0">
                  <a:moveTo>
                    <a:pt x="564" y="0"/>
                  </a:moveTo>
                  <a:cubicBezTo>
                    <a:pt x="464" y="0"/>
                    <a:pt x="363" y="27"/>
                    <a:pt x="272" y="84"/>
                  </a:cubicBezTo>
                  <a:cubicBezTo>
                    <a:pt x="268" y="85"/>
                    <a:pt x="259" y="94"/>
                    <a:pt x="259" y="94"/>
                  </a:cubicBezTo>
                  <a:cubicBezTo>
                    <a:pt x="0" y="263"/>
                    <a:pt x="78" y="777"/>
                    <a:pt x="132" y="836"/>
                  </a:cubicBezTo>
                  <a:cubicBezTo>
                    <a:pt x="283" y="999"/>
                    <a:pt x="476" y="1068"/>
                    <a:pt x="638" y="1068"/>
                  </a:cubicBezTo>
                  <a:cubicBezTo>
                    <a:pt x="701" y="1068"/>
                    <a:pt x="759" y="1057"/>
                    <a:pt x="808" y="1038"/>
                  </a:cubicBezTo>
                  <a:cubicBezTo>
                    <a:pt x="889" y="1004"/>
                    <a:pt x="999" y="922"/>
                    <a:pt x="1042" y="852"/>
                  </a:cubicBezTo>
                  <a:cubicBezTo>
                    <a:pt x="1151" y="676"/>
                    <a:pt x="1155" y="441"/>
                    <a:pt x="1034" y="256"/>
                  </a:cubicBezTo>
                  <a:cubicBezTo>
                    <a:pt x="926" y="90"/>
                    <a:pt x="747" y="0"/>
                    <a:pt x="564" y="0"/>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5452115" y="1739891"/>
              <a:ext cx="35913" cy="33343"/>
            </a:xfrm>
            <a:custGeom>
              <a:avLst/>
              <a:gdLst/>
              <a:ahLst/>
              <a:cxnLst/>
              <a:rect l="l" t="t" r="r" b="b"/>
              <a:pathLst>
                <a:path w="1118" h="1038" extrusionOk="0">
                  <a:moveTo>
                    <a:pt x="346" y="1"/>
                  </a:moveTo>
                  <a:cubicBezTo>
                    <a:pt x="343" y="2"/>
                    <a:pt x="338" y="6"/>
                    <a:pt x="333" y="8"/>
                  </a:cubicBezTo>
                  <a:cubicBezTo>
                    <a:pt x="76" y="176"/>
                    <a:pt x="0" y="523"/>
                    <a:pt x="170" y="782"/>
                  </a:cubicBezTo>
                  <a:cubicBezTo>
                    <a:pt x="277" y="947"/>
                    <a:pt x="457" y="1037"/>
                    <a:pt x="640" y="1037"/>
                  </a:cubicBezTo>
                  <a:cubicBezTo>
                    <a:pt x="745" y="1037"/>
                    <a:pt x="850" y="1008"/>
                    <a:pt x="944" y="947"/>
                  </a:cubicBezTo>
                  <a:cubicBezTo>
                    <a:pt x="1017" y="900"/>
                    <a:pt x="1076" y="839"/>
                    <a:pt x="1118" y="768"/>
                  </a:cubicBezTo>
                  <a:lnTo>
                    <a:pt x="1118" y="768"/>
                  </a:lnTo>
                  <a:cubicBezTo>
                    <a:pt x="1026" y="825"/>
                    <a:pt x="925" y="852"/>
                    <a:pt x="824" y="852"/>
                  </a:cubicBezTo>
                  <a:cubicBezTo>
                    <a:pt x="642" y="852"/>
                    <a:pt x="463" y="762"/>
                    <a:pt x="355" y="597"/>
                  </a:cubicBezTo>
                  <a:cubicBezTo>
                    <a:pt x="235" y="410"/>
                    <a:pt x="238" y="180"/>
                    <a:pt x="34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5468209" y="1750781"/>
              <a:ext cx="8962" cy="8962"/>
            </a:xfrm>
            <a:custGeom>
              <a:avLst/>
              <a:gdLst/>
              <a:ahLst/>
              <a:cxnLst/>
              <a:rect l="l" t="t" r="r" b="b"/>
              <a:pathLst>
                <a:path w="279" h="279" extrusionOk="0">
                  <a:moveTo>
                    <a:pt x="139" y="0"/>
                  </a:moveTo>
                  <a:cubicBezTo>
                    <a:pt x="62" y="0"/>
                    <a:pt x="0" y="63"/>
                    <a:pt x="0" y="139"/>
                  </a:cubicBezTo>
                  <a:cubicBezTo>
                    <a:pt x="0" y="216"/>
                    <a:pt x="62" y="278"/>
                    <a:pt x="139" y="278"/>
                  </a:cubicBezTo>
                  <a:cubicBezTo>
                    <a:pt x="216" y="278"/>
                    <a:pt x="278" y="216"/>
                    <a:pt x="278" y="139"/>
                  </a:cubicBezTo>
                  <a:cubicBezTo>
                    <a:pt x="278" y="63"/>
                    <a:pt x="216" y="0"/>
                    <a:pt x="1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8"/>
          <p:cNvGrpSpPr/>
          <p:nvPr/>
        </p:nvGrpSpPr>
        <p:grpSpPr>
          <a:xfrm>
            <a:off x="4742301" y="1605260"/>
            <a:ext cx="297724" cy="173431"/>
            <a:chOff x="4742301" y="1605260"/>
            <a:chExt cx="297724" cy="173431"/>
          </a:xfrm>
        </p:grpSpPr>
        <p:sp>
          <p:nvSpPr>
            <p:cNvPr id="3802" name="Google Shape;3802;p58"/>
            <p:cNvSpPr/>
            <p:nvPr/>
          </p:nvSpPr>
          <p:spPr>
            <a:xfrm>
              <a:off x="4742365" y="1637384"/>
              <a:ext cx="46289" cy="61836"/>
            </a:xfrm>
            <a:custGeom>
              <a:avLst/>
              <a:gdLst/>
              <a:ahLst/>
              <a:cxnLst/>
              <a:rect l="l" t="t" r="r" b="b"/>
              <a:pathLst>
                <a:path w="1441" h="1925" extrusionOk="0">
                  <a:moveTo>
                    <a:pt x="584" y="1"/>
                  </a:moveTo>
                  <a:lnTo>
                    <a:pt x="0" y="118"/>
                  </a:lnTo>
                  <a:lnTo>
                    <a:pt x="0" y="929"/>
                  </a:lnTo>
                  <a:lnTo>
                    <a:pt x="37" y="1130"/>
                  </a:lnTo>
                  <a:cubicBezTo>
                    <a:pt x="37" y="1334"/>
                    <a:pt x="202" y="1501"/>
                    <a:pt x="407" y="1504"/>
                  </a:cubicBezTo>
                  <a:lnTo>
                    <a:pt x="991" y="1518"/>
                  </a:lnTo>
                  <a:cubicBezTo>
                    <a:pt x="1195" y="1520"/>
                    <a:pt x="1326" y="1721"/>
                    <a:pt x="1326" y="1925"/>
                  </a:cubicBezTo>
                  <a:lnTo>
                    <a:pt x="1441" y="832"/>
                  </a:lnTo>
                  <a:lnTo>
                    <a:pt x="1326" y="121"/>
                  </a:lnTo>
                  <a:lnTo>
                    <a:pt x="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992965" y="1637352"/>
              <a:ext cx="47059" cy="61836"/>
            </a:xfrm>
            <a:custGeom>
              <a:avLst/>
              <a:gdLst/>
              <a:ahLst/>
              <a:cxnLst/>
              <a:rect l="l" t="t" r="r" b="b"/>
              <a:pathLst>
                <a:path w="1465" h="1925" extrusionOk="0">
                  <a:moveTo>
                    <a:pt x="775" y="1"/>
                  </a:moveTo>
                  <a:lnTo>
                    <a:pt x="140" y="119"/>
                  </a:lnTo>
                  <a:lnTo>
                    <a:pt x="1" y="858"/>
                  </a:lnTo>
                  <a:lnTo>
                    <a:pt x="140" y="1924"/>
                  </a:lnTo>
                  <a:cubicBezTo>
                    <a:pt x="140" y="1719"/>
                    <a:pt x="280" y="1531"/>
                    <a:pt x="486" y="1531"/>
                  </a:cubicBezTo>
                  <a:lnTo>
                    <a:pt x="1081" y="1529"/>
                  </a:lnTo>
                  <a:cubicBezTo>
                    <a:pt x="1285" y="1528"/>
                    <a:pt x="1451" y="1361"/>
                    <a:pt x="1451" y="1157"/>
                  </a:cubicBezTo>
                  <a:lnTo>
                    <a:pt x="1464" y="907"/>
                  </a:lnTo>
                  <a:lnTo>
                    <a:pt x="1464" y="119"/>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4742301" y="1664978"/>
              <a:ext cx="42594" cy="34243"/>
            </a:xfrm>
            <a:custGeom>
              <a:avLst/>
              <a:gdLst/>
              <a:ahLst/>
              <a:cxnLst/>
              <a:rect l="l" t="t" r="r" b="b"/>
              <a:pathLst>
                <a:path w="1326" h="1066" extrusionOk="0">
                  <a:moveTo>
                    <a:pt x="1" y="0"/>
                  </a:moveTo>
                  <a:lnTo>
                    <a:pt x="1" y="316"/>
                  </a:lnTo>
                  <a:cubicBezTo>
                    <a:pt x="1" y="522"/>
                    <a:pt x="167" y="688"/>
                    <a:pt x="372" y="689"/>
                  </a:cubicBezTo>
                  <a:lnTo>
                    <a:pt x="955" y="692"/>
                  </a:lnTo>
                  <a:cubicBezTo>
                    <a:pt x="1161" y="695"/>
                    <a:pt x="1326" y="860"/>
                    <a:pt x="1326" y="1066"/>
                  </a:cubicBezTo>
                  <a:lnTo>
                    <a:pt x="1326" y="749"/>
                  </a:lnTo>
                  <a:cubicBezTo>
                    <a:pt x="1326" y="545"/>
                    <a:pt x="1161" y="378"/>
                    <a:pt x="955" y="377"/>
                  </a:cubicBezTo>
                  <a:lnTo>
                    <a:pt x="372" y="372"/>
                  </a:lnTo>
                  <a:cubicBezTo>
                    <a:pt x="166" y="371"/>
                    <a:pt x="1" y="205"/>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4997430" y="1664978"/>
              <a:ext cx="42594" cy="34243"/>
            </a:xfrm>
            <a:custGeom>
              <a:avLst/>
              <a:gdLst/>
              <a:ahLst/>
              <a:cxnLst/>
              <a:rect l="l" t="t" r="r" b="b"/>
              <a:pathLst>
                <a:path w="1326" h="1066" extrusionOk="0">
                  <a:moveTo>
                    <a:pt x="1325" y="0"/>
                  </a:moveTo>
                  <a:cubicBezTo>
                    <a:pt x="1325" y="205"/>
                    <a:pt x="1159" y="371"/>
                    <a:pt x="955" y="372"/>
                  </a:cubicBezTo>
                  <a:lnTo>
                    <a:pt x="371" y="377"/>
                  </a:lnTo>
                  <a:cubicBezTo>
                    <a:pt x="166" y="378"/>
                    <a:pt x="1" y="545"/>
                    <a:pt x="1" y="749"/>
                  </a:cubicBezTo>
                  <a:lnTo>
                    <a:pt x="1" y="1066"/>
                  </a:lnTo>
                  <a:cubicBezTo>
                    <a:pt x="1" y="862"/>
                    <a:pt x="167" y="695"/>
                    <a:pt x="371" y="692"/>
                  </a:cubicBezTo>
                  <a:lnTo>
                    <a:pt x="955" y="689"/>
                  </a:lnTo>
                  <a:cubicBezTo>
                    <a:pt x="1160" y="688"/>
                    <a:pt x="1325" y="522"/>
                    <a:pt x="1325" y="316"/>
                  </a:cubicBezTo>
                  <a:lnTo>
                    <a:pt x="1325" y="0"/>
                  </a:lnTo>
                  <a:close/>
                </a:path>
              </a:pathLst>
            </a:custGeom>
            <a:solidFill>
              <a:srgbClr val="D94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4786246" y="1637352"/>
              <a:ext cx="211270" cy="139637"/>
            </a:xfrm>
            <a:custGeom>
              <a:avLst/>
              <a:gdLst/>
              <a:ahLst/>
              <a:cxnLst/>
              <a:rect l="l" t="t" r="r" b="b"/>
              <a:pathLst>
                <a:path w="6577" h="4347" extrusionOk="0">
                  <a:moveTo>
                    <a:pt x="3150" y="1"/>
                  </a:moveTo>
                  <a:lnTo>
                    <a:pt x="1" y="119"/>
                  </a:lnTo>
                  <a:lnTo>
                    <a:pt x="26" y="3767"/>
                  </a:lnTo>
                  <a:cubicBezTo>
                    <a:pt x="26" y="4077"/>
                    <a:pt x="276" y="4328"/>
                    <a:pt x="586" y="4328"/>
                  </a:cubicBezTo>
                  <a:lnTo>
                    <a:pt x="5959" y="4346"/>
                  </a:lnTo>
                  <a:cubicBezTo>
                    <a:pt x="6126" y="4346"/>
                    <a:pt x="6316" y="4314"/>
                    <a:pt x="6420" y="4197"/>
                  </a:cubicBezTo>
                  <a:cubicBezTo>
                    <a:pt x="6449" y="4164"/>
                    <a:pt x="6511" y="4099"/>
                    <a:pt x="6511" y="4099"/>
                  </a:cubicBezTo>
                  <a:cubicBezTo>
                    <a:pt x="6553" y="4021"/>
                    <a:pt x="6576" y="3932"/>
                    <a:pt x="6576" y="3838"/>
                  </a:cubicBezTo>
                  <a:lnTo>
                    <a:pt x="6576" y="119"/>
                  </a:lnTo>
                  <a:lnTo>
                    <a:pt x="31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4784897" y="1641271"/>
              <a:ext cx="210531" cy="137420"/>
            </a:xfrm>
            <a:custGeom>
              <a:avLst/>
              <a:gdLst/>
              <a:ahLst/>
              <a:cxnLst/>
              <a:rect l="l" t="t" r="r" b="b"/>
              <a:pathLst>
                <a:path w="6554" h="4278" extrusionOk="0">
                  <a:moveTo>
                    <a:pt x="1" y="0"/>
                  </a:moveTo>
                  <a:lnTo>
                    <a:pt x="1" y="3718"/>
                  </a:lnTo>
                  <a:cubicBezTo>
                    <a:pt x="1" y="4027"/>
                    <a:pt x="251" y="4278"/>
                    <a:pt x="560" y="4278"/>
                  </a:cubicBezTo>
                  <a:lnTo>
                    <a:pt x="6059" y="4278"/>
                  </a:lnTo>
                  <a:cubicBezTo>
                    <a:pt x="6274" y="4278"/>
                    <a:pt x="6459" y="4156"/>
                    <a:pt x="6553" y="3978"/>
                  </a:cubicBezTo>
                  <a:lnTo>
                    <a:pt x="560" y="3978"/>
                  </a:lnTo>
                  <a:cubicBezTo>
                    <a:pt x="418" y="3978"/>
                    <a:pt x="299" y="3862"/>
                    <a:pt x="299" y="3718"/>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4803690" y="1658875"/>
              <a:ext cx="175806" cy="101379"/>
            </a:xfrm>
            <a:custGeom>
              <a:avLst/>
              <a:gdLst/>
              <a:ahLst/>
              <a:cxnLst/>
              <a:rect l="l" t="t" r="r" b="b"/>
              <a:pathLst>
                <a:path w="5473" h="3156" extrusionOk="0">
                  <a:moveTo>
                    <a:pt x="272" y="1"/>
                  </a:moveTo>
                  <a:lnTo>
                    <a:pt x="188" y="18"/>
                  </a:lnTo>
                  <a:cubicBezTo>
                    <a:pt x="83" y="18"/>
                    <a:pt x="1" y="101"/>
                    <a:pt x="1" y="203"/>
                  </a:cubicBezTo>
                  <a:lnTo>
                    <a:pt x="7" y="2960"/>
                  </a:lnTo>
                  <a:cubicBezTo>
                    <a:pt x="7" y="3064"/>
                    <a:pt x="89" y="3146"/>
                    <a:pt x="192" y="3146"/>
                  </a:cubicBezTo>
                  <a:lnTo>
                    <a:pt x="5272" y="3155"/>
                  </a:lnTo>
                  <a:cubicBezTo>
                    <a:pt x="5374" y="3155"/>
                    <a:pt x="5458" y="3071"/>
                    <a:pt x="5458" y="2970"/>
                  </a:cubicBezTo>
                  <a:lnTo>
                    <a:pt x="5473" y="2871"/>
                  </a:lnTo>
                  <a:lnTo>
                    <a:pt x="5473" y="691"/>
                  </a:lnTo>
                  <a:lnTo>
                    <a:pt x="5432" y="558"/>
                  </a:lnTo>
                  <a:lnTo>
                    <a:pt x="5473" y="412"/>
                  </a:lnTo>
                  <a:lnTo>
                    <a:pt x="5473" y="188"/>
                  </a:lnTo>
                  <a:cubicBezTo>
                    <a:pt x="5473" y="85"/>
                    <a:pt x="5389" y="1"/>
                    <a:pt x="5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4802822" y="1658875"/>
              <a:ext cx="176674" cy="101828"/>
            </a:xfrm>
            <a:custGeom>
              <a:avLst/>
              <a:gdLst/>
              <a:ahLst/>
              <a:cxnLst/>
              <a:rect l="l" t="t" r="r" b="b"/>
              <a:pathLst>
                <a:path w="5500" h="3170" extrusionOk="0">
                  <a:moveTo>
                    <a:pt x="187" y="1"/>
                  </a:moveTo>
                  <a:cubicBezTo>
                    <a:pt x="84" y="1"/>
                    <a:pt x="0" y="85"/>
                    <a:pt x="0" y="188"/>
                  </a:cubicBezTo>
                  <a:lnTo>
                    <a:pt x="0" y="412"/>
                  </a:lnTo>
                  <a:lnTo>
                    <a:pt x="57" y="581"/>
                  </a:lnTo>
                  <a:lnTo>
                    <a:pt x="0" y="691"/>
                  </a:lnTo>
                  <a:lnTo>
                    <a:pt x="0" y="2984"/>
                  </a:lnTo>
                  <a:cubicBezTo>
                    <a:pt x="0" y="3087"/>
                    <a:pt x="84" y="3170"/>
                    <a:pt x="187" y="3170"/>
                  </a:cubicBezTo>
                  <a:lnTo>
                    <a:pt x="5313" y="3170"/>
                  </a:lnTo>
                  <a:cubicBezTo>
                    <a:pt x="5416" y="3170"/>
                    <a:pt x="5500" y="3087"/>
                    <a:pt x="5500" y="2984"/>
                  </a:cubicBezTo>
                  <a:lnTo>
                    <a:pt x="5500" y="2871"/>
                  </a:lnTo>
                  <a:lnTo>
                    <a:pt x="374" y="2871"/>
                  </a:lnTo>
                  <a:cubicBezTo>
                    <a:pt x="332" y="2871"/>
                    <a:pt x="299" y="2840"/>
                    <a:pt x="299" y="2798"/>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4802822" y="1672046"/>
              <a:ext cx="176674" cy="9059"/>
            </a:xfrm>
            <a:custGeom>
              <a:avLst/>
              <a:gdLst/>
              <a:ahLst/>
              <a:cxnLst/>
              <a:rect l="l" t="t" r="r" b="b"/>
              <a:pathLst>
                <a:path w="5500" h="282" extrusionOk="0">
                  <a:moveTo>
                    <a:pt x="0" y="0"/>
                  </a:moveTo>
                  <a:lnTo>
                    <a:pt x="44" y="152"/>
                  </a:lnTo>
                  <a:lnTo>
                    <a:pt x="0" y="281"/>
                  </a:lnTo>
                  <a:lnTo>
                    <a:pt x="5500" y="281"/>
                  </a:lnTo>
                  <a:lnTo>
                    <a:pt x="5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4979473" y="1672046"/>
              <a:ext cx="32" cy="8994"/>
            </a:xfrm>
            <a:custGeom>
              <a:avLst/>
              <a:gdLst/>
              <a:ahLst/>
              <a:cxnLst/>
              <a:rect l="l" t="t" r="r" b="b"/>
              <a:pathLst>
                <a:path w="1" h="280" extrusionOk="0">
                  <a:moveTo>
                    <a:pt x="1" y="280"/>
                  </a:moveTo>
                  <a:lnTo>
                    <a:pt x="1" y="0"/>
                  </a:lnTo>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4802822" y="1672046"/>
              <a:ext cx="9605" cy="9059"/>
            </a:xfrm>
            <a:custGeom>
              <a:avLst/>
              <a:gdLst/>
              <a:ahLst/>
              <a:cxnLst/>
              <a:rect l="l" t="t" r="r" b="b"/>
              <a:pathLst>
                <a:path w="299" h="282" extrusionOk="0">
                  <a:moveTo>
                    <a:pt x="0" y="0"/>
                  </a:moveTo>
                  <a:lnTo>
                    <a:pt x="0" y="281"/>
                  </a:lnTo>
                  <a:lnTo>
                    <a:pt x="299" y="281"/>
                  </a:lnTo>
                  <a:lnTo>
                    <a:pt x="299" y="0"/>
                  </a:ln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4979473" y="1672046"/>
              <a:ext cx="32" cy="8994"/>
            </a:xfrm>
            <a:custGeom>
              <a:avLst/>
              <a:gdLst/>
              <a:ahLst/>
              <a:cxnLst/>
              <a:rect l="l" t="t" r="r" b="b"/>
              <a:pathLst>
                <a:path w="1" h="280" extrusionOk="0">
                  <a:moveTo>
                    <a:pt x="1" y="280"/>
                  </a:moveTo>
                  <a:lnTo>
                    <a:pt x="1" y="0"/>
                  </a:lnTo>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4979473" y="1672046"/>
              <a:ext cx="32" cy="8994"/>
            </a:xfrm>
            <a:custGeom>
              <a:avLst/>
              <a:gdLst/>
              <a:ahLst/>
              <a:cxnLst/>
              <a:rect l="l" t="t" r="r" b="b"/>
              <a:pathLst>
                <a:path w="1" h="280" extrusionOk="0">
                  <a:moveTo>
                    <a:pt x="1" y="280"/>
                  </a:moveTo>
                  <a:lnTo>
                    <a:pt x="1" y="0"/>
                  </a:lnTo>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4860003" y="1700443"/>
              <a:ext cx="62318" cy="35977"/>
            </a:xfrm>
            <a:custGeom>
              <a:avLst/>
              <a:gdLst/>
              <a:ahLst/>
              <a:cxnLst/>
              <a:rect l="l" t="t" r="r" b="b"/>
              <a:pathLst>
                <a:path w="1940" h="1120" extrusionOk="0">
                  <a:moveTo>
                    <a:pt x="188" y="1"/>
                  </a:moveTo>
                  <a:cubicBezTo>
                    <a:pt x="85" y="1"/>
                    <a:pt x="1" y="85"/>
                    <a:pt x="1" y="188"/>
                  </a:cubicBezTo>
                  <a:lnTo>
                    <a:pt x="1" y="933"/>
                  </a:lnTo>
                  <a:cubicBezTo>
                    <a:pt x="1" y="1036"/>
                    <a:pt x="83" y="1120"/>
                    <a:pt x="188" y="1120"/>
                  </a:cubicBezTo>
                  <a:lnTo>
                    <a:pt x="1753" y="1120"/>
                  </a:lnTo>
                  <a:cubicBezTo>
                    <a:pt x="1855" y="1120"/>
                    <a:pt x="1939" y="1036"/>
                    <a:pt x="1939" y="933"/>
                  </a:cubicBezTo>
                  <a:lnTo>
                    <a:pt x="1939" y="188"/>
                  </a:lnTo>
                  <a:cubicBezTo>
                    <a:pt x="1939" y="85"/>
                    <a:pt x="1855" y="1"/>
                    <a:pt x="1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4873495" y="1713935"/>
              <a:ext cx="35367" cy="9026"/>
            </a:xfrm>
            <a:custGeom>
              <a:avLst/>
              <a:gdLst/>
              <a:ahLst/>
              <a:cxnLst/>
              <a:rect l="l" t="t" r="r" b="b"/>
              <a:pathLst>
                <a:path w="1101" h="281" extrusionOk="0">
                  <a:moveTo>
                    <a:pt x="140" y="1"/>
                  </a:moveTo>
                  <a:cubicBezTo>
                    <a:pt x="64" y="1"/>
                    <a:pt x="1" y="63"/>
                    <a:pt x="1" y="141"/>
                  </a:cubicBezTo>
                  <a:cubicBezTo>
                    <a:pt x="1" y="216"/>
                    <a:pt x="63" y="280"/>
                    <a:pt x="140" y="280"/>
                  </a:cubicBezTo>
                  <a:lnTo>
                    <a:pt x="959" y="280"/>
                  </a:lnTo>
                  <a:cubicBezTo>
                    <a:pt x="1037" y="280"/>
                    <a:pt x="1101" y="218"/>
                    <a:pt x="1100" y="141"/>
                  </a:cubicBezTo>
                  <a:cubicBezTo>
                    <a:pt x="1100" y="64"/>
                    <a:pt x="1037" y="1"/>
                    <a:pt x="95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4933696" y="1672013"/>
              <a:ext cx="35367" cy="9026"/>
            </a:xfrm>
            <a:custGeom>
              <a:avLst/>
              <a:gdLst/>
              <a:ahLst/>
              <a:cxnLst/>
              <a:rect l="l" t="t" r="r" b="b"/>
              <a:pathLst>
                <a:path w="1101" h="281" extrusionOk="0">
                  <a:moveTo>
                    <a:pt x="42" y="0"/>
                  </a:moveTo>
                  <a:lnTo>
                    <a:pt x="0" y="281"/>
                  </a:lnTo>
                  <a:lnTo>
                    <a:pt x="1100" y="281"/>
                  </a:lnTo>
                  <a:lnTo>
                    <a:pt x="1058" y="0"/>
                  </a:lnTo>
                  <a:lnTo>
                    <a:pt x="814" y="0"/>
                  </a:lnTo>
                  <a:lnTo>
                    <a:pt x="520" y="61"/>
                  </a:lnTo>
                  <a:lnTo>
                    <a:pt x="28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4939125" y="1672046"/>
              <a:ext cx="24445" cy="29103"/>
            </a:xfrm>
            <a:custGeom>
              <a:avLst/>
              <a:gdLst/>
              <a:ahLst/>
              <a:cxnLst/>
              <a:rect l="l" t="t" r="r" b="b"/>
              <a:pathLst>
                <a:path w="761" h="906" extrusionOk="0">
                  <a:moveTo>
                    <a:pt x="116" y="0"/>
                  </a:moveTo>
                  <a:lnTo>
                    <a:pt x="21" y="652"/>
                  </a:lnTo>
                  <a:cubicBezTo>
                    <a:pt x="0" y="787"/>
                    <a:pt x="105" y="905"/>
                    <a:pt x="239" y="905"/>
                  </a:cubicBezTo>
                  <a:lnTo>
                    <a:pt x="524" y="905"/>
                  </a:lnTo>
                  <a:cubicBezTo>
                    <a:pt x="658" y="904"/>
                    <a:pt x="760" y="784"/>
                    <a:pt x="742" y="652"/>
                  </a:cubicBezTo>
                  <a:lnTo>
                    <a:pt x="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4743521" y="1605260"/>
              <a:ext cx="296491" cy="35014"/>
            </a:xfrm>
            <a:custGeom>
              <a:avLst/>
              <a:gdLst/>
              <a:ahLst/>
              <a:cxnLst/>
              <a:rect l="l" t="t" r="r" b="b"/>
              <a:pathLst>
                <a:path w="9230" h="1090" extrusionOk="0">
                  <a:moveTo>
                    <a:pt x="338" y="1"/>
                  </a:moveTo>
                  <a:cubicBezTo>
                    <a:pt x="310" y="1"/>
                    <a:pt x="283" y="4"/>
                    <a:pt x="258" y="9"/>
                  </a:cubicBezTo>
                  <a:cubicBezTo>
                    <a:pt x="258" y="9"/>
                    <a:pt x="205" y="74"/>
                    <a:pt x="164" y="105"/>
                  </a:cubicBezTo>
                  <a:cubicBezTo>
                    <a:pt x="70" y="173"/>
                    <a:pt x="1" y="250"/>
                    <a:pt x="1" y="376"/>
                  </a:cubicBezTo>
                  <a:lnTo>
                    <a:pt x="24" y="1089"/>
                  </a:lnTo>
                  <a:lnTo>
                    <a:pt x="9177" y="1057"/>
                  </a:lnTo>
                  <a:lnTo>
                    <a:pt x="9229" y="824"/>
                  </a:lnTo>
                  <a:lnTo>
                    <a:pt x="9229" y="377"/>
                  </a:lnTo>
                  <a:cubicBezTo>
                    <a:pt x="9229" y="167"/>
                    <a:pt x="9061" y="1"/>
                    <a:pt x="8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4742365" y="1605485"/>
              <a:ext cx="297647" cy="35720"/>
            </a:xfrm>
            <a:custGeom>
              <a:avLst/>
              <a:gdLst/>
              <a:ahLst/>
              <a:cxnLst/>
              <a:rect l="l" t="t" r="r" b="b"/>
              <a:pathLst>
                <a:path w="9266" h="1112" extrusionOk="0">
                  <a:moveTo>
                    <a:pt x="299" y="1"/>
                  </a:moveTo>
                  <a:cubicBezTo>
                    <a:pt x="129" y="36"/>
                    <a:pt x="0" y="185"/>
                    <a:pt x="0" y="366"/>
                  </a:cubicBezTo>
                  <a:lnTo>
                    <a:pt x="0" y="1111"/>
                  </a:lnTo>
                  <a:lnTo>
                    <a:pt x="9265" y="1111"/>
                  </a:lnTo>
                  <a:lnTo>
                    <a:pt x="9265" y="813"/>
                  </a:lnTo>
                  <a:lnTo>
                    <a:pt x="374" y="813"/>
                  </a:lnTo>
                  <a:cubicBezTo>
                    <a:pt x="332" y="813"/>
                    <a:pt x="299" y="781"/>
                    <a:pt x="299" y="739"/>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8"/>
          <p:cNvGrpSpPr/>
          <p:nvPr/>
        </p:nvGrpSpPr>
        <p:grpSpPr>
          <a:xfrm>
            <a:off x="4107400" y="1598514"/>
            <a:ext cx="297808" cy="186922"/>
            <a:chOff x="4107400" y="1598514"/>
            <a:chExt cx="297808" cy="186922"/>
          </a:xfrm>
        </p:grpSpPr>
        <p:sp>
          <p:nvSpPr>
            <p:cNvPr id="3822" name="Google Shape;3822;p58"/>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8"/>
          <p:cNvGrpSpPr/>
          <p:nvPr/>
        </p:nvGrpSpPr>
        <p:grpSpPr>
          <a:xfrm>
            <a:off x="3489397" y="1543196"/>
            <a:ext cx="263481" cy="297585"/>
            <a:chOff x="3489397" y="1543196"/>
            <a:chExt cx="263481" cy="297585"/>
          </a:xfrm>
        </p:grpSpPr>
        <p:sp>
          <p:nvSpPr>
            <p:cNvPr id="3839" name="Google Shape;3839;p58"/>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8"/>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8"/>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8"/>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8"/>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8"/>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8"/>
          <p:cNvGrpSpPr/>
          <p:nvPr/>
        </p:nvGrpSpPr>
        <p:grpSpPr>
          <a:xfrm>
            <a:off x="2850191" y="1543100"/>
            <a:ext cx="272508" cy="297680"/>
            <a:chOff x="2850191" y="1543100"/>
            <a:chExt cx="272508" cy="297680"/>
          </a:xfrm>
        </p:grpSpPr>
        <p:sp>
          <p:nvSpPr>
            <p:cNvPr id="3874" name="Google Shape;3874;p58"/>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8"/>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8"/>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58"/>
          <p:cNvGrpSpPr/>
          <p:nvPr/>
        </p:nvGrpSpPr>
        <p:grpSpPr>
          <a:xfrm>
            <a:off x="2202730" y="1587142"/>
            <a:ext cx="297685" cy="209599"/>
            <a:chOff x="2202730" y="1587142"/>
            <a:chExt cx="297685" cy="209599"/>
          </a:xfrm>
        </p:grpSpPr>
        <p:sp>
          <p:nvSpPr>
            <p:cNvPr id="3892" name="Google Shape;3892;p58"/>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58"/>
          <p:cNvGrpSpPr/>
          <p:nvPr/>
        </p:nvGrpSpPr>
        <p:grpSpPr>
          <a:xfrm>
            <a:off x="1567894" y="1543132"/>
            <a:ext cx="297687" cy="297659"/>
            <a:chOff x="1567894" y="1543132"/>
            <a:chExt cx="297687" cy="297659"/>
          </a:xfrm>
        </p:grpSpPr>
        <p:sp>
          <p:nvSpPr>
            <p:cNvPr id="3911" name="Google Shape;3911;p58"/>
            <p:cNvSpPr/>
            <p:nvPr/>
          </p:nvSpPr>
          <p:spPr>
            <a:xfrm>
              <a:off x="1613060" y="1571498"/>
              <a:ext cx="138930" cy="138930"/>
            </a:xfrm>
            <a:custGeom>
              <a:avLst/>
              <a:gdLst/>
              <a:ahLst/>
              <a:cxnLst/>
              <a:rect l="l" t="t" r="r" b="b"/>
              <a:pathLst>
                <a:path w="4325" h="4325" extrusionOk="0">
                  <a:moveTo>
                    <a:pt x="2161" y="1"/>
                  </a:moveTo>
                  <a:cubicBezTo>
                    <a:pt x="969" y="1"/>
                    <a:pt x="0" y="968"/>
                    <a:pt x="0" y="2162"/>
                  </a:cubicBezTo>
                  <a:cubicBezTo>
                    <a:pt x="0" y="3356"/>
                    <a:pt x="969" y="4325"/>
                    <a:pt x="2161" y="4325"/>
                  </a:cubicBezTo>
                  <a:cubicBezTo>
                    <a:pt x="3356" y="4325"/>
                    <a:pt x="4324" y="3356"/>
                    <a:pt x="4324" y="2162"/>
                  </a:cubicBezTo>
                  <a:cubicBezTo>
                    <a:pt x="4324" y="968"/>
                    <a:pt x="3356" y="1"/>
                    <a:pt x="2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8"/>
            <p:cNvSpPr/>
            <p:nvPr/>
          </p:nvSpPr>
          <p:spPr>
            <a:xfrm>
              <a:off x="1612996" y="1590097"/>
              <a:ext cx="120331" cy="120331"/>
            </a:xfrm>
            <a:custGeom>
              <a:avLst/>
              <a:gdLst/>
              <a:ahLst/>
              <a:cxnLst/>
              <a:rect l="l" t="t" r="r" b="b"/>
              <a:pathLst>
                <a:path w="3746" h="3746" extrusionOk="0">
                  <a:moveTo>
                    <a:pt x="858" y="1"/>
                  </a:moveTo>
                  <a:cubicBezTo>
                    <a:pt x="686" y="143"/>
                    <a:pt x="365" y="457"/>
                    <a:pt x="319" y="457"/>
                  </a:cubicBezTo>
                  <a:cubicBezTo>
                    <a:pt x="318" y="457"/>
                    <a:pt x="317" y="457"/>
                    <a:pt x="316" y="457"/>
                  </a:cubicBezTo>
                  <a:cubicBezTo>
                    <a:pt x="117" y="785"/>
                    <a:pt x="1" y="1170"/>
                    <a:pt x="1" y="1583"/>
                  </a:cubicBezTo>
                  <a:cubicBezTo>
                    <a:pt x="1" y="1994"/>
                    <a:pt x="114" y="2376"/>
                    <a:pt x="313" y="2703"/>
                  </a:cubicBezTo>
                  <a:cubicBezTo>
                    <a:pt x="314" y="2703"/>
                    <a:pt x="314" y="2703"/>
                    <a:pt x="314" y="2703"/>
                  </a:cubicBezTo>
                  <a:cubicBezTo>
                    <a:pt x="357" y="2703"/>
                    <a:pt x="999" y="3746"/>
                    <a:pt x="2162" y="3746"/>
                  </a:cubicBezTo>
                  <a:cubicBezTo>
                    <a:pt x="3117" y="3746"/>
                    <a:pt x="3369" y="3342"/>
                    <a:pt x="3746" y="2886"/>
                  </a:cubicBezTo>
                  <a:lnTo>
                    <a:pt x="3746" y="2886"/>
                  </a:lnTo>
                  <a:cubicBezTo>
                    <a:pt x="3393" y="3180"/>
                    <a:pt x="2939" y="3355"/>
                    <a:pt x="2443" y="3355"/>
                  </a:cubicBezTo>
                  <a:cubicBezTo>
                    <a:pt x="1720" y="3355"/>
                    <a:pt x="1086" y="2983"/>
                    <a:pt x="720" y="2418"/>
                  </a:cubicBezTo>
                  <a:cubicBezTo>
                    <a:pt x="700" y="2386"/>
                    <a:pt x="700" y="2346"/>
                    <a:pt x="720" y="2314"/>
                  </a:cubicBezTo>
                  <a:cubicBezTo>
                    <a:pt x="862" y="2104"/>
                    <a:pt x="945" y="1851"/>
                    <a:pt x="945" y="1579"/>
                  </a:cubicBezTo>
                  <a:cubicBezTo>
                    <a:pt x="945" y="1214"/>
                    <a:pt x="797" y="884"/>
                    <a:pt x="558" y="646"/>
                  </a:cubicBezTo>
                  <a:cubicBezTo>
                    <a:pt x="531" y="619"/>
                    <a:pt x="523" y="580"/>
                    <a:pt x="536" y="545"/>
                  </a:cubicBezTo>
                  <a:cubicBezTo>
                    <a:pt x="616" y="345"/>
                    <a:pt x="725" y="163"/>
                    <a:pt x="8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1667703" y="1611492"/>
              <a:ext cx="84289" cy="32412"/>
            </a:xfrm>
            <a:custGeom>
              <a:avLst/>
              <a:gdLst/>
              <a:ahLst/>
              <a:cxnLst/>
              <a:rect l="l" t="t" r="r" b="b"/>
              <a:pathLst>
                <a:path w="2624" h="1009" extrusionOk="0">
                  <a:moveTo>
                    <a:pt x="281" y="1"/>
                  </a:moveTo>
                  <a:cubicBezTo>
                    <a:pt x="126" y="1"/>
                    <a:pt x="0" y="125"/>
                    <a:pt x="0" y="280"/>
                  </a:cubicBezTo>
                  <a:lnTo>
                    <a:pt x="0" y="727"/>
                  </a:lnTo>
                  <a:cubicBezTo>
                    <a:pt x="0" y="881"/>
                    <a:pt x="126" y="1008"/>
                    <a:pt x="281" y="1008"/>
                  </a:cubicBezTo>
                  <a:lnTo>
                    <a:pt x="2622" y="1008"/>
                  </a:lnTo>
                  <a:cubicBezTo>
                    <a:pt x="2623" y="979"/>
                    <a:pt x="2623" y="949"/>
                    <a:pt x="2623" y="917"/>
                  </a:cubicBezTo>
                  <a:cubicBezTo>
                    <a:pt x="2623" y="590"/>
                    <a:pt x="2551" y="279"/>
                    <a:pt x="2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1716982" y="1649398"/>
              <a:ext cx="34500" cy="32412"/>
            </a:xfrm>
            <a:custGeom>
              <a:avLst/>
              <a:gdLst/>
              <a:ahLst/>
              <a:cxnLst/>
              <a:rect l="l" t="t" r="r" b="b"/>
              <a:pathLst>
                <a:path w="1074" h="1009" extrusionOk="0">
                  <a:moveTo>
                    <a:pt x="281" y="0"/>
                  </a:moveTo>
                  <a:cubicBezTo>
                    <a:pt x="127" y="0"/>
                    <a:pt x="1" y="125"/>
                    <a:pt x="1" y="280"/>
                  </a:cubicBezTo>
                  <a:lnTo>
                    <a:pt x="1" y="727"/>
                  </a:lnTo>
                  <a:cubicBezTo>
                    <a:pt x="1" y="881"/>
                    <a:pt x="125" y="1008"/>
                    <a:pt x="281" y="1008"/>
                  </a:cubicBezTo>
                  <a:lnTo>
                    <a:pt x="680" y="1008"/>
                  </a:lnTo>
                  <a:cubicBezTo>
                    <a:pt x="887" y="718"/>
                    <a:pt x="1028" y="374"/>
                    <a:pt x="1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1586076" y="1543132"/>
              <a:ext cx="194052" cy="194084"/>
            </a:xfrm>
            <a:custGeom>
              <a:avLst/>
              <a:gdLst/>
              <a:ahLst/>
              <a:cxnLst/>
              <a:rect l="l" t="t" r="r" b="b"/>
              <a:pathLst>
                <a:path w="6041" h="6042" extrusionOk="0">
                  <a:moveTo>
                    <a:pt x="3003" y="997"/>
                  </a:moveTo>
                  <a:cubicBezTo>
                    <a:pt x="3802" y="997"/>
                    <a:pt x="4495" y="1457"/>
                    <a:pt x="4830" y="2126"/>
                  </a:cubicBezTo>
                  <a:cubicBezTo>
                    <a:pt x="4836" y="2137"/>
                    <a:pt x="4879" y="2147"/>
                    <a:pt x="4885" y="2160"/>
                  </a:cubicBezTo>
                  <a:cubicBezTo>
                    <a:pt x="5011" y="2427"/>
                    <a:pt x="5082" y="2761"/>
                    <a:pt x="5082" y="3077"/>
                  </a:cubicBezTo>
                  <a:cubicBezTo>
                    <a:pt x="5082" y="3077"/>
                    <a:pt x="5044" y="3103"/>
                    <a:pt x="5041" y="3133"/>
                  </a:cubicBezTo>
                  <a:cubicBezTo>
                    <a:pt x="5040" y="3191"/>
                    <a:pt x="5034" y="3251"/>
                    <a:pt x="5027" y="3307"/>
                  </a:cubicBezTo>
                  <a:cubicBezTo>
                    <a:pt x="5025" y="3326"/>
                    <a:pt x="5060" y="3343"/>
                    <a:pt x="5059" y="3362"/>
                  </a:cubicBezTo>
                  <a:cubicBezTo>
                    <a:pt x="5009" y="3696"/>
                    <a:pt x="4888" y="4005"/>
                    <a:pt x="4692" y="4265"/>
                  </a:cubicBezTo>
                  <a:cubicBezTo>
                    <a:pt x="4679" y="4281"/>
                    <a:pt x="4611" y="4297"/>
                    <a:pt x="4598" y="4313"/>
                  </a:cubicBezTo>
                  <a:cubicBezTo>
                    <a:pt x="4222" y="4782"/>
                    <a:pt x="3647" y="5082"/>
                    <a:pt x="3003" y="5082"/>
                  </a:cubicBezTo>
                  <a:cubicBezTo>
                    <a:pt x="2262" y="5082"/>
                    <a:pt x="1613" y="4687"/>
                    <a:pt x="1254" y="4095"/>
                  </a:cubicBezTo>
                  <a:cubicBezTo>
                    <a:pt x="1254" y="4095"/>
                    <a:pt x="914" y="3780"/>
                    <a:pt x="914" y="3094"/>
                  </a:cubicBezTo>
                  <a:lnTo>
                    <a:pt x="914" y="2926"/>
                  </a:lnTo>
                  <a:cubicBezTo>
                    <a:pt x="914" y="2311"/>
                    <a:pt x="1254" y="1984"/>
                    <a:pt x="1254" y="1984"/>
                  </a:cubicBezTo>
                  <a:cubicBezTo>
                    <a:pt x="1613" y="1393"/>
                    <a:pt x="2260" y="997"/>
                    <a:pt x="3003" y="997"/>
                  </a:cubicBezTo>
                  <a:close/>
                  <a:moveTo>
                    <a:pt x="242" y="1"/>
                  </a:moveTo>
                  <a:lnTo>
                    <a:pt x="187" y="38"/>
                  </a:lnTo>
                  <a:cubicBezTo>
                    <a:pt x="83" y="38"/>
                    <a:pt x="1" y="121"/>
                    <a:pt x="1" y="225"/>
                  </a:cubicBezTo>
                  <a:lnTo>
                    <a:pt x="1" y="5856"/>
                  </a:lnTo>
                  <a:cubicBezTo>
                    <a:pt x="1" y="5959"/>
                    <a:pt x="83" y="6042"/>
                    <a:pt x="187" y="6042"/>
                  </a:cubicBezTo>
                  <a:lnTo>
                    <a:pt x="5790" y="6033"/>
                  </a:lnTo>
                  <a:cubicBezTo>
                    <a:pt x="5892" y="6033"/>
                    <a:pt x="6040" y="5997"/>
                    <a:pt x="6040" y="5894"/>
                  </a:cubicBezTo>
                  <a:lnTo>
                    <a:pt x="6040" y="4316"/>
                  </a:lnTo>
                  <a:lnTo>
                    <a:pt x="5975" y="4242"/>
                  </a:lnTo>
                  <a:lnTo>
                    <a:pt x="5985" y="3369"/>
                  </a:lnTo>
                  <a:lnTo>
                    <a:pt x="6040" y="3310"/>
                  </a:lnTo>
                  <a:lnTo>
                    <a:pt x="6040" y="3136"/>
                  </a:lnTo>
                  <a:lnTo>
                    <a:pt x="5975" y="2994"/>
                  </a:lnTo>
                  <a:lnTo>
                    <a:pt x="5985" y="2224"/>
                  </a:lnTo>
                  <a:lnTo>
                    <a:pt x="6040" y="2129"/>
                  </a:lnTo>
                  <a:lnTo>
                    <a:pt x="6040" y="186"/>
                  </a:lnTo>
                  <a:cubicBezTo>
                    <a:pt x="6040" y="83"/>
                    <a:pt x="5958" y="1"/>
                    <a:pt x="5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1584855" y="1543132"/>
              <a:ext cx="195273" cy="195208"/>
            </a:xfrm>
            <a:custGeom>
              <a:avLst/>
              <a:gdLst/>
              <a:ahLst/>
              <a:cxnLst/>
              <a:rect l="l" t="t" r="r" b="b"/>
              <a:pathLst>
                <a:path w="6079" h="6077" extrusionOk="0">
                  <a:moveTo>
                    <a:pt x="186" y="1"/>
                  </a:moveTo>
                  <a:cubicBezTo>
                    <a:pt x="83" y="1"/>
                    <a:pt x="1" y="83"/>
                    <a:pt x="1" y="186"/>
                  </a:cubicBezTo>
                  <a:lnTo>
                    <a:pt x="1" y="1822"/>
                  </a:lnTo>
                  <a:lnTo>
                    <a:pt x="1" y="4254"/>
                  </a:lnTo>
                  <a:lnTo>
                    <a:pt x="1" y="5890"/>
                  </a:lnTo>
                  <a:cubicBezTo>
                    <a:pt x="1" y="5994"/>
                    <a:pt x="83" y="6076"/>
                    <a:pt x="186" y="6076"/>
                  </a:cubicBezTo>
                  <a:lnTo>
                    <a:pt x="5893" y="6076"/>
                  </a:lnTo>
                  <a:cubicBezTo>
                    <a:pt x="5996" y="6076"/>
                    <a:pt x="6078" y="5994"/>
                    <a:pt x="6078" y="5890"/>
                  </a:cubicBezTo>
                  <a:lnTo>
                    <a:pt x="6078" y="5796"/>
                  </a:lnTo>
                  <a:lnTo>
                    <a:pt x="337" y="5796"/>
                  </a:lnTo>
                  <a:lnTo>
                    <a:pt x="337" y="5800"/>
                  </a:lnTo>
                  <a:cubicBezTo>
                    <a:pt x="306" y="5800"/>
                    <a:pt x="280" y="5774"/>
                    <a:pt x="280" y="5743"/>
                  </a:cubicBezTo>
                  <a:lnTo>
                    <a:pt x="280" y="4403"/>
                  </a:lnTo>
                  <a:cubicBezTo>
                    <a:pt x="280" y="4370"/>
                    <a:pt x="306" y="4346"/>
                    <a:pt x="338" y="4346"/>
                  </a:cubicBezTo>
                  <a:cubicBezTo>
                    <a:pt x="340" y="4346"/>
                    <a:pt x="342" y="4346"/>
                    <a:pt x="344" y="4346"/>
                  </a:cubicBezTo>
                  <a:cubicBezTo>
                    <a:pt x="396" y="4354"/>
                    <a:pt x="451" y="4358"/>
                    <a:pt x="508" y="4358"/>
                  </a:cubicBezTo>
                  <a:cubicBezTo>
                    <a:pt x="801" y="4358"/>
                    <a:pt x="1074" y="4260"/>
                    <a:pt x="1294" y="4097"/>
                  </a:cubicBezTo>
                  <a:cubicBezTo>
                    <a:pt x="1108" y="3789"/>
                    <a:pt x="1001" y="3427"/>
                    <a:pt x="1001" y="3041"/>
                  </a:cubicBezTo>
                  <a:cubicBezTo>
                    <a:pt x="1001" y="2653"/>
                    <a:pt x="1108" y="2292"/>
                    <a:pt x="1294" y="1984"/>
                  </a:cubicBezTo>
                  <a:cubicBezTo>
                    <a:pt x="1075" y="1819"/>
                    <a:pt x="801" y="1722"/>
                    <a:pt x="508" y="1722"/>
                  </a:cubicBezTo>
                  <a:cubicBezTo>
                    <a:pt x="453" y="1722"/>
                    <a:pt x="399" y="1726"/>
                    <a:pt x="344" y="1733"/>
                  </a:cubicBezTo>
                  <a:cubicBezTo>
                    <a:pt x="342" y="1734"/>
                    <a:pt x="340" y="1734"/>
                    <a:pt x="338" y="1734"/>
                  </a:cubicBezTo>
                  <a:cubicBezTo>
                    <a:pt x="306" y="1734"/>
                    <a:pt x="280" y="1710"/>
                    <a:pt x="280" y="1677"/>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1741171" y="1611556"/>
              <a:ext cx="38965" cy="32347"/>
            </a:xfrm>
            <a:custGeom>
              <a:avLst/>
              <a:gdLst/>
              <a:ahLst/>
              <a:cxnLst/>
              <a:rect l="l" t="t" r="r" b="b"/>
              <a:pathLst>
                <a:path w="1213" h="1007" extrusionOk="0">
                  <a:moveTo>
                    <a:pt x="0" y="0"/>
                  </a:moveTo>
                  <a:cubicBezTo>
                    <a:pt x="138" y="275"/>
                    <a:pt x="213" y="585"/>
                    <a:pt x="213" y="912"/>
                  </a:cubicBezTo>
                  <a:cubicBezTo>
                    <a:pt x="216" y="943"/>
                    <a:pt x="213" y="973"/>
                    <a:pt x="212" y="1006"/>
                  </a:cubicBezTo>
                  <a:lnTo>
                    <a:pt x="1212" y="1006"/>
                  </a:lnTo>
                  <a:lnTo>
                    <a:pt x="1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1733686" y="1649398"/>
              <a:ext cx="46449" cy="32347"/>
            </a:xfrm>
            <a:custGeom>
              <a:avLst/>
              <a:gdLst/>
              <a:ahLst/>
              <a:cxnLst/>
              <a:rect l="l" t="t" r="r" b="b"/>
              <a:pathLst>
                <a:path w="1446" h="1007" extrusionOk="0">
                  <a:moveTo>
                    <a:pt x="430" y="0"/>
                  </a:moveTo>
                  <a:cubicBezTo>
                    <a:pt x="381" y="378"/>
                    <a:pt x="228" y="724"/>
                    <a:pt x="0" y="1007"/>
                  </a:cubicBezTo>
                  <a:lnTo>
                    <a:pt x="1445" y="1007"/>
                  </a:lnTo>
                  <a:lnTo>
                    <a:pt x="14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1712581" y="1695914"/>
              <a:ext cx="134979" cy="102888"/>
            </a:xfrm>
            <a:custGeom>
              <a:avLst/>
              <a:gdLst/>
              <a:ahLst/>
              <a:cxnLst/>
              <a:rect l="l" t="t" r="r" b="b"/>
              <a:pathLst>
                <a:path w="4202" h="3203" extrusionOk="0">
                  <a:moveTo>
                    <a:pt x="2191" y="1"/>
                  </a:moveTo>
                  <a:cubicBezTo>
                    <a:pt x="2030" y="1"/>
                    <a:pt x="1815" y="173"/>
                    <a:pt x="1721" y="311"/>
                  </a:cubicBezTo>
                  <a:lnTo>
                    <a:pt x="168" y="2635"/>
                  </a:lnTo>
                  <a:cubicBezTo>
                    <a:pt x="0" y="2882"/>
                    <a:pt x="68" y="3175"/>
                    <a:pt x="369" y="3175"/>
                  </a:cubicBezTo>
                  <a:lnTo>
                    <a:pt x="3432" y="3202"/>
                  </a:lnTo>
                  <a:cubicBezTo>
                    <a:pt x="3447" y="3203"/>
                    <a:pt x="3461" y="3203"/>
                    <a:pt x="3475" y="3203"/>
                  </a:cubicBezTo>
                  <a:cubicBezTo>
                    <a:pt x="3866" y="3203"/>
                    <a:pt x="4136" y="3107"/>
                    <a:pt x="4177" y="2958"/>
                  </a:cubicBezTo>
                  <a:cubicBezTo>
                    <a:pt x="4201" y="2861"/>
                    <a:pt x="4188" y="2752"/>
                    <a:pt x="4123" y="2654"/>
                  </a:cubicBezTo>
                  <a:lnTo>
                    <a:pt x="2412" y="142"/>
                  </a:lnTo>
                  <a:cubicBezTo>
                    <a:pt x="2374" y="87"/>
                    <a:pt x="2324" y="45"/>
                    <a:pt x="2269" y="17"/>
                  </a:cubicBezTo>
                  <a:cubicBezTo>
                    <a:pt x="2245" y="6"/>
                    <a:pt x="2219"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1709882" y="1695239"/>
              <a:ext cx="136906" cy="104687"/>
            </a:xfrm>
            <a:custGeom>
              <a:avLst/>
              <a:gdLst/>
              <a:ahLst/>
              <a:cxnLst/>
              <a:rect l="l" t="t" r="r" b="b"/>
              <a:pathLst>
                <a:path w="4262" h="3259" extrusionOk="0">
                  <a:moveTo>
                    <a:pt x="2187" y="0"/>
                  </a:moveTo>
                  <a:cubicBezTo>
                    <a:pt x="2070" y="0"/>
                    <a:pt x="1954" y="55"/>
                    <a:pt x="1881" y="163"/>
                  </a:cubicBezTo>
                  <a:lnTo>
                    <a:pt x="170" y="2675"/>
                  </a:lnTo>
                  <a:cubicBezTo>
                    <a:pt x="0" y="2922"/>
                    <a:pt x="178" y="3258"/>
                    <a:pt x="476" y="3258"/>
                  </a:cubicBezTo>
                  <a:lnTo>
                    <a:pt x="3900" y="3258"/>
                  </a:lnTo>
                  <a:cubicBezTo>
                    <a:pt x="4082" y="3258"/>
                    <a:pt x="4220" y="3132"/>
                    <a:pt x="4262" y="2977"/>
                  </a:cubicBezTo>
                  <a:lnTo>
                    <a:pt x="1380" y="2977"/>
                  </a:lnTo>
                  <a:cubicBezTo>
                    <a:pt x="1379" y="2977"/>
                    <a:pt x="1378" y="2977"/>
                    <a:pt x="1377" y="2977"/>
                  </a:cubicBezTo>
                  <a:cubicBezTo>
                    <a:pt x="1348" y="2977"/>
                    <a:pt x="1328" y="2955"/>
                    <a:pt x="1328" y="2928"/>
                  </a:cubicBezTo>
                  <a:lnTo>
                    <a:pt x="1328" y="2376"/>
                  </a:lnTo>
                  <a:cubicBezTo>
                    <a:pt x="1328" y="2223"/>
                    <a:pt x="1202" y="2096"/>
                    <a:pt x="1047" y="2096"/>
                  </a:cubicBezTo>
                  <a:cubicBezTo>
                    <a:pt x="1005" y="2096"/>
                    <a:pt x="982" y="2051"/>
                    <a:pt x="1005" y="2016"/>
                  </a:cubicBezTo>
                  <a:lnTo>
                    <a:pt x="2353" y="38"/>
                  </a:lnTo>
                  <a:cubicBezTo>
                    <a:pt x="2301" y="13"/>
                    <a:pt x="2244" y="0"/>
                    <a:pt x="21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1675445" y="1618109"/>
              <a:ext cx="150237" cy="17892"/>
            </a:xfrm>
            <a:custGeom>
              <a:avLst/>
              <a:gdLst/>
              <a:ahLst/>
              <a:cxnLst/>
              <a:rect l="l" t="t" r="r" b="b"/>
              <a:pathLst>
                <a:path w="4677" h="557" extrusionOk="0">
                  <a:moveTo>
                    <a:pt x="244" y="0"/>
                  </a:moveTo>
                  <a:lnTo>
                    <a:pt x="95" y="38"/>
                  </a:lnTo>
                  <a:cubicBezTo>
                    <a:pt x="44" y="38"/>
                    <a:pt x="1" y="80"/>
                    <a:pt x="1" y="132"/>
                  </a:cubicBezTo>
                  <a:lnTo>
                    <a:pt x="1" y="462"/>
                  </a:lnTo>
                  <a:cubicBezTo>
                    <a:pt x="1" y="514"/>
                    <a:pt x="43" y="556"/>
                    <a:pt x="95" y="556"/>
                  </a:cubicBezTo>
                  <a:lnTo>
                    <a:pt x="4545" y="556"/>
                  </a:lnTo>
                  <a:cubicBezTo>
                    <a:pt x="4596" y="556"/>
                    <a:pt x="4639" y="514"/>
                    <a:pt x="4639" y="462"/>
                  </a:cubicBezTo>
                  <a:lnTo>
                    <a:pt x="4677" y="294"/>
                  </a:lnTo>
                  <a:lnTo>
                    <a:pt x="4677" y="94"/>
                  </a:lnTo>
                  <a:cubicBezTo>
                    <a:pt x="4677" y="44"/>
                    <a:pt x="4635" y="0"/>
                    <a:pt x="4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1674257" y="1618142"/>
              <a:ext cx="151425" cy="19049"/>
            </a:xfrm>
            <a:custGeom>
              <a:avLst/>
              <a:gdLst/>
              <a:ahLst/>
              <a:cxnLst/>
              <a:rect l="l" t="t" r="r" b="b"/>
              <a:pathLst>
                <a:path w="4714" h="593" extrusionOk="0">
                  <a:moveTo>
                    <a:pt x="94" y="1"/>
                  </a:moveTo>
                  <a:cubicBezTo>
                    <a:pt x="44" y="1"/>
                    <a:pt x="0" y="43"/>
                    <a:pt x="0" y="95"/>
                  </a:cubicBezTo>
                  <a:lnTo>
                    <a:pt x="0" y="499"/>
                  </a:lnTo>
                  <a:cubicBezTo>
                    <a:pt x="0" y="549"/>
                    <a:pt x="42" y="593"/>
                    <a:pt x="94" y="593"/>
                  </a:cubicBezTo>
                  <a:lnTo>
                    <a:pt x="4620" y="593"/>
                  </a:lnTo>
                  <a:cubicBezTo>
                    <a:pt x="4670" y="593"/>
                    <a:pt x="4714" y="551"/>
                    <a:pt x="4714" y="499"/>
                  </a:cubicBezTo>
                  <a:lnTo>
                    <a:pt x="4714" y="295"/>
                  </a:lnTo>
                  <a:lnTo>
                    <a:pt x="375" y="295"/>
                  </a:lnTo>
                  <a:cubicBezTo>
                    <a:pt x="325" y="295"/>
                    <a:pt x="281" y="253"/>
                    <a:pt x="281" y="20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8"/>
            <p:cNvSpPr/>
            <p:nvPr/>
          </p:nvSpPr>
          <p:spPr>
            <a:xfrm>
              <a:off x="1724756" y="1656048"/>
              <a:ext cx="140825" cy="17828"/>
            </a:xfrm>
            <a:custGeom>
              <a:avLst/>
              <a:gdLst/>
              <a:ahLst/>
              <a:cxnLst/>
              <a:rect l="l" t="t" r="r" b="b"/>
              <a:pathLst>
                <a:path w="4384" h="555" extrusionOk="0">
                  <a:moveTo>
                    <a:pt x="245" y="0"/>
                  </a:moveTo>
                  <a:lnTo>
                    <a:pt x="97" y="40"/>
                  </a:lnTo>
                  <a:cubicBezTo>
                    <a:pt x="47" y="40"/>
                    <a:pt x="3" y="80"/>
                    <a:pt x="3" y="134"/>
                  </a:cubicBezTo>
                  <a:lnTo>
                    <a:pt x="3" y="462"/>
                  </a:lnTo>
                  <a:cubicBezTo>
                    <a:pt x="0" y="513"/>
                    <a:pt x="42" y="555"/>
                    <a:pt x="93" y="555"/>
                  </a:cubicBezTo>
                  <a:lnTo>
                    <a:pt x="4252" y="555"/>
                  </a:lnTo>
                  <a:cubicBezTo>
                    <a:pt x="4303" y="555"/>
                    <a:pt x="4346" y="513"/>
                    <a:pt x="4346" y="461"/>
                  </a:cubicBezTo>
                  <a:lnTo>
                    <a:pt x="4384" y="312"/>
                  </a:lnTo>
                  <a:lnTo>
                    <a:pt x="4384" y="95"/>
                  </a:lnTo>
                  <a:cubicBezTo>
                    <a:pt x="4384" y="44"/>
                    <a:pt x="4342" y="0"/>
                    <a:pt x="4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8"/>
            <p:cNvSpPr/>
            <p:nvPr/>
          </p:nvSpPr>
          <p:spPr>
            <a:xfrm>
              <a:off x="1723503" y="1656048"/>
              <a:ext cx="142046" cy="19049"/>
            </a:xfrm>
            <a:custGeom>
              <a:avLst/>
              <a:gdLst/>
              <a:ahLst/>
              <a:cxnLst/>
              <a:rect l="l" t="t" r="r" b="b"/>
              <a:pathLst>
                <a:path w="4422" h="593" extrusionOk="0">
                  <a:moveTo>
                    <a:pt x="94" y="0"/>
                  </a:moveTo>
                  <a:cubicBezTo>
                    <a:pt x="44" y="0"/>
                    <a:pt x="0" y="42"/>
                    <a:pt x="0" y="95"/>
                  </a:cubicBezTo>
                  <a:lnTo>
                    <a:pt x="0" y="498"/>
                  </a:lnTo>
                  <a:cubicBezTo>
                    <a:pt x="0" y="549"/>
                    <a:pt x="42" y="593"/>
                    <a:pt x="94" y="593"/>
                  </a:cubicBezTo>
                  <a:lnTo>
                    <a:pt x="4327" y="593"/>
                  </a:lnTo>
                  <a:cubicBezTo>
                    <a:pt x="4378" y="593"/>
                    <a:pt x="4421" y="551"/>
                    <a:pt x="4421" y="498"/>
                  </a:cubicBezTo>
                  <a:lnTo>
                    <a:pt x="4421" y="312"/>
                  </a:lnTo>
                  <a:lnTo>
                    <a:pt x="375" y="312"/>
                  </a:lnTo>
                  <a:cubicBezTo>
                    <a:pt x="325" y="312"/>
                    <a:pt x="281" y="270"/>
                    <a:pt x="281" y="218"/>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1620127" y="1770345"/>
              <a:ext cx="124635" cy="39511"/>
            </a:xfrm>
            <a:custGeom>
              <a:avLst/>
              <a:gdLst/>
              <a:ahLst/>
              <a:cxnLst/>
              <a:rect l="l" t="t" r="r" b="b"/>
              <a:pathLst>
                <a:path w="3880" h="1230" extrusionOk="0">
                  <a:moveTo>
                    <a:pt x="245" y="1"/>
                  </a:moveTo>
                  <a:lnTo>
                    <a:pt x="97" y="38"/>
                  </a:lnTo>
                  <a:cubicBezTo>
                    <a:pt x="47" y="38"/>
                    <a:pt x="3" y="80"/>
                    <a:pt x="3" y="133"/>
                  </a:cubicBezTo>
                  <a:lnTo>
                    <a:pt x="3" y="1137"/>
                  </a:lnTo>
                  <a:cubicBezTo>
                    <a:pt x="0" y="1188"/>
                    <a:pt x="42" y="1230"/>
                    <a:pt x="94" y="1230"/>
                  </a:cubicBezTo>
                  <a:lnTo>
                    <a:pt x="3748" y="1230"/>
                  </a:lnTo>
                  <a:cubicBezTo>
                    <a:pt x="3799" y="1230"/>
                    <a:pt x="3842" y="1188"/>
                    <a:pt x="3842" y="1136"/>
                  </a:cubicBezTo>
                  <a:lnTo>
                    <a:pt x="3880" y="987"/>
                  </a:lnTo>
                  <a:lnTo>
                    <a:pt x="3880" y="95"/>
                  </a:lnTo>
                  <a:cubicBezTo>
                    <a:pt x="3880" y="44"/>
                    <a:pt x="3839" y="1"/>
                    <a:pt x="3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1618907" y="1770345"/>
              <a:ext cx="125824" cy="40731"/>
            </a:xfrm>
            <a:custGeom>
              <a:avLst/>
              <a:gdLst/>
              <a:ahLst/>
              <a:cxnLst/>
              <a:rect l="l" t="t" r="r" b="b"/>
              <a:pathLst>
                <a:path w="3917" h="1268" extrusionOk="0">
                  <a:moveTo>
                    <a:pt x="95" y="1"/>
                  </a:moveTo>
                  <a:cubicBezTo>
                    <a:pt x="44" y="1"/>
                    <a:pt x="1" y="43"/>
                    <a:pt x="1" y="95"/>
                  </a:cubicBezTo>
                  <a:lnTo>
                    <a:pt x="1" y="1173"/>
                  </a:lnTo>
                  <a:cubicBezTo>
                    <a:pt x="1" y="1224"/>
                    <a:pt x="43" y="1267"/>
                    <a:pt x="95" y="1267"/>
                  </a:cubicBezTo>
                  <a:lnTo>
                    <a:pt x="3822" y="1267"/>
                  </a:lnTo>
                  <a:cubicBezTo>
                    <a:pt x="3873" y="1267"/>
                    <a:pt x="3916" y="1225"/>
                    <a:pt x="3916" y="1173"/>
                  </a:cubicBezTo>
                  <a:lnTo>
                    <a:pt x="3916" y="987"/>
                  </a:lnTo>
                  <a:lnTo>
                    <a:pt x="375" y="987"/>
                  </a:lnTo>
                  <a:cubicBezTo>
                    <a:pt x="325" y="987"/>
                    <a:pt x="281" y="945"/>
                    <a:pt x="281" y="89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1570271" y="1607541"/>
              <a:ext cx="64052" cy="64213"/>
            </a:xfrm>
            <a:custGeom>
              <a:avLst/>
              <a:gdLst/>
              <a:ahLst/>
              <a:cxnLst/>
              <a:rect l="l" t="t" r="r" b="b"/>
              <a:pathLst>
                <a:path w="1994" h="1999" extrusionOk="0">
                  <a:moveTo>
                    <a:pt x="959" y="1"/>
                  </a:moveTo>
                  <a:cubicBezTo>
                    <a:pt x="746" y="1"/>
                    <a:pt x="546" y="66"/>
                    <a:pt x="380" y="177"/>
                  </a:cubicBezTo>
                  <a:cubicBezTo>
                    <a:pt x="380" y="177"/>
                    <a:pt x="0" y="538"/>
                    <a:pt x="0" y="895"/>
                  </a:cubicBezTo>
                  <a:cubicBezTo>
                    <a:pt x="0" y="1467"/>
                    <a:pt x="565" y="1998"/>
                    <a:pt x="1137" y="1998"/>
                  </a:cubicBezTo>
                  <a:cubicBezTo>
                    <a:pt x="1493" y="1998"/>
                    <a:pt x="1817" y="1616"/>
                    <a:pt x="1817" y="1616"/>
                  </a:cubicBezTo>
                  <a:cubicBezTo>
                    <a:pt x="1929" y="1448"/>
                    <a:pt x="1994" y="1248"/>
                    <a:pt x="1994" y="1036"/>
                  </a:cubicBezTo>
                  <a:cubicBezTo>
                    <a:pt x="1994" y="464"/>
                    <a:pt x="1530" y="1"/>
                    <a:pt x="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1567894" y="1613162"/>
              <a:ext cx="60808" cy="60808"/>
            </a:xfrm>
            <a:custGeom>
              <a:avLst/>
              <a:gdLst/>
              <a:ahLst/>
              <a:cxnLst/>
              <a:rect l="l" t="t" r="r" b="b"/>
              <a:pathLst>
                <a:path w="1893" h="1893" extrusionOk="0">
                  <a:moveTo>
                    <a:pt x="456" y="1"/>
                  </a:moveTo>
                  <a:lnTo>
                    <a:pt x="456" y="1"/>
                  </a:lnTo>
                  <a:cubicBezTo>
                    <a:pt x="181" y="188"/>
                    <a:pt x="0" y="502"/>
                    <a:pt x="0" y="858"/>
                  </a:cubicBezTo>
                  <a:cubicBezTo>
                    <a:pt x="0" y="1430"/>
                    <a:pt x="464" y="1893"/>
                    <a:pt x="1036" y="1893"/>
                  </a:cubicBezTo>
                  <a:cubicBezTo>
                    <a:pt x="1392" y="1893"/>
                    <a:pt x="1706" y="1712"/>
                    <a:pt x="1893" y="1437"/>
                  </a:cubicBezTo>
                  <a:lnTo>
                    <a:pt x="1893" y="1437"/>
                  </a:lnTo>
                  <a:cubicBezTo>
                    <a:pt x="1726" y="1550"/>
                    <a:pt x="1528" y="1615"/>
                    <a:pt x="1313" y="1615"/>
                  </a:cubicBezTo>
                  <a:cubicBezTo>
                    <a:pt x="742" y="1615"/>
                    <a:pt x="278" y="1152"/>
                    <a:pt x="278" y="580"/>
                  </a:cubicBezTo>
                  <a:cubicBezTo>
                    <a:pt x="278" y="366"/>
                    <a:pt x="344" y="167"/>
                    <a:pt x="45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1688905" y="1561443"/>
              <a:ext cx="122322" cy="30645"/>
            </a:xfrm>
            <a:custGeom>
              <a:avLst/>
              <a:gdLst/>
              <a:ahLst/>
              <a:cxnLst/>
              <a:rect l="l" t="t" r="r" b="b"/>
              <a:pathLst>
                <a:path w="3808" h="954" extrusionOk="0">
                  <a:moveTo>
                    <a:pt x="1575" y="0"/>
                  </a:moveTo>
                  <a:cubicBezTo>
                    <a:pt x="1521" y="0"/>
                    <a:pt x="1467" y="15"/>
                    <a:pt x="1419" y="46"/>
                  </a:cubicBezTo>
                  <a:lnTo>
                    <a:pt x="972" y="324"/>
                  </a:lnTo>
                  <a:cubicBezTo>
                    <a:pt x="963" y="330"/>
                    <a:pt x="952" y="332"/>
                    <a:pt x="942" y="332"/>
                  </a:cubicBezTo>
                  <a:cubicBezTo>
                    <a:pt x="931" y="332"/>
                    <a:pt x="921" y="330"/>
                    <a:pt x="912" y="324"/>
                  </a:cubicBezTo>
                  <a:lnTo>
                    <a:pt x="465" y="46"/>
                  </a:lnTo>
                  <a:cubicBezTo>
                    <a:pt x="418" y="16"/>
                    <a:pt x="365" y="2"/>
                    <a:pt x="313" y="2"/>
                  </a:cubicBezTo>
                  <a:cubicBezTo>
                    <a:pt x="306" y="2"/>
                    <a:pt x="299" y="2"/>
                    <a:pt x="293" y="2"/>
                  </a:cubicBezTo>
                  <a:cubicBezTo>
                    <a:pt x="201" y="5"/>
                    <a:pt x="138" y="75"/>
                    <a:pt x="86" y="159"/>
                  </a:cubicBezTo>
                  <a:cubicBezTo>
                    <a:pt x="0" y="296"/>
                    <a:pt x="44" y="424"/>
                    <a:pt x="181" y="511"/>
                  </a:cubicBezTo>
                  <a:lnTo>
                    <a:pt x="734" y="872"/>
                  </a:lnTo>
                  <a:cubicBezTo>
                    <a:pt x="770" y="895"/>
                    <a:pt x="840" y="905"/>
                    <a:pt x="917" y="905"/>
                  </a:cubicBezTo>
                  <a:cubicBezTo>
                    <a:pt x="1040" y="905"/>
                    <a:pt x="1184" y="880"/>
                    <a:pt x="1244" y="844"/>
                  </a:cubicBezTo>
                  <a:lnTo>
                    <a:pt x="1332" y="793"/>
                  </a:lnTo>
                  <a:lnTo>
                    <a:pt x="1574" y="642"/>
                  </a:lnTo>
                  <a:lnTo>
                    <a:pt x="1607" y="641"/>
                  </a:lnTo>
                  <a:cubicBezTo>
                    <a:pt x="1694" y="695"/>
                    <a:pt x="2166" y="930"/>
                    <a:pt x="2326" y="930"/>
                  </a:cubicBezTo>
                  <a:cubicBezTo>
                    <a:pt x="2343" y="930"/>
                    <a:pt x="2357" y="927"/>
                    <a:pt x="2366" y="922"/>
                  </a:cubicBezTo>
                  <a:lnTo>
                    <a:pt x="2599" y="793"/>
                  </a:lnTo>
                  <a:lnTo>
                    <a:pt x="2839" y="642"/>
                  </a:lnTo>
                  <a:lnTo>
                    <a:pt x="2868" y="639"/>
                  </a:lnTo>
                  <a:cubicBezTo>
                    <a:pt x="2917" y="668"/>
                    <a:pt x="3365" y="954"/>
                    <a:pt x="3417" y="954"/>
                  </a:cubicBezTo>
                  <a:cubicBezTo>
                    <a:pt x="3517" y="954"/>
                    <a:pt x="3632" y="941"/>
                    <a:pt x="3690" y="852"/>
                  </a:cubicBezTo>
                  <a:cubicBezTo>
                    <a:pt x="3692" y="851"/>
                    <a:pt x="3728" y="836"/>
                    <a:pt x="3729" y="835"/>
                  </a:cubicBezTo>
                  <a:cubicBezTo>
                    <a:pt x="3808" y="697"/>
                    <a:pt x="3757" y="519"/>
                    <a:pt x="3621" y="434"/>
                  </a:cubicBezTo>
                  <a:lnTo>
                    <a:pt x="2995" y="46"/>
                  </a:lnTo>
                  <a:cubicBezTo>
                    <a:pt x="2947" y="15"/>
                    <a:pt x="2893" y="0"/>
                    <a:pt x="2839" y="0"/>
                  </a:cubicBezTo>
                  <a:cubicBezTo>
                    <a:pt x="2786" y="0"/>
                    <a:pt x="2732" y="15"/>
                    <a:pt x="2684" y="46"/>
                  </a:cubicBezTo>
                  <a:lnTo>
                    <a:pt x="2237" y="324"/>
                  </a:lnTo>
                  <a:cubicBezTo>
                    <a:pt x="2227" y="330"/>
                    <a:pt x="2217" y="332"/>
                    <a:pt x="2207" y="332"/>
                  </a:cubicBezTo>
                  <a:cubicBezTo>
                    <a:pt x="2196" y="332"/>
                    <a:pt x="2186" y="330"/>
                    <a:pt x="2177" y="324"/>
                  </a:cubicBezTo>
                  <a:lnTo>
                    <a:pt x="1730" y="46"/>
                  </a:lnTo>
                  <a:cubicBezTo>
                    <a:pt x="1682" y="15"/>
                    <a:pt x="1628" y="0"/>
                    <a:pt x="1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8"/>
            <p:cNvSpPr/>
            <p:nvPr/>
          </p:nvSpPr>
          <p:spPr>
            <a:xfrm>
              <a:off x="1780105" y="1577730"/>
              <a:ext cx="28557" cy="15290"/>
            </a:xfrm>
            <a:custGeom>
              <a:avLst/>
              <a:gdLst/>
              <a:ahLst/>
              <a:cxnLst/>
              <a:rect l="l" t="t" r="r" b="b"/>
              <a:pathLst>
                <a:path w="889" h="476" extrusionOk="0">
                  <a:moveTo>
                    <a:pt x="241" y="1"/>
                  </a:moveTo>
                  <a:cubicBezTo>
                    <a:pt x="224" y="1"/>
                    <a:pt x="207" y="5"/>
                    <a:pt x="193" y="14"/>
                  </a:cubicBezTo>
                  <a:lnTo>
                    <a:pt x="0" y="134"/>
                  </a:lnTo>
                  <a:lnTo>
                    <a:pt x="476" y="431"/>
                  </a:lnTo>
                  <a:cubicBezTo>
                    <a:pt x="526" y="461"/>
                    <a:pt x="579" y="475"/>
                    <a:pt x="633" y="475"/>
                  </a:cubicBezTo>
                  <a:cubicBezTo>
                    <a:pt x="730" y="475"/>
                    <a:pt x="828" y="426"/>
                    <a:pt x="883" y="337"/>
                  </a:cubicBezTo>
                  <a:lnTo>
                    <a:pt x="889" y="325"/>
                  </a:lnTo>
                  <a:lnTo>
                    <a:pt x="873" y="325"/>
                  </a:lnTo>
                  <a:cubicBezTo>
                    <a:pt x="821" y="325"/>
                    <a:pt x="766" y="310"/>
                    <a:pt x="717" y="280"/>
                  </a:cubicBezTo>
                  <a:lnTo>
                    <a:pt x="290" y="14"/>
                  </a:lnTo>
                  <a:cubicBezTo>
                    <a:pt x="274" y="5"/>
                    <a:pt x="257" y="1"/>
                    <a:pt x="2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1687877" y="1561379"/>
              <a:ext cx="43751" cy="31641"/>
            </a:xfrm>
            <a:custGeom>
              <a:avLst/>
              <a:gdLst/>
              <a:ahLst/>
              <a:cxnLst/>
              <a:rect l="l" t="t" r="r" b="b"/>
              <a:pathLst>
                <a:path w="1362" h="985" extrusionOk="0">
                  <a:moveTo>
                    <a:pt x="322" y="0"/>
                  </a:moveTo>
                  <a:cubicBezTo>
                    <a:pt x="229" y="6"/>
                    <a:pt x="141" y="55"/>
                    <a:pt x="87" y="139"/>
                  </a:cubicBezTo>
                  <a:cubicBezTo>
                    <a:pt x="0" y="277"/>
                    <a:pt x="44" y="459"/>
                    <a:pt x="181" y="547"/>
                  </a:cubicBezTo>
                  <a:lnTo>
                    <a:pt x="814" y="940"/>
                  </a:lnTo>
                  <a:cubicBezTo>
                    <a:pt x="862" y="969"/>
                    <a:pt x="916" y="984"/>
                    <a:pt x="970" y="984"/>
                  </a:cubicBezTo>
                  <a:cubicBezTo>
                    <a:pt x="1024" y="984"/>
                    <a:pt x="1077" y="969"/>
                    <a:pt x="1125" y="940"/>
                  </a:cubicBezTo>
                  <a:lnTo>
                    <a:pt x="1361" y="792"/>
                  </a:lnTo>
                  <a:lnTo>
                    <a:pt x="1361" y="792"/>
                  </a:lnTo>
                  <a:cubicBezTo>
                    <a:pt x="1316" y="820"/>
                    <a:pt x="1264" y="834"/>
                    <a:pt x="1212" y="834"/>
                  </a:cubicBezTo>
                  <a:cubicBezTo>
                    <a:pt x="1159" y="834"/>
                    <a:pt x="1105" y="819"/>
                    <a:pt x="1057" y="789"/>
                  </a:cubicBezTo>
                  <a:lnTo>
                    <a:pt x="423" y="397"/>
                  </a:lnTo>
                  <a:cubicBezTo>
                    <a:pt x="287" y="313"/>
                    <a:pt x="244" y="138"/>
                    <a:pt x="3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1739501" y="1577730"/>
              <a:ext cx="32861" cy="15290"/>
            </a:xfrm>
            <a:custGeom>
              <a:avLst/>
              <a:gdLst/>
              <a:ahLst/>
              <a:cxnLst/>
              <a:rect l="l" t="t" r="r" b="b"/>
              <a:pathLst>
                <a:path w="1023" h="476" extrusionOk="0">
                  <a:moveTo>
                    <a:pt x="239" y="1"/>
                  </a:moveTo>
                  <a:cubicBezTo>
                    <a:pt x="222" y="1"/>
                    <a:pt x="206" y="5"/>
                    <a:pt x="191" y="14"/>
                  </a:cubicBezTo>
                  <a:lnTo>
                    <a:pt x="0" y="134"/>
                  </a:lnTo>
                  <a:lnTo>
                    <a:pt x="475" y="431"/>
                  </a:lnTo>
                  <a:cubicBezTo>
                    <a:pt x="524" y="460"/>
                    <a:pt x="578" y="475"/>
                    <a:pt x="631" y="475"/>
                  </a:cubicBezTo>
                  <a:cubicBezTo>
                    <a:pt x="685" y="475"/>
                    <a:pt x="739" y="460"/>
                    <a:pt x="786" y="431"/>
                  </a:cubicBezTo>
                  <a:lnTo>
                    <a:pt x="1022" y="284"/>
                  </a:lnTo>
                  <a:lnTo>
                    <a:pt x="1022" y="284"/>
                  </a:lnTo>
                  <a:cubicBezTo>
                    <a:pt x="976" y="311"/>
                    <a:pt x="924" y="325"/>
                    <a:pt x="873" y="325"/>
                  </a:cubicBezTo>
                  <a:cubicBezTo>
                    <a:pt x="819" y="325"/>
                    <a:pt x="765" y="310"/>
                    <a:pt x="717" y="280"/>
                  </a:cubicBezTo>
                  <a:lnTo>
                    <a:pt x="290" y="14"/>
                  </a:lnTo>
                  <a:cubicBezTo>
                    <a:pt x="274" y="5"/>
                    <a:pt x="257" y="1"/>
                    <a:pt x="2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1644381" y="1720167"/>
              <a:ext cx="33343" cy="120106"/>
            </a:xfrm>
            <a:custGeom>
              <a:avLst/>
              <a:gdLst/>
              <a:ahLst/>
              <a:cxnLst/>
              <a:rect l="l" t="t" r="r" b="b"/>
              <a:pathLst>
                <a:path w="1038" h="3739" extrusionOk="0">
                  <a:moveTo>
                    <a:pt x="700" y="1"/>
                  </a:moveTo>
                  <a:cubicBezTo>
                    <a:pt x="601" y="1"/>
                    <a:pt x="505" y="50"/>
                    <a:pt x="448" y="140"/>
                  </a:cubicBezTo>
                  <a:lnTo>
                    <a:pt x="243" y="473"/>
                  </a:lnTo>
                  <a:lnTo>
                    <a:pt x="135" y="657"/>
                  </a:lnTo>
                  <a:cubicBezTo>
                    <a:pt x="76" y="752"/>
                    <a:pt x="28" y="998"/>
                    <a:pt x="89" y="1094"/>
                  </a:cubicBezTo>
                  <a:lnTo>
                    <a:pt x="353" y="1563"/>
                  </a:lnTo>
                  <a:lnTo>
                    <a:pt x="243" y="1739"/>
                  </a:lnTo>
                  <a:lnTo>
                    <a:pt x="60" y="2051"/>
                  </a:lnTo>
                  <a:cubicBezTo>
                    <a:pt x="1" y="2145"/>
                    <a:pt x="43" y="2278"/>
                    <a:pt x="104" y="2373"/>
                  </a:cubicBezTo>
                  <a:lnTo>
                    <a:pt x="353" y="2828"/>
                  </a:lnTo>
                  <a:lnTo>
                    <a:pt x="243" y="3005"/>
                  </a:lnTo>
                  <a:lnTo>
                    <a:pt x="146" y="3168"/>
                  </a:lnTo>
                  <a:cubicBezTo>
                    <a:pt x="114" y="3216"/>
                    <a:pt x="24" y="3397"/>
                    <a:pt x="24" y="3450"/>
                  </a:cubicBezTo>
                  <a:cubicBezTo>
                    <a:pt x="24" y="3547"/>
                    <a:pt x="70" y="3647"/>
                    <a:pt x="163" y="3699"/>
                  </a:cubicBezTo>
                  <a:cubicBezTo>
                    <a:pt x="210" y="3726"/>
                    <a:pt x="254" y="3738"/>
                    <a:pt x="296" y="3738"/>
                  </a:cubicBezTo>
                  <a:cubicBezTo>
                    <a:pt x="480" y="3738"/>
                    <a:pt x="616" y="3513"/>
                    <a:pt x="687" y="3401"/>
                  </a:cubicBezTo>
                  <a:lnTo>
                    <a:pt x="741" y="3322"/>
                  </a:lnTo>
                  <a:lnTo>
                    <a:pt x="951" y="2983"/>
                  </a:lnTo>
                  <a:cubicBezTo>
                    <a:pt x="1010" y="2887"/>
                    <a:pt x="1010" y="2767"/>
                    <a:pt x="951" y="2672"/>
                  </a:cubicBezTo>
                  <a:lnTo>
                    <a:pt x="671" y="2224"/>
                  </a:lnTo>
                  <a:cubicBezTo>
                    <a:pt x="661" y="2207"/>
                    <a:pt x="661" y="2182"/>
                    <a:pt x="671" y="2165"/>
                  </a:cubicBezTo>
                  <a:lnTo>
                    <a:pt x="951" y="1718"/>
                  </a:lnTo>
                  <a:cubicBezTo>
                    <a:pt x="1010" y="1622"/>
                    <a:pt x="1010" y="1503"/>
                    <a:pt x="951" y="1406"/>
                  </a:cubicBezTo>
                  <a:lnTo>
                    <a:pt x="671" y="961"/>
                  </a:lnTo>
                  <a:cubicBezTo>
                    <a:pt x="661" y="942"/>
                    <a:pt x="661" y="919"/>
                    <a:pt x="671" y="900"/>
                  </a:cubicBezTo>
                  <a:lnTo>
                    <a:pt x="951" y="454"/>
                  </a:lnTo>
                  <a:cubicBezTo>
                    <a:pt x="1037" y="313"/>
                    <a:pt x="994" y="133"/>
                    <a:pt x="856" y="46"/>
                  </a:cubicBezTo>
                  <a:cubicBezTo>
                    <a:pt x="807" y="15"/>
                    <a:pt x="753"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1644702" y="1816668"/>
              <a:ext cx="23482" cy="24124"/>
            </a:xfrm>
            <a:custGeom>
              <a:avLst/>
              <a:gdLst/>
              <a:ahLst/>
              <a:cxnLst/>
              <a:rect l="l" t="t" r="r" b="b"/>
              <a:pathLst>
                <a:path w="731" h="751" extrusionOk="0">
                  <a:moveTo>
                    <a:pt x="233" y="1"/>
                  </a:moveTo>
                  <a:cubicBezTo>
                    <a:pt x="232" y="2"/>
                    <a:pt x="230" y="4"/>
                    <a:pt x="229" y="6"/>
                  </a:cubicBezTo>
                  <a:lnTo>
                    <a:pt x="229" y="6"/>
                  </a:lnTo>
                  <a:lnTo>
                    <a:pt x="233" y="1"/>
                  </a:lnTo>
                  <a:close/>
                  <a:moveTo>
                    <a:pt x="229" y="6"/>
                  </a:moveTo>
                  <a:lnTo>
                    <a:pt x="191" y="70"/>
                  </a:lnTo>
                  <a:lnTo>
                    <a:pt x="46" y="302"/>
                  </a:lnTo>
                  <a:cubicBezTo>
                    <a:pt x="15" y="349"/>
                    <a:pt x="1" y="405"/>
                    <a:pt x="1" y="457"/>
                  </a:cubicBezTo>
                  <a:cubicBezTo>
                    <a:pt x="1" y="557"/>
                    <a:pt x="52" y="653"/>
                    <a:pt x="143" y="709"/>
                  </a:cubicBezTo>
                  <a:cubicBezTo>
                    <a:pt x="190" y="737"/>
                    <a:pt x="241" y="751"/>
                    <a:pt x="292" y="751"/>
                  </a:cubicBezTo>
                  <a:cubicBezTo>
                    <a:pt x="394" y="751"/>
                    <a:pt x="493" y="698"/>
                    <a:pt x="551" y="606"/>
                  </a:cubicBezTo>
                  <a:lnTo>
                    <a:pt x="731" y="318"/>
                  </a:lnTo>
                  <a:lnTo>
                    <a:pt x="731" y="318"/>
                  </a:lnTo>
                  <a:cubicBezTo>
                    <a:pt x="674" y="404"/>
                    <a:pt x="579" y="452"/>
                    <a:pt x="482" y="452"/>
                  </a:cubicBezTo>
                  <a:cubicBezTo>
                    <a:pt x="429" y="452"/>
                    <a:pt x="375" y="438"/>
                    <a:pt x="327" y="407"/>
                  </a:cubicBezTo>
                  <a:cubicBezTo>
                    <a:pt x="237" y="352"/>
                    <a:pt x="188" y="255"/>
                    <a:pt x="188" y="157"/>
                  </a:cubicBezTo>
                  <a:cubicBezTo>
                    <a:pt x="188" y="105"/>
                    <a:pt x="201" y="54"/>
                    <a:pt x="229" y="6"/>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1644253" y="1776159"/>
              <a:ext cx="17057" cy="34917"/>
            </a:xfrm>
            <a:custGeom>
              <a:avLst/>
              <a:gdLst/>
              <a:ahLst/>
              <a:cxnLst/>
              <a:rect l="l" t="t" r="r" b="b"/>
              <a:pathLst>
                <a:path w="531" h="1087" extrusionOk="0">
                  <a:moveTo>
                    <a:pt x="247" y="1"/>
                  </a:moveTo>
                  <a:cubicBezTo>
                    <a:pt x="246" y="1"/>
                    <a:pt x="246" y="1"/>
                    <a:pt x="246" y="1"/>
                  </a:cubicBezTo>
                  <a:lnTo>
                    <a:pt x="246" y="1"/>
                  </a:lnTo>
                  <a:lnTo>
                    <a:pt x="247" y="1"/>
                  </a:lnTo>
                  <a:close/>
                  <a:moveTo>
                    <a:pt x="246" y="1"/>
                  </a:moveTo>
                  <a:lnTo>
                    <a:pt x="60" y="297"/>
                  </a:lnTo>
                  <a:cubicBezTo>
                    <a:pt x="1" y="393"/>
                    <a:pt x="1" y="513"/>
                    <a:pt x="60" y="609"/>
                  </a:cubicBezTo>
                  <a:lnTo>
                    <a:pt x="357" y="1086"/>
                  </a:lnTo>
                  <a:lnTo>
                    <a:pt x="513" y="836"/>
                  </a:lnTo>
                  <a:cubicBezTo>
                    <a:pt x="530" y="806"/>
                    <a:pt x="530" y="768"/>
                    <a:pt x="513" y="739"/>
                  </a:cubicBezTo>
                  <a:lnTo>
                    <a:pt x="247" y="312"/>
                  </a:lnTo>
                  <a:cubicBezTo>
                    <a:pt x="187" y="215"/>
                    <a:pt x="187" y="95"/>
                    <a:pt x="24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1644253" y="1724600"/>
              <a:ext cx="17057" cy="45839"/>
            </a:xfrm>
            <a:custGeom>
              <a:avLst/>
              <a:gdLst/>
              <a:ahLst/>
              <a:cxnLst/>
              <a:rect l="l" t="t" r="r" b="b"/>
              <a:pathLst>
                <a:path w="531" h="1427" extrusionOk="0">
                  <a:moveTo>
                    <a:pt x="457" y="0"/>
                  </a:moveTo>
                  <a:cubicBezTo>
                    <a:pt x="456" y="1"/>
                    <a:pt x="456" y="1"/>
                    <a:pt x="455" y="2"/>
                  </a:cubicBezTo>
                  <a:lnTo>
                    <a:pt x="455" y="2"/>
                  </a:lnTo>
                  <a:lnTo>
                    <a:pt x="457" y="0"/>
                  </a:lnTo>
                  <a:close/>
                  <a:moveTo>
                    <a:pt x="455" y="2"/>
                  </a:moveTo>
                  <a:lnTo>
                    <a:pt x="454" y="5"/>
                  </a:lnTo>
                  <a:lnTo>
                    <a:pt x="454" y="5"/>
                  </a:lnTo>
                  <a:cubicBezTo>
                    <a:pt x="455" y="4"/>
                    <a:pt x="455" y="3"/>
                    <a:pt x="455" y="2"/>
                  </a:cubicBezTo>
                  <a:close/>
                  <a:moveTo>
                    <a:pt x="454" y="5"/>
                  </a:moveTo>
                  <a:cubicBezTo>
                    <a:pt x="454" y="5"/>
                    <a:pt x="454" y="5"/>
                    <a:pt x="454" y="5"/>
                  </a:cubicBezTo>
                  <a:lnTo>
                    <a:pt x="60" y="637"/>
                  </a:lnTo>
                  <a:cubicBezTo>
                    <a:pt x="1" y="733"/>
                    <a:pt x="1" y="853"/>
                    <a:pt x="60" y="948"/>
                  </a:cubicBezTo>
                  <a:lnTo>
                    <a:pt x="357" y="1426"/>
                  </a:lnTo>
                  <a:lnTo>
                    <a:pt x="513" y="1174"/>
                  </a:lnTo>
                  <a:cubicBezTo>
                    <a:pt x="530" y="1144"/>
                    <a:pt x="530" y="1106"/>
                    <a:pt x="513" y="1077"/>
                  </a:cubicBezTo>
                  <a:lnTo>
                    <a:pt x="247" y="650"/>
                  </a:lnTo>
                  <a:cubicBezTo>
                    <a:pt x="187" y="555"/>
                    <a:pt x="187" y="433"/>
                    <a:pt x="247" y="339"/>
                  </a:cubicBezTo>
                  <a:lnTo>
                    <a:pt x="454" y="5"/>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1747082" y="1732888"/>
              <a:ext cx="98455" cy="97588"/>
            </a:xfrm>
            <a:custGeom>
              <a:avLst/>
              <a:gdLst/>
              <a:ahLst/>
              <a:cxnLst/>
              <a:rect l="l" t="t" r="r" b="b"/>
              <a:pathLst>
                <a:path w="3065" h="3038" extrusionOk="0">
                  <a:moveTo>
                    <a:pt x="2911" y="0"/>
                  </a:moveTo>
                  <a:cubicBezTo>
                    <a:pt x="2876" y="0"/>
                    <a:pt x="2840" y="14"/>
                    <a:pt x="2813" y="41"/>
                  </a:cubicBezTo>
                  <a:lnTo>
                    <a:pt x="55" y="2798"/>
                  </a:lnTo>
                  <a:cubicBezTo>
                    <a:pt x="0" y="2853"/>
                    <a:pt x="0" y="2942"/>
                    <a:pt x="55" y="2997"/>
                  </a:cubicBezTo>
                  <a:cubicBezTo>
                    <a:pt x="83" y="3023"/>
                    <a:pt x="119" y="3037"/>
                    <a:pt x="155" y="3037"/>
                  </a:cubicBezTo>
                  <a:cubicBezTo>
                    <a:pt x="191" y="3037"/>
                    <a:pt x="228" y="3026"/>
                    <a:pt x="252" y="2997"/>
                  </a:cubicBezTo>
                  <a:lnTo>
                    <a:pt x="3010" y="239"/>
                  </a:lnTo>
                  <a:cubicBezTo>
                    <a:pt x="3065" y="184"/>
                    <a:pt x="3065" y="96"/>
                    <a:pt x="3010" y="41"/>
                  </a:cubicBezTo>
                  <a:cubicBezTo>
                    <a:pt x="2983" y="14"/>
                    <a:pt x="2947" y="0"/>
                    <a:pt x="2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1777022" y="1750846"/>
              <a:ext cx="80467" cy="79632"/>
            </a:xfrm>
            <a:custGeom>
              <a:avLst/>
              <a:gdLst/>
              <a:ahLst/>
              <a:cxnLst/>
              <a:rect l="l" t="t" r="r" b="b"/>
              <a:pathLst>
                <a:path w="2505" h="2479" extrusionOk="0">
                  <a:moveTo>
                    <a:pt x="2352" y="0"/>
                  </a:moveTo>
                  <a:cubicBezTo>
                    <a:pt x="2316" y="0"/>
                    <a:pt x="2281" y="14"/>
                    <a:pt x="2253" y="42"/>
                  </a:cubicBezTo>
                  <a:lnTo>
                    <a:pt x="56" y="2239"/>
                  </a:lnTo>
                  <a:cubicBezTo>
                    <a:pt x="1" y="2294"/>
                    <a:pt x="1" y="2383"/>
                    <a:pt x="56" y="2438"/>
                  </a:cubicBezTo>
                  <a:cubicBezTo>
                    <a:pt x="82" y="2464"/>
                    <a:pt x="118" y="2478"/>
                    <a:pt x="154" y="2478"/>
                  </a:cubicBezTo>
                  <a:cubicBezTo>
                    <a:pt x="190" y="2478"/>
                    <a:pt x="226" y="2467"/>
                    <a:pt x="254" y="2438"/>
                  </a:cubicBezTo>
                  <a:lnTo>
                    <a:pt x="2451" y="239"/>
                  </a:lnTo>
                  <a:cubicBezTo>
                    <a:pt x="2505" y="184"/>
                    <a:pt x="2505" y="95"/>
                    <a:pt x="2451" y="42"/>
                  </a:cubicBezTo>
                  <a:cubicBezTo>
                    <a:pt x="2424" y="14"/>
                    <a:pt x="2388" y="0"/>
                    <a:pt x="2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8"/>
          <p:cNvGrpSpPr/>
          <p:nvPr/>
        </p:nvGrpSpPr>
        <p:grpSpPr>
          <a:xfrm>
            <a:off x="6023056" y="2835061"/>
            <a:ext cx="276073" cy="297658"/>
            <a:chOff x="6023056" y="2835061"/>
            <a:chExt cx="276073" cy="297658"/>
          </a:xfrm>
        </p:grpSpPr>
        <p:sp>
          <p:nvSpPr>
            <p:cNvPr id="3940" name="Google Shape;3940;p58"/>
            <p:cNvSpPr/>
            <p:nvPr/>
          </p:nvSpPr>
          <p:spPr>
            <a:xfrm>
              <a:off x="6078759" y="3050099"/>
              <a:ext cx="85735" cy="22711"/>
            </a:xfrm>
            <a:custGeom>
              <a:avLst/>
              <a:gdLst/>
              <a:ahLst/>
              <a:cxnLst/>
              <a:rect l="l" t="t" r="r" b="b"/>
              <a:pathLst>
                <a:path w="2669" h="707" extrusionOk="0">
                  <a:moveTo>
                    <a:pt x="0" y="0"/>
                  </a:moveTo>
                  <a:lnTo>
                    <a:pt x="267" y="610"/>
                  </a:lnTo>
                  <a:cubicBezTo>
                    <a:pt x="300" y="669"/>
                    <a:pt x="364" y="707"/>
                    <a:pt x="432" y="707"/>
                  </a:cubicBezTo>
                  <a:lnTo>
                    <a:pt x="2149" y="707"/>
                  </a:lnTo>
                  <a:cubicBezTo>
                    <a:pt x="2218" y="707"/>
                    <a:pt x="2282" y="669"/>
                    <a:pt x="2312" y="610"/>
                  </a:cubicBezTo>
                  <a:lnTo>
                    <a:pt x="2467" y="429"/>
                  </a:lnTo>
                  <a:lnTo>
                    <a:pt x="2668" y="55"/>
                  </a:lnTo>
                  <a:lnTo>
                    <a:pt x="2589" y="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6075868" y="3050002"/>
              <a:ext cx="82234" cy="23963"/>
            </a:xfrm>
            <a:custGeom>
              <a:avLst/>
              <a:gdLst/>
              <a:ahLst/>
              <a:cxnLst/>
              <a:rect l="l" t="t" r="r" b="b"/>
              <a:pathLst>
                <a:path w="2560" h="746" extrusionOk="0">
                  <a:moveTo>
                    <a:pt x="161" y="0"/>
                  </a:moveTo>
                  <a:lnTo>
                    <a:pt x="1" y="57"/>
                  </a:lnTo>
                  <a:lnTo>
                    <a:pt x="320" y="649"/>
                  </a:lnTo>
                  <a:cubicBezTo>
                    <a:pt x="354" y="708"/>
                    <a:pt x="417" y="746"/>
                    <a:pt x="485" y="746"/>
                  </a:cubicBezTo>
                  <a:lnTo>
                    <a:pt x="2278" y="746"/>
                  </a:lnTo>
                  <a:cubicBezTo>
                    <a:pt x="2346" y="746"/>
                    <a:pt x="2409" y="708"/>
                    <a:pt x="2441" y="649"/>
                  </a:cubicBezTo>
                  <a:lnTo>
                    <a:pt x="2560" y="430"/>
                  </a:lnTo>
                  <a:lnTo>
                    <a:pt x="1927" y="430"/>
                  </a:lnTo>
                  <a:cubicBezTo>
                    <a:pt x="1774" y="336"/>
                    <a:pt x="1593" y="281"/>
                    <a:pt x="1398" y="281"/>
                  </a:cubicBezTo>
                  <a:cubicBezTo>
                    <a:pt x="1204" y="281"/>
                    <a:pt x="1021" y="336"/>
                    <a:pt x="868" y="430"/>
                  </a:cubicBezTo>
                  <a:lnTo>
                    <a:pt x="652" y="430"/>
                  </a:lnTo>
                  <a:cubicBezTo>
                    <a:pt x="617" y="430"/>
                    <a:pt x="587" y="412"/>
                    <a:pt x="571" y="381"/>
                  </a:cubicBezTo>
                  <a:lnTo>
                    <a:pt x="396" y="57"/>
                  </a:lnTo>
                  <a:lnTo>
                    <a:pt x="1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6190455" y="3050613"/>
              <a:ext cx="86056" cy="21040"/>
            </a:xfrm>
            <a:custGeom>
              <a:avLst/>
              <a:gdLst/>
              <a:ahLst/>
              <a:cxnLst/>
              <a:rect l="l" t="t" r="r" b="b"/>
              <a:pathLst>
                <a:path w="2679" h="655" extrusionOk="0">
                  <a:moveTo>
                    <a:pt x="2609" y="0"/>
                  </a:moveTo>
                  <a:lnTo>
                    <a:pt x="1" y="2"/>
                  </a:lnTo>
                  <a:lnTo>
                    <a:pt x="290" y="558"/>
                  </a:lnTo>
                  <a:cubicBezTo>
                    <a:pt x="322" y="617"/>
                    <a:pt x="386" y="655"/>
                    <a:pt x="455" y="655"/>
                  </a:cubicBezTo>
                  <a:lnTo>
                    <a:pt x="2102" y="655"/>
                  </a:lnTo>
                  <a:cubicBezTo>
                    <a:pt x="2172" y="655"/>
                    <a:pt x="2233" y="617"/>
                    <a:pt x="2266" y="556"/>
                  </a:cubicBezTo>
                  <a:lnTo>
                    <a:pt x="2477" y="411"/>
                  </a:lnTo>
                  <a:lnTo>
                    <a:pt x="2679" y="38"/>
                  </a:lnTo>
                  <a:lnTo>
                    <a:pt x="2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6187949" y="3050613"/>
              <a:ext cx="82234" cy="23353"/>
            </a:xfrm>
            <a:custGeom>
              <a:avLst/>
              <a:gdLst/>
              <a:ahLst/>
              <a:cxnLst/>
              <a:rect l="l" t="t" r="r" b="b"/>
              <a:pathLst>
                <a:path w="2560" h="727" extrusionOk="0">
                  <a:moveTo>
                    <a:pt x="165" y="0"/>
                  </a:moveTo>
                  <a:lnTo>
                    <a:pt x="0" y="38"/>
                  </a:lnTo>
                  <a:lnTo>
                    <a:pt x="320" y="630"/>
                  </a:lnTo>
                  <a:cubicBezTo>
                    <a:pt x="354" y="689"/>
                    <a:pt x="416" y="727"/>
                    <a:pt x="485" y="727"/>
                  </a:cubicBezTo>
                  <a:lnTo>
                    <a:pt x="2277" y="727"/>
                  </a:lnTo>
                  <a:cubicBezTo>
                    <a:pt x="2346" y="727"/>
                    <a:pt x="2409" y="689"/>
                    <a:pt x="2441" y="630"/>
                  </a:cubicBezTo>
                  <a:lnTo>
                    <a:pt x="2560" y="411"/>
                  </a:lnTo>
                  <a:lnTo>
                    <a:pt x="1908" y="411"/>
                  </a:lnTo>
                  <a:cubicBezTo>
                    <a:pt x="1753" y="317"/>
                    <a:pt x="1572" y="262"/>
                    <a:pt x="1380" y="262"/>
                  </a:cubicBezTo>
                  <a:cubicBezTo>
                    <a:pt x="1186" y="262"/>
                    <a:pt x="1004" y="317"/>
                    <a:pt x="849" y="411"/>
                  </a:cubicBezTo>
                  <a:lnTo>
                    <a:pt x="652" y="411"/>
                  </a:lnTo>
                  <a:cubicBezTo>
                    <a:pt x="617" y="411"/>
                    <a:pt x="587" y="393"/>
                    <a:pt x="571" y="362"/>
                  </a:cubicBezTo>
                  <a:lnTo>
                    <a:pt x="396" y="38"/>
                  </a:lnTo>
                  <a:lnTo>
                    <a:pt x="16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6090709" y="3067381"/>
              <a:ext cx="62767" cy="64117"/>
            </a:xfrm>
            <a:custGeom>
              <a:avLst/>
              <a:gdLst/>
              <a:ahLst/>
              <a:cxnLst/>
              <a:rect l="l" t="t" r="r" b="b"/>
              <a:pathLst>
                <a:path w="1954" h="1996" extrusionOk="0">
                  <a:moveTo>
                    <a:pt x="937" y="1"/>
                  </a:moveTo>
                  <a:cubicBezTo>
                    <a:pt x="727" y="1"/>
                    <a:pt x="535" y="64"/>
                    <a:pt x="372" y="173"/>
                  </a:cubicBezTo>
                  <a:cubicBezTo>
                    <a:pt x="372" y="173"/>
                    <a:pt x="0" y="541"/>
                    <a:pt x="0" y="891"/>
                  </a:cubicBezTo>
                  <a:cubicBezTo>
                    <a:pt x="0" y="1453"/>
                    <a:pt x="416" y="1996"/>
                    <a:pt x="977" y="1996"/>
                  </a:cubicBezTo>
                  <a:cubicBezTo>
                    <a:pt x="1331" y="1996"/>
                    <a:pt x="1782" y="1580"/>
                    <a:pt x="1782" y="1580"/>
                  </a:cubicBezTo>
                  <a:cubicBezTo>
                    <a:pt x="1889" y="1419"/>
                    <a:pt x="1953" y="1225"/>
                    <a:pt x="1953" y="1016"/>
                  </a:cubicBezTo>
                  <a:cubicBezTo>
                    <a:pt x="1953" y="455"/>
                    <a:pt x="1499" y="1"/>
                    <a:pt x="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6088204" y="3072939"/>
              <a:ext cx="59780" cy="59780"/>
            </a:xfrm>
            <a:custGeom>
              <a:avLst/>
              <a:gdLst/>
              <a:ahLst/>
              <a:cxnLst/>
              <a:rect l="l" t="t" r="r" b="b"/>
              <a:pathLst>
                <a:path w="1861" h="1861" extrusionOk="0">
                  <a:moveTo>
                    <a:pt x="450" y="0"/>
                  </a:moveTo>
                  <a:cubicBezTo>
                    <a:pt x="180" y="182"/>
                    <a:pt x="0" y="492"/>
                    <a:pt x="0" y="845"/>
                  </a:cubicBezTo>
                  <a:cubicBezTo>
                    <a:pt x="0" y="1406"/>
                    <a:pt x="455" y="1860"/>
                    <a:pt x="1015" y="1860"/>
                  </a:cubicBezTo>
                  <a:cubicBezTo>
                    <a:pt x="1368" y="1860"/>
                    <a:pt x="1678" y="1681"/>
                    <a:pt x="1860" y="1410"/>
                  </a:cubicBezTo>
                  <a:lnTo>
                    <a:pt x="1860" y="1410"/>
                  </a:lnTo>
                  <a:cubicBezTo>
                    <a:pt x="1698" y="1516"/>
                    <a:pt x="1504" y="1579"/>
                    <a:pt x="1294" y="1579"/>
                  </a:cubicBezTo>
                  <a:cubicBezTo>
                    <a:pt x="733" y="1579"/>
                    <a:pt x="278" y="1125"/>
                    <a:pt x="278" y="565"/>
                  </a:cubicBezTo>
                  <a:cubicBezTo>
                    <a:pt x="278" y="355"/>
                    <a:pt x="342" y="161"/>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6112458" y="3090928"/>
              <a:ext cx="17443" cy="17507"/>
            </a:xfrm>
            <a:custGeom>
              <a:avLst/>
              <a:gdLst/>
              <a:ahLst/>
              <a:cxnLst/>
              <a:rect l="l" t="t" r="r" b="b"/>
              <a:pathLst>
                <a:path w="543" h="545" extrusionOk="0">
                  <a:moveTo>
                    <a:pt x="260" y="0"/>
                  </a:moveTo>
                  <a:cubicBezTo>
                    <a:pt x="231" y="0"/>
                    <a:pt x="205" y="5"/>
                    <a:pt x="177" y="13"/>
                  </a:cubicBezTo>
                  <a:cubicBezTo>
                    <a:pt x="177" y="13"/>
                    <a:pt x="1" y="161"/>
                    <a:pt x="1" y="288"/>
                  </a:cubicBezTo>
                  <a:cubicBezTo>
                    <a:pt x="1" y="445"/>
                    <a:pt x="107" y="545"/>
                    <a:pt x="261" y="545"/>
                  </a:cubicBezTo>
                  <a:cubicBezTo>
                    <a:pt x="389" y="545"/>
                    <a:pt x="529" y="364"/>
                    <a:pt x="529" y="364"/>
                  </a:cubicBezTo>
                  <a:cubicBezTo>
                    <a:pt x="538" y="340"/>
                    <a:pt x="542" y="314"/>
                    <a:pt x="542" y="283"/>
                  </a:cubicBezTo>
                  <a:cubicBezTo>
                    <a:pt x="542" y="128"/>
                    <a:pt x="416"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6111719" y="3091346"/>
              <a:ext cx="17796" cy="17732"/>
            </a:xfrm>
            <a:custGeom>
              <a:avLst/>
              <a:gdLst/>
              <a:ahLst/>
              <a:cxnLst/>
              <a:rect l="l" t="t" r="r" b="b"/>
              <a:pathLst>
                <a:path w="554" h="552" extrusionOk="0">
                  <a:moveTo>
                    <a:pt x="200" y="0"/>
                  </a:moveTo>
                  <a:lnTo>
                    <a:pt x="200" y="0"/>
                  </a:lnTo>
                  <a:cubicBezTo>
                    <a:pt x="85" y="37"/>
                    <a:pt x="1" y="144"/>
                    <a:pt x="1" y="270"/>
                  </a:cubicBezTo>
                  <a:cubicBezTo>
                    <a:pt x="1" y="426"/>
                    <a:pt x="128" y="552"/>
                    <a:pt x="283" y="552"/>
                  </a:cubicBezTo>
                  <a:cubicBezTo>
                    <a:pt x="410" y="552"/>
                    <a:pt x="517" y="469"/>
                    <a:pt x="554" y="354"/>
                  </a:cubicBezTo>
                  <a:lnTo>
                    <a:pt x="554" y="354"/>
                  </a:lnTo>
                  <a:cubicBezTo>
                    <a:pt x="526" y="362"/>
                    <a:pt x="499" y="367"/>
                    <a:pt x="470" y="367"/>
                  </a:cubicBezTo>
                  <a:cubicBezTo>
                    <a:pt x="313" y="367"/>
                    <a:pt x="187" y="239"/>
                    <a:pt x="187" y="84"/>
                  </a:cubicBezTo>
                  <a:cubicBezTo>
                    <a:pt x="187" y="55"/>
                    <a:pt x="192" y="28"/>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6202116" y="3067381"/>
              <a:ext cx="62767" cy="64117"/>
            </a:xfrm>
            <a:custGeom>
              <a:avLst/>
              <a:gdLst/>
              <a:ahLst/>
              <a:cxnLst/>
              <a:rect l="l" t="t" r="r" b="b"/>
              <a:pathLst>
                <a:path w="1954" h="1996" extrusionOk="0">
                  <a:moveTo>
                    <a:pt x="939" y="1"/>
                  </a:moveTo>
                  <a:cubicBezTo>
                    <a:pt x="728" y="1"/>
                    <a:pt x="535" y="64"/>
                    <a:pt x="373" y="173"/>
                  </a:cubicBezTo>
                  <a:cubicBezTo>
                    <a:pt x="373" y="173"/>
                    <a:pt x="1" y="541"/>
                    <a:pt x="1" y="891"/>
                  </a:cubicBezTo>
                  <a:cubicBezTo>
                    <a:pt x="1" y="1453"/>
                    <a:pt x="416" y="1996"/>
                    <a:pt x="978" y="1996"/>
                  </a:cubicBezTo>
                  <a:cubicBezTo>
                    <a:pt x="1331" y="1996"/>
                    <a:pt x="1783" y="1580"/>
                    <a:pt x="1783" y="1580"/>
                  </a:cubicBezTo>
                  <a:cubicBezTo>
                    <a:pt x="1890" y="1419"/>
                    <a:pt x="1954" y="1225"/>
                    <a:pt x="1954" y="1016"/>
                  </a:cubicBezTo>
                  <a:cubicBezTo>
                    <a:pt x="1954" y="455"/>
                    <a:pt x="1499" y="1"/>
                    <a:pt x="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6199610" y="3072939"/>
              <a:ext cx="59780" cy="59780"/>
            </a:xfrm>
            <a:custGeom>
              <a:avLst/>
              <a:gdLst/>
              <a:ahLst/>
              <a:cxnLst/>
              <a:rect l="l" t="t" r="r" b="b"/>
              <a:pathLst>
                <a:path w="1861" h="1861" extrusionOk="0">
                  <a:moveTo>
                    <a:pt x="452" y="0"/>
                  </a:moveTo>
                  <a:lnTo>
                    <a:pt x="452" y="0"/>
                  </a:lnTo>
                  <a:cubicBezTo>
                    <a:pt x="180" y="182"/>
                    <a:pt x="1" y="492"/>
                    <a:pt x="1" y="845"/>
                  </a:cubicBezTo>
                  <a:cubicBezTo>
                    <a:pt x="1" y="1406"/>
                    <a:pt x="455" y="1860"/>
                    <a:pt x="1017" y="1860"/>
                  </a:cubicBezTo>
                  <a:cubicBezTo>
                    <a:pt x="1369" y="1860"/>
                    <a:pt x="1679" y="1681"/>
                    <a:pt x="1861" y="1410"/>
                  </a:cubicBezTo>
                  <a:lnTo>
                    <a:pt x="1861" y="1410"/>
                  </a:lnTo>
                  <a:cubicBezTo>
                    <a:pt x="1699" y="1516"/>
                    <a:pt x="1503" y="1579"/>
                    <a:pt x="1295" y="1579"/>
                  </a:cubicBezTo>
                  <a:cubicBezTo>
                    <a:pt x="735" y="1579"/>
                    <a:pt x="280" y="1125"/>
                    <a:pt x="280" y="565"/>
                  </a:cubicBezTo>
                  <a:cubicBezTo>
                    <a:pt x="280" y="355"/>
                    <a:pt x="344" y="161"/>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6223896" y="3090928"/>
              <a:ext cx="17378" cy="17507"/>
            </a:xfrm>
            <a:custGeom>
              <a:avLst/>
              <a:gdLst/>
              <a:ahLst/>
              <a:cxnLst/>
              <a:rect l="l" t="t" r="r" b="b"/>
              <a:pathLst>
                <a:path w="541" h="545" extrusionOk="0">
                  <a:moveTo>
                    <a:pt x="258" y="0"/>
                  </a:moveTo>
                  <a:cubicBezTo>
                    <a:pt x="229" y="0"/>
                    <a:pt x="203" y="5"/>
                    <a:pt x="176" y="13"/>
                  </a:cubicBezTo>
                  <a:cubicBezTo>
                    <a:pt x="176" y="13"/>
                    <a:pt x="0" y="161"/>
                    <a:pt x="0" y="288"/>
                  </a:cubicBezTo>
                  <a:cubicBezTo>
                    <a:pt x="0" y="445"/>
                    <a:pt x="105" y="545"/>
                    <a:pt x="261" y="545"/>
                  </a:cubicBezTo>
                  <a:cubicBezTo>
                    <a:pt x="387" y="545"/>
                    <a:pt x="527" y="364"/>
                    <a:pt x="527" y="364"/>
                  </a:cubicBezTo>
                  <a:cubicBezTo>
                    <a:pt x="537" y="340"/>
                    <a:pt x="540" y="314"/>
                    <a:pt x="540" y="283"/>
                  </a:cubicBezTo>
                  <a:cubicBezTo>
                    <a:pt x="540" y="128"/>
                    <a:pt x="414"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6223093" y="3091346"/>
              <a:ext cx="17796" cy="17732"/>
            </a:xfrm>
            <a:custGeom>
              <a:avLst/>
              <a:gdLst/>
              <a:ahLst/>
              <a:cxnLst/>
              <a:rect l="l" t="t" r="r" b="b"/>
              <a:pathLst>
                <a:path w="554" h="552" extrusionOk="0">
                  <a:moveTo>
                    <a:pt x="201" y="0"/>
                  </a:moveTo>
                  <a:cubicBezTo>
                    <a:pt x="85" y="37"/>
                    <a:pt x="1" y="144"/>
                    <a:pt x="1" y="270"/>
                  </a:cubicBezTo>
                  <a:cubicBezTo>
                    <a:pt x="1" y="426"/>
                    <a:pt x="128" y="552"/>
                    <a:pt x="283" y="552"/>
                  </a:cubicBezTo>
                  <a:cubicBezTo>
                    <a:pt x="410" y="552"/>
                    <a:pt x="518" y="469"/>
                    <a:pt x="554" y="354"/>
                  </a:cubicBezTo>
                  <a:lnTo>
                    <a:pt x="554" y="354"/>
                  </a:lnTo>
                  <a:cubicBezTo>
                    <a:pt x="528" y="362"/>
                    <a:pt x="499" y="367"/>
                    <a:pt x="470" y="367"/>
                  </a:cubicBezTo>
                  <a:cubicBezTo>
                    <a:pt x="315" y="367"/>
                    <a:pt x="188" y="239"/>
                    <a:pt x="188" y="84"/>
                  </a:cubicBezTo>
                  <a:cubicBezTo>
                    <a:pt x="188" y="55"/>
                    <a:pt x="192" y="28"/>
                    <a:pt x="2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6218596" y="2996163"/>
              <a:ext cx="73689" cy="36555"/>
            </a:xfrm>
            <a:custGeom>
              <a:avLst/>
              <a:gdLst/>
              <a:ahLst/>
              <a:cxnLst/>
              <a:rect l="l" t="t" r="r" b="b"/>
              <a:pathLst>
                <a:path w="2294" h="1138" extrusionOk="0">
                  <a:moveTo>
                    <a:pt x="2156" y="0"/>
                  </a:moveTo>
                  <a:cubicBezTo>
                    <a:pt x="2013" y="1"/>
                    <a:pt x="332" y="32"/>
                    <a:pt x="129" y="84"/>
                  </a:cubicBezTo>
                  <a:cubicBezTo>
                    <a:pt x="0" y="119"/>
                    <a:pt x="74" y="222"/>
                    <a:pt x="74" y="222"/>
                  </a:cubicBezTo>
                  <a:cubicBezTo>
                    <a:pt x="254" y="511"/>
                    <a:pt x="325" y="706"/>
                    <a:pt x="451" y="1138"/>
                  </a:cubicBezTo>
                  <a:lnTo>
                    <a:pt x="1953" y="1122"/>
                  </a:lnTo>
                  <a:lnTo>
                    <a:pt x="2078" y="877"/>
                  </a:lnTo>
                  <a:lnTo>
                    <a:pt x="2293" y="62"/>
                  </a:lnTo>
                  <a:lnTo>
                    <a:pt x="21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6218178" y="2999182"/>
              <a:ext cx="67232" cy="36523"/>
            </a:xfrm>
            <a:custGeom>
              <a:avLst/>
              <a:gdLst/>
              <a:ahLst/>
              <a:cxnLst/>
              <a:rect l="l" t="t" r="r" b="b"/>
              <a:pathLst>
                <a:path w="2093" h="1137" extrusionOk="0">
                  <a:moveTo>
                    <a:pt x="153" y="1"/>
                  </a:moveTo>
                  <a:cubicBezTo>
                    <a:pt x="137" y="1"/>
                    <a:pt x="122" y="3"/>
                    <a:pt x="109" y="7"/>
                  </a:cubicBezTo>
                  <a:cubicBezTo>
                    <a:pt x="92" y="15"/>
                    <a:pt x="0" y="139"/>
                    <a:pt x="0" y="139"/>
                  </a:cubicBezTo>
                  <a:cubicBezTo>
                    <a:pt x="178" y="429"/>
                    <a:pt x="274" y="652"/>
                    <a:pt x="403" y="1080"/>
                  </a:cubicBezTo>
                  <a:lnTo>
                    <a:pt x="424" y="1137"/>
                  </a:lnTo>
                  <a:lnTo>
                    <a:pt x="1988" y="1137"/>
                  </a:lnTo>
                  <a:lnTo>
                    <a:pt x="2013" y="1080"/>
                  </a:lnTo>
                  <a:lnTo>
                    <a:pt x="2092" y="782"/>
                  </a:lnTo>
                  <a:lnTo>
                    <a:pt x="678" y="782"/>
                  </a:lnTo>
                  <a:cubicBezTo>
                    <a:pt x="636" y="782"/>
                    <a:pt x="600" y="754"/>
                    <a:pt x="587" y="717"/>
                  </a:cubicBezTo>
                  <a:cubicBezTo>
                    <a:pt x="500" y="430"/>
                    <a:pt x="424" y="239"/>
                    <a:pt x="325" y="48"/>
                  </a:cubicBezTo>
                  <a:cubicBezTo>
                    <a:pt x="325" y="48"/>
                    <a:pt x="230"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6042909" y="3041008"/>
              <a:ext cx="35078" cy="42980"/>
            </a:xfrm>
            <a:custGeom>
              <a:avLst/>
              <a:gdLst/>
              <a:ahLst/>
              <a:cxnLst/>
              <a:rect l="l" t="t" r="r" b="b"/>
              <a:pathLst>
                <a:path w="1092" h="1338" extrusionOk="0">
                  <a:moveTo>
                    <a:pt x="662" y="1"/>
                  </a:moveTo>
                  <a:lnTo>
                    <a:pt x="0" y="1145"/>
                  </a:lnTo>
                  <a:lnTo>
                    <a:pt x="372" y="1337"/>
                  </a:lnTo>
                  <a:lnTo>
                    <a:pt x="707" y="891"/>
                  </a:lnTo>
                  <a:lnTo>
                    <a:pt x="1092" y="2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6041238" y="3039209"/>
              <a:ext cx="29135" cy="45775"/>
            </a:xfrm>
            <a:custGeom>
              <a:avLst/>
              <a:gdLst/>
              <a:ahLst/>
              <a:cxnLst/>
              <a:rect l="l" t="t" r="r" b="b"/>
              <a:pathLst>
                <a:path w="907" h="1425" extrusionOk="0">
                  <a:moveTo>
                    <a:pt x="660" y="1"/>
                  </a:moveTo>
                  <a:lnTo>
                    <a:pt x="0" y="1144"/>
                  </a:lnTo>
                  <a:lnTo>
                    <a:pt x="485" y="1425"/>
                  </a:lnTo>
                  <a:lnTo>
                    <a:pt x="760" y="947"/>
                  </a:lnTo>
                  <a:lnTo>
                    <a:pt x="602" y="856"/>
                  </a:lnTo>
                  <a:cubicBezTo>
                    <a:pt x="557" y="831"/>
                    <a:pt x="543" y="775"/>
                    <a:pt x="569" y="730"/>
                  </a:cubicBezTo>
                  <a:lnTo>
                    <a:pt x="906" y="144"/>
                  </a:lnTo>
                  <a:lnTo>
                    <a:pt x="66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6024630" y="3066610"/>
              <a:ext cx="45742" cy="35817"/>
            </a:xfrm>
            <a:custGeom>
              <a:avLst/>
              <a:gdLst/>
              <a:ahLst/>
              <a:cxnLst/>
              <a:rect l="l" t="t" r="r" b="b"/>
              <a:pathLst>
                <a:path w="1424" h="1115" extrusionOk="0">
                  <a:moveTo>
                    <a:pt x="433" y="1"/>
                  </a:moveTo>
                  <a:cubicBezTo>
                    <a:pt x="336" y="1"/>
                    <a:pt x="241" y="51"/>
                    <a:pt x="190" y="141"/>
                  </a:cubicBezTo>
                  <a:lnTo>
                    <a:pt x="76" y="311"/>
                  </a:lnTo>
                  <a:cubicBezTo>
                    <a:pt x="0" y="445"/>
                    <a:pt x="45" y="615"/>
                    <a:pt x="178" y="692"/>
                  </a:cubicBezTo>
                  <a:lnTo>
                    <a:pt x="836" y="1079"/>
                  </a:lnTo>
                  <a:cubicBezTo>
                    <a:pt x="879" y="1103"/>
                    <a:pt x="927" y="1115"/>
                    <a:pt x="974" y="1115"/>
                  </a:cubicBezTo>
                  <a:cubicBezTo>
                    <a:pt x="1071" y="1115"/>
                    <a:pt x="1165" y="1065"/>
                    <a:pt x="1216" y="973"/>
                  </a:cubicBezTo>
                  <a:lnTo>
                    <a:pt x="1241" y="967"/>
                  </a:lnTo>
                  <a:lnTo>
                    <a:pt x="1348" y="783"/>
                  </a:lnTo>
                  <a:cubicBezTo>
                    <a:pt x="1423" y="649"/>
                    <a:pt x="1378" y="479"/>
                    <a:pt x="1245" y="401"/>
                  </a:cubicBezTo>
                  <a:lnTo>
                    <a:pt x="601" y="31"/>
                  </a:lnTo>
                  <a:lnTo>
                    <a:pt x="572" y="38"/>
                  </a:lnTo>
                  <a:cubicBezTo>
                    <a:pt x="528" y="13"/>
                    <a:pt x="480"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6023056" y="3065261"/>
              <a:ext cx="41438" cy="38354"/>
            </a:xfrm>
            <a:custGeom>
              <a:avLst/>
              <a:gdLst/>
              <a:ahLst/>
              <a:cxnLst/>
              <a:rect l="l" t="t" r="r" b="b"/>
              <a:pathLst>
                <a:path w="1290" h="1194" extrusionOk="0">
                  <a:moveTo>
                    <a:pt x="453" y="0"/>
                  </a:moveTo>
                  <a:cubicBezTo>
                    <a:pt x="356" y="0"/>
                    <a:pt x="262" y="51"/>
                    <a:pt x="210" y="141"/>
                  </a:cubicBezTo>
                  <a:lnTo>
                    <a:pt x="78" y="369"/>
                  </a:lnTo>
                  <a:cubicBezTo>
                    <a:pt x="0" y="503"/>
                    <a:pt x="46" y="673"/>
                    <a:pt x="181" y="752"/>
                  </a:cubicBezTo>
                  <a:lnTo>
                    <a:pt x="883" y="1157"/>
                  </a:lnTo>
                  <a:cubicBezTo>
                    <a:pt x="927" y="1182"/>
                    <a:pt x="974" y="1194"/>
                    <a:pt x="1021" y="1194"/>
                  </a:cubicBezTo>
                  <a:cubicBezTo>
                    <a:pt x="1118" y="1194"/>
                    <a:pt x="1213" y="1143"/>
                    <a:pt x="1265" y="1053"/>
                  </a:cubicBezTo>
                  <a:lnTo>
                    <a:pt x="1290" y="1009"/>
                  </a:lnTo>
                  <a:lnTo>
                    <a:pt x="485" y="545"/>
                  </a:lnTo>
                  <a:cubicBezTo>
                    <a:pt x="442" y="521"/>
                    <a:pt x="427" y="463"/>
                    <a:pt x="452" y="419"/>
                  </a:cubicBezTo>
                  <a:lnTo>
                    <a:pt x="651" y="73"/>
                  </a:lnTo>
                  <a:lnTo>
                    <a:pt x="592" y="38"/>
                  </a:lnTo>
                  <a:cubicBezTo>
                    <a:pt x="548" y="12"/>
                    <a:pt x="500"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6048370" y="2855620"/>
              <a:ext cx="248371" cy="175903"/>
            </a:xfrm>
            <a:custGeom>
              <a:avLst/>
              <a:gdLst/>
              <a:ahLst/>
              <a:cxnLst/>
              <a:rect l="l" t="t" r="r" b="b"/>
              <a:pathLst>
                <a:path w="7732" h="5476" extrusionOk="0">
                  <a:moveTo>
                    <a:pt x="5430" y="0"/>
                  </a:moveTo>
                  <a:lnTo>
                    <a:pt x="4509" y="89"/>
                  </a:lnTo>
                  <a:cubicBezTo>
                    <a:pt x="4509" y="89"/>
                    <a:pt x="4426" y="2173"/>
                    <a:pt x="3105" y="3159"/>
                  </a:cubicBezTo>
                  <a:cubicBezTo>
                    <a:pt x="3105" y="3159"/>
                    <a:pt x="2397" y="3557"/>
                    <a:pt x="2120" y="3557"/>
                  </a:cubicBezTo>
                  <a:lnTo>
                    <a:pt x="1679" y="3501"/>
                  </a:lnTo>
                  <a:lnTo>
                    <a:pt x="699" y="3676"/>
                  </a:lnTo>
                  <a:cubicBezTo>
                    <a:pt x="577" y="3700"/>
                    <a:pt x="466" y="3748"/>
                    <a:pt x="369" y="3812"/>
                  </a:cubicBezTo>
                  <a:cubicBezTo>
                    <a:pt x="105" y="3983"/>
                    <a:pt x="7" y="4557"/>
                    <a:pt x="7" y="4885"/>
                  </a:cubicBezTo>
                  <a:lnTo>
                    <a:pt x="1" y="5475"/>
                  </a:lnTo>
                  <a:lnTo>
                    <a:pt x="3319" y="5456"/>
                  </a:lnTo>
                  <a:lnTo>
                    <a:pt x="4890" y="4680"/>
                  </a:lnTo>
                  <a:cubicBezTo>
                    <a:pt x="5321" y="4458"/>
                    <a:pt x="5799" y="4382"/>
                    <a:pt x="6284" y="4382"/>
                  </a:cubicBezTo>
                  <a:lnTo>
                    <a:pt x="7037" y="4382"/>
                  </a:lnTo>
                  <a:lnTo>
                    <a:pt x="7469" y="4371"/>
                  </a:lnTo>
                  <a:cubicBezTo>
                    <a:pt x="7684" y="3686"/>
                    <a:pt x="7731" y="3147"/>
                    <a:pt x="7523" y="2460"/>
                  </a:cubicBezTo>
                  <a:cubicBezTo>
                    <a:pt x="7523" y="2460"/>
                    <a:pt x="7327" y="1590"/>
                    <a:pt x="7327" y="1144"/>
                  </a:cubicBezTo>
                  <a:lnTo>
                    <a:pt x="7325" y="765"/>
                  </a:lnTo>
                  <a:cubicBezTo>
                    <a:pt x="7320" y="634"/>
                    <a:pt x="7230" y="520"/>
                    <a:pt x="7103" y="491"/>
                  </a:cubicBezTo>
                  <a:lnTo>
                    <a:pt x="6848" y="323"/>
                  </a:lnTo>
                  <a:lnTo>
                    <a:pt x="5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6046282" y="2978013"/>
              <a:ext cx="231378" cy="57692"/>
            </a:xfrm>
            <a:custGeom>
              <a:avLst/>
              <a:gdLst/>
              <a:ahLst/>
              <a:cxnLst/>
              <a:rect l="l" t="t" r="r" b="b"/>
              <a:pathLst>
                <a:path w="7203" h="1796" extrusionOk="0">
                  <a:moveTo>
                    <a:pt x="432" y="0"/>
                  </a:moveTo>
                  <a:lnTo>
                    <a:pt x="432" y="0"/>
                  </a:lnTo>
                  <a:cubicBezTo>
                    <a:pt x="170" y="171"/>
                    <a:pt x="1" y="465"/>
                    <a:pt x="1" y="792"/>
                  </a:cubicBezTo>
                  <a:lnTo>
                    <a:pt x="1" y="1738"/>
                  </a:lnTo>
                  <a:lnTo>
                    <a:pt x="83" y="1793"/>
                  </a:lnTo>
                  <a:lnTo>
                    <a:pt x="3383" y="1796"/>
                  </a:lnTo>
                  <a:lnTo>
                    <a:pt x="3458" y="1738"/>
                  </a:lnTo>
                  <a:lnTo>
                    <a:pt x="3998" y="1457"/>
                  </a:lnTo>
                  <a:lnTo>
                    <a:pt x="4952" y="963"/>
                  </a:lnTo>
                  <a:cubicBezTo>
                    <a:pt x="5382" y="740"/>
                    <a:pt x="5859" y="624"/>
                    <a:pt x="6344" y="624"/>
                  </a:cubicBezTo>
                  <a:lnTo>
                    <a:pt x="7097" y="624"/>
                  </a:lnTo>
                  <a:lnTo>
                    <a:pt x="7203" y="472"/>
                  </a:lnTo>
                  <a:lnTo>
                    <a:pt x="7174" y="348"/>
                  </a:lnTo>
                  <a:lnTo>
                    <a:pt x="6272" y="348"/>
                  </a:lnTo>
                  <a:cubicBezTo>
                    <a:pt x="5787" y="348"/>
                    <a:pt x="5309" y="464"/>
                    <a:pt x="4879" y="685"/>
                  </a:cubicBezTo>
                  <a:lnTo>
                    <a:pt x="3446" y="1428"/>
                  </a:lnTo>
                  <a:cubicBezTo>
                    <a:pt x="3406" y="1448"/>
                    <a:pt x="3362" y="1458"/>
                    <a:pt x="3317" y="1458"/>
                  </a:cubicBezTo>
                  <a:lnTo>
                    <a:pt x="373" y="1458"/>
                  </a:lnTo>
                  <a:cubicBezTo>
                    <a:pt x="322" y="1458"/>
                    <a:pt x="279" y="1416"/>
                    <a:pt x="279" y="1364"/>
                  </a:cubicBezTo>
                  <a:lnTo>
                    <a:pt x="279" y="514"/>
                  </a:lnTo>
                  <a:cubicBezTo>
                    <a:pt x="279" y="326"/>
                    <a:pt x="335" y="15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6107157" y="2835061"/>
              <a:ext cx="112011" cy="145900"/>
            </a:xfrm>
            <a:custGeom>
              <a:avLst/>
              <a:gdLst/>
              <a:ahLst/>
              <a:cxnLst/>
              <a:rect l="l" t="t" r="r" b="b"/>
              <a:pathLst>
                <a:path w="3487" h="4542" extrusionOk="0">
                  <a:moveTo>
                    <a:pt x="2693" y="0"/>
                  </a:moveTo>
                  <a:cubicBezTo>
                    <a:pt x="2544" y="0"/>
                    <a:pt x="2421" y="116"/>
                    <a:pt x="2414" y="264"/>
                  </a:cubicBezTo>
                  <a:cubicBezTo>
                    <a:pt x="2350" y="1374"/>
                    <a:pt x="1900" y="2707"/>
                    <a:pt x="1166" y="3483"/>
                  </a:cubicBezTo>
                  <a:cubicBezTo>
                    <a:pt x="885" y="3780"/>
                    <a:pt x="525" y="3989"/>
                    <a:pt x="131" y="4086"/>
                  </a:cubicBezTo>
                  <a:cubicBezTo>
                    <a:pt x="83" y="4097"/>
                    <a:pt x="1" y="4141"/>
                    <a:pt x="1" y="4141"/>
                  </a:cubicBezTo>
                  <a:cubicBezTo>
                    <a:pt x="94" y="4395"/>
                    <a:pt x="325" y="4541"/>
                    <a:pt x="580" y="4541"/>
                  </a:cubicBezTo>
                  <a:cubicBezTo>
                    <a:pt x="645" y="4541"/>
                    <a:pt x="713" y="4531"/>
                    <a:pt x="780" y="4511"/>
                  </a:cubicBezTo>
                  <a:cubicBezTo>
                    <a:pt x="1095" y="4417"/>
                    <a:pt x="1428" y="4265"/>
                    <a:pt x="1825" y="3970"/>
                  </a:cubicBezTo>
                  <a:cubicBezTo>
                    <a:pt x="2753" y="3281"/>
                    <a:pt x="3338" y="2163"/>
                    <a:pt x="3461" y="624"/>
                  </a:cubicBezTo>
                  <a:cubicBezTo>
                    <a:pt x="3487" y="288"/>
                    <a:pt x="3222" y="0"/>
                    <a:pt x="2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6175389" y="2869851"/>
              <a:ext cx="46481" cy="14584"/>
            </a:xfrm>
            <a:custGeom>
              <a:avLst/>
              <a:gdLst/>
              <a:ahLst/>
              <a:cxnLst/>
              <a:rect l="l" t="t" r="r" b="b"/>
              <a:pathLst>
                <a:path w="1447" h="454" extrusionOk="0">
                  <a:moveTo>
                    <a:pt x="150" y="0"/>
                  </a:moveTo>
                  <a:cubicBezTo>
                    <a:pt x="82" y="0"/>
                    <a:pt x="21" y="49"/>
                    <a:pt x="12" y="119"/>
                  </a:cubicBezTo>
                  <a:cubicBezTo>
                    <a:pt x="0" y="194"/>
                    <a:pt x="53" y="267"/>
                    <a:pt x="129" y="278"/>
                  </a:cubicBezTo>
                  <a:lnTo>
                    <a:pt x="1276" y="452"/>
                  </a:lnTo>
                  <a:cubicBezTo>
                    <a:pt x="1283" y="453"/>
                    <a:pt x="1290" y="453"/>
                    <a:pt x="1298" y="453"/>
                  </a:cubicBezTo>
                  <a:cubicBezTo>
                    <a:pt x="1366" y="453"/>
                    <a:pt x="1425" y="404"/>
                    <a:pt x="1435" y="335"/>
                  </a:cubicBezTo>
                  <a:cubicBezTo>
                    <a:pt x="1447" y="258"/>
                    <a:pt x="1395" y="186"/>
                    <a:pt x="1318" y="175"/>
                  </a:cubicBezTo>
                  <a:lnTo>
                    <a:pt x="171" y="2"/>
                  </a:lnTo>
                  <a:cubicBezTo>
                    <a:pt x="164" y="1"/>
                    <a:pt x="157"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6167261" y="2895647"/>
              <a:ext cx="42723" cy="21554"/>
            </a:xfrm>
            <a:custGeom>
              <a:avLst/>
              <a:gdLst/>
              <a:ahLst/>
              <a:cxnLst/>
              <a:rect l="l" t="t" r="r" b="b"/>
              <a:pathLst>
                <a:path w="1330" h="671" extrusionOk="0">
                  <a:moveTo>
                    <a:pt x="159" y="1"/>
                  </a:moveTo>
                  <a:cubicBezTo>
                    <a:pt x="103" y="1"/>
                    <a:pt x="50" y="35"/>
                    <a:pt x="29" y="90"/>
                  </a:cubicBezTo>
                  <a:cubicBezTo>
                    <a:pt x="0" y="163"/>
                    <a:pt x="36" y="244"/>
                    <a:pt x="109" y="271"/>
                  </a:cubicBezTo>
                  <a:lnTo>
                    <a:pt x="1119" y="662"/>
                  </a:lnTo>
                  <a:cubicBezTo>
                    <a:pt x="1135" y="668"/>
                    <a:pt x="1152" y="671"/>
                    <a:pt x="1170" y="671"/>
                  </a:cubicBezTo>
                  <a:cubicBezTo>
                    <a:pt x="1225" y="671"/>
                    <a:pt x="1278" y="636"/>
                    <a:pt x="1300" y="583"/>
                  </a:cubicBezTo>
                  <a:cubicBezTo>
                    <a:pt x="1329" y="510"/>
                    <a:pt x="1293" y="429"/>
                    <a:pt x="1221" y="402"/>
                  </a:cubicBezTo>
                  <a:lnTo>
                    <a:pt x="210" y="11"/>
                  </a:lnTo>
                  <a:cubicBezTo>
                    <a:pt x="193" y="4"/>
                    <a:pt x="17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6155986" y="2919836"/>
              <a:ext cx="35303" cy="26340"/>
            </a:xfrm>
            <a:custGeom>
              <a:avLst/>
              <a:gdLst/>
              <a:ahLst/>
              <a:cxnLst/>
              <a:rect l="l" t="t" r="r" b="b"/>
              <a:pathLst>
                <a:path w="1099" h="820" extrusionOk="0">
                  <a:moveTo>
                    <a:pt x="159" y="1"/>
                  </a:moveTo>
                  <a:cubicBezTo>
                    <a:pt x="115" y="1"/>
                    <a:pt x="71" y="22"/>
                    <a:pt x="44" y="61"/>
                  </a:cubicBezTo>
                  <a:cubicBezTo>
                    <a:pt x="1" y="125"/>
                    <a:pt x="17" y="212"/>
                    <a:pt x="80" y="255"/>
                  </a:cubicBezTo>
                  <a:lnTo>
                    <a:pt x="862" y="794"/>
                  </a:lnTo>
                  <a:cubicBezTo>
                    <a:pt x="887" y="813"/>
                    <a:pt x="914" y="820"/>
                    <a:pt x="942" y="820"/>
                  </a:cubicBezTo>
                  <a:cubicBezTo>
                    <a:pt x="985" y="820"/>
                    <a:pt x="1029" y="798"/>
                    <a:pt x="1055" y="758"/>
                  </a:cubicBezTo>
                  <a:cubicBezTo>
                    <a:pt x="1098" y="694"/>
                    <a:pt x="1082" y="607"/>
                    <a:pt x="1019" y="564"/>
                  </a:cubicBezTo>
                  <a:lnTo>
                    <a:pt x="237" y="25"/>
                  </a:lnTo>
                  <a:cubicBezTo>
                    <a:pt x="213" y="9"/>
                    <a:pt x="186" y="1"/>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6119396" y="2957036"/>
              <a:ext cx="23289" cy="25666"/>
            </a:xfrm>
            <a:custGeom>
              <a:avLst/>
              <a:gdLst/>
              <a:ahLst/>
              <a:cxnLst/>
              <a:rect l="l" t="t" r="r" b="b"/>
              <a:pathLst>
                <a:path w="725" h="799" extrusionOk="0">
                  <a:moveTo>
                    <a:pt x="159" y="0"/>
                  </a:moveTo>
                  <a:cubicBezTo>
                    <a:pt x="128" y="0"/>
                    <a:pt x="97" y="11"/>
                    <a:pt x="71" y="31"/>
                  </a:cubicBezTo>
                  <a:cubicBezTo>
                    <a:pt x="9" y="79"/>
                    <a:pt x="1" y="166"/>
                    <a:pt x="48" y="228"/>
                  </a:cubicBezTo>
                  <a:lnTo>
                    <a:pt x="457" y="745"/>
                  </a:lnTo>
                  <a:cubicBezTo>
                    <a:pt x="485" y="779"/>
                    <a:pt x="526" y="798"/>
                    <a:pt x="568" y="798"/>
                  </a:cubicBezTo>
                  <a:cubicBezTo>
                    <a:pt x="598" y="798"/>
                    <a:pt x="629" y="788"/>
                    <a:pt x="655" y="769"/>
                  </a:cubicBezTo>
                  <a:cubicBezTo>
                    <a:pt x="716" y="720"/>
                    <a:pt x="724" y="633"/>
                    <a:pt x="678" y="571"/>
                  </a:cubicBezTo>
                  <a:lnTo>
                    <a:pt x="268" y="54"/>
                  </a:lnTo>
                  <a:cubicBezTo>
                    <a:pt x="241" y="18"/>
                    <a:pt x="200"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6140919" y="2941166"/>
              <a:ext cx="28236" cy="27144"/>
            </a:xfrm>
            <a:custGeom>
              <a:avLst/>
              <a:gdLst/>
              <a:ahLst/>
              <a:cxnLst/>
              <a:rect l="l" t="t" r="r" b="b"/>
              <a:pathLst>
                <a:path w="879" h="845" extrusionOk="0">
                  <a:moveTo>
                    <a:pt x="154" y="0"/>
                  </a:moveTo>
                  <a:cubicBezTo>
                    <a:pt x="118" y="0"/>
                    <a:pt x="82" y="14"/>
                    <a:pt x="54" y="41"/>
                  </a:cubicBezTo>
                  <a:cubicBezTo>
                    <a:pt x="1" y="95"/>
                    <a:pt x="1" y="185"/>
                    <a:pt x="54" y="238"/>
                  </a:cubicBezTo>
                  <a:lnTo>
                    <a:pt x="626" y="804"/>
                  </a:lnTo>
                  <a:cubicBezTo>
                    <a:pt x="654" y="832"/>
                    <a:pt x="688" y="845"/>
                    <a:pt x="725" y="845"/>
                  </a:cubicBezTo>
                  <a:cubicBezTo>
                    <a:pt x="759" y="845"/>
                    <a:pt x="796" y="830"/>
                    <a:pt x="824" y="804"/>
                  </a:cubicBezTo>
                  <a:cubicBezTo>
                    <a:pt x="878" y="751"/>
                    <a:pt x="878" y="662"/>
                    <a:pt x="824" y="607"/>
                  </a:cubicBezTo>
                  <a:lnTo>
                    <a:pt x="253" y="41"/>
                  </a:lnTo>
                  <a:cubicBezTo>
                    <a:pt x="225" y="14"/>
                    <a:pt x="189"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6102274" y="2854271"/>
              <a:ext cx="120524" cy="131060"/>
            </a:xfrm>
            <a:custGeom>
              <a:avLst/>
              <a:gdLst/>
              <a:ahLst/>
              <a:cxnLst/>
              <a:rect l="l" t="t" r="r" b="b"/>
              <a:pathLst>
                <a:path w="3752" h="4080" extrusionOk="0">
                  <a:moveTo>
                    <a:pt x="3557" y="1"/>
                  </a:moveTo>
                  <a:cubicBezTo>
                    <a:pt x="3510" y="1"/>
                    <a:pt x="3470" y="35"/>
                    <a:pt x="3465" y="84"/>
                  </a:cubicBezTo>
                  <a:cubicBezTo>
                    <a:pt x="3333" y="1496"/>
                    <a:pt x="2802" y="2586"/>
                    <a:pt x="1893" y="3260"/>
                  </a:cubicBezTo>
                  <a:cubicBezTo>
                    <a:pt x="1554" y="3512"/>
                    <a:pt x="1236" y="3676"/>
                    <a:pt x="893" y="3780"/>
                  </a:cubicBezTo>
                  <a:cubicBezTo>
                    <a:pt x="841" y="3795"/>
                    <a:pt x="789" y="3803"/>
                    <a:pt x="739" y="3803"/>
                  </a:cubicBezTo>
                  <a:cubicBezTo>
                    <a:pt x="538" y="3803"/>
                    <a:pt x="354" y="3688"/>
                    <a:pt x="280" y="3488"/>
                  </a:cubicBezTo>
                  <a:lnTo>
                    <a:pt x="1" y="3543"/>
                  </a:lnTo>
                  <a:cubicBezTo>
                    <a:pt x="117" y="3857"/>
                    <a:pt x="428" y="4080"/>
                    <a:pt x="749" y="4080"/>
                  </a:cubicBezTo>
                  <a:cubicBezTo>
                    <a:pt x="823" y="4080"/>
                    <a:pt x="900" y="4070"/>
                    <a:pt x="974" y="4045"/>
                  </a:cubicBezTo>
                  <a:cubicBezTo>
                    <a:pt x="1350" y="3934"/>
                    <a:pt x="1696" y="3754"/>
                    <a:pt x="2061" y="3483"/>
                  </a:cubicBezTo>
                  <a:cubicBezTo>
                    <a:pt x="2547" y="3121"/>
                    <a:pt x="2938" y="2648"/>
                    <a:pt x="3223" y="2079"/>
                  </a:cubicBezTo>
                  <a:cubicBezTo>
                    <a:pt x="3513" y="1496"/>
                    <a:pt x="3689" y="814"/>
                    <a:pt x="3752" y="41"/>
                  </a:cubicBezTo>
                  <a:lnTo>
                    <a:pt x="3579" y="3"/>
                  </a:lnTo>
                  <a:cubicBezTo>
                    <a:pt x="3572" y="1"/>
                    <a:pt x="3564" y="1"/>
                    <a:pt x="355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6047535" y="3033876"/>
              <a:ext cx="235297" cy="16800"/>
            </a:xfrm>
            <a:custGeom>
              <a:avLst/>
              <a:gdLst/>
              <a:ahLst/>
              <a:cxnLst/>
              <a:rect l="l" t="t" r="r" b="b"/>
              <a:pathLst>
                <a:path w="7325" h="523" extrusionOk="0">
                  <a:moveTo>
                    <a:pt x="241" y="0"/>
                  </a:moveTo>
                  <a:lnTo>
                    <a:pt x="1" y="39"/>
                  </a:lnTo>
                  <a:lnTo>
                    <a:pt x="12" y="321"/>
                  </a:lnTo>
                  <a:cubicBezTo>
                    <a:pt x="12" y="426"/>
                    <a:pt x="99" y="508"/>
                    <a:pt x="205" y="508"/>
                  </a:cubicBezTo>
                  <a:lnTo>
                    <a:pt x="7094" y="523"/>
                  </a:lnTo>
                  <a:cubicBezTo>
                    <a:pt x="7200" y="523"/>
                    <a:pt x="7287" y="437"/>
                    <a:pt x="7287" y="336"/>
                  </a:cubicBezTo>
                  <a:lnTo>
                    <a:pt x="7325" y="281"/>
                  </a:lnTo>
                  <a:lnTo>
                    <a:pt x="7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6046282" y="3033876"/>
              <a:ext cx="236550" cy="17956"/>
            </a:xfrm>
            <a:custGeom>
              <a:avLst/>
              <a:gdLst/>
              <a:ahLst/>
              <a:cxnLst/>
              <a:rect l="l" t="t" r="r" b="b"/>
              <a:pathLst>
                <a:path w="7364" h="559" extrusionOk="0">
                  <a:moveTo>
                    <a:pt x="1" y="0"/>
                  </a:moveTo>
                  <a:lnTo>
                    <a:pt x="1" y="372"/>
                  </a:lnTo>
                  <a:cubicBezTo>
                    <a:pt x="1" y="476"/>
                    <a:pt x="88" y="559"/>
                    <a:pt x="195" y="559"/>
                  </a:cubicBezTo>
                  <a:lnTo>
                    <a:pt x="7170" y="559"/>
                  </a:lnTo>
                  <a:cubicBezTo>
                    <a:pt x="7277" y="559"/>
                    <a:pt x="7364" y="476"/>
                    <a:pt x="7364" y="372"/>
                  </a:cubicBezTo>
                  <a:lnTo>
                    <a:pt x="7364" y="278"/>
                  </a:lnTo>
                  <a:lnTo>
                    <a:pt x="376" y="278"/>
                  </a:lnTo>
                  <a:cubicBezTo>
                    <a:pt x="374" y="278"/>
                    <a:pt x="372" y="278"/>
                    <a:pt x="371" y="278"/>
                  </a:cubicBezTo>
                  <a:cubicBezTo>
                    <a:pt x="320" y="278"/>
                    <a:pt x="280" y="237"/>
                    <a:pt x="280" y="187"/>
                  </a:cubicBezTo>
                  <a:lnTo>
                    <a:pt x="280" y="0"/>
                  </a:lnTo>
                  <a:close/>
                </a:path>
              </a:pathLst>
            </a:custGeom>
            <a:solidFill>
              <a:srgbClr val="FFA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6268291" y="2865900"/>
              <a:ext cx="30838" cy="131349"/>
            </a:xfrm>
            <a:custGeom>
              <a:avLst/>
              <a:gdLst/>
              <a:ahLst/>
              <a:cxnLst/>
              <a:rect l="l" t="t" r="r" b="b"/>
              <a:pathLst>
                <a:path w="960" h="4089" extrusionOk="0">
                  <a:moveTo>
                    <a:pt x="1" y="0"/>
                  </a:moveTo>
                  <a:lnTo>
                    <a:pt x="1" y="695"/>
                  </a:lnTo>
                  <a:cubicBezTo>
                    <a:pt x="1" y="1141"/>
                    <a:pt x="66" y="1584"/>
                    <a:pt x="196" y="2011"/>
                  </a:cubicBezTo>
                  <a:cubicBezTo>
                    <a:pt x="377" y="2604"/>
                    <a:pt x="399" y="3233"/>
                    <a:pt x="263" y="3835"/>
                  </a:cubicBezTo>
                  <a:lnTo>
                    <a:pt x="248" y="4088"/>
                  </a:lnTo>
                  <a:lnTo>
                    <a:pt x="667" y="4081"/>
                  </a:lnTo>
                  <a:lnTo>
                    <a:pt x="822" y="3835"/>
                  </a:lnTo>
                  <a:cubicBezTo>
                    <a:pt x="959" y="3234"/>
                    <a:pt x="937" y="2607"/>
                    <a:pt x="757" y="2014"/>
                  </a:cubicBezTo>
                  <a:cubicBezTo>
                    <a:pt x="626" y="1587"/>
                    <a:pt x="561" y="1142"/>
                    <a:pt x="561" y="698"/>
                  </a:cubicBezTo>
                  <a:lnTo>
                    <a:pt x="561" y="352"/>
                  </a:lnTo>
                  <a:cubicBezTo>
                    <a:pt x="561" y="222"/>
                    <a:pt x="471" y="107"/>
                    <a:pt x="343" y="78"/>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6274299" y="2989160"/>
              <a:ext cx="20462" cy="9026"/>
            </a:xfrm>
            <a:custGeom>
              <a:avLst/>
              <a:gdLst/>
              <a:ahLst/>
              <a:cxnLst/>
              <a:rect l="l" t="t" r="r" b="b"/>
              <a:pathLst>
                <a:path w="637" h="281" extrusionOk="0">
                  <a:moveTo>
                    <a:pt x="77" y="1"/>
                  </a:moveTo>
                  <a:cubicBezTo>
                    <a:pt x="56" y="95"/>
                    <a:pt x="31" y="186"/>
                    <a:pt x="1" y="280"/>
                  </a:cubicBezTo>
                  <a:lnTo>
                    <a:pt x="561" y="280"/>
                  </a:lnTo>
                  <a:cubicBezTo>
                    <a:pt x="568" y="254"/>
                    <a:pt x="577" y="228"/>
                    <a:pt x="584" y="204"/>
                  </a:cubicBezTo>
                  <a:cubicBezTo>
                    <a:pt x="604" y="135"/>
                    <a:pt x="620" y="69"/>
                    <a:pt x="636" y="1"/>
                  </a:cubicBezTo>
                  <a:close/>
                </a:path>
              </a:pathLst>
            </a:custGeom>
            <a:solidFill>
              <a:srgbClr val="FFA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6207898" y="2870943"/>
              <a:ext cx="15547" cy="15612"/>
            </a:xfrm>
            <a:custGeom>
              <a:avLst/>
              <a:gdLst/>
              <a:ahLst/>
              <a:cxnLst/>
              <a:rect l="l" t="t" r="r" b="b"/>
              <a:pathLst>
                <a:path w="484" h="486" extrusionOk="0">
                  <a:moveTo>
                    <a:pt x="223" y="1"/>
                  </a:moveTo>
                  <a:cubicBezTo>
                    <a:pt x="199" y="1"/>
                    <a:pt x="177" y="5"/>
                    <a:pt x="158" y="11"/>
                  </a:cubicBezTo>
                  <a:cubicBezTo>
                    <a:pt x="158" y="11"/>
                    <a:pt x="0" y="141"/>
                    <a:pt x="0" y="262"/>
                  </a:cubicBezTo>
                  <a:cubicBezTo>
                    <a:pt x="0" y="406"/>
                    <a:pt x="80" y="486"/>
                    <a:pt x="225" y="486"/>
                  </a:cubicBezTo>
                  <a:cubicBezTo>
                    <a:pt x="346" y="486"/>
                    <a:pt x="478" y="330"/>
                    <a:pt x="478" y="330"/>
                  </a:cubicBezTo>
                  <a:cubicBezTo>
                    <a:pt x="480" y="308"/>
                    <a:pt x="484" y="286"/>
                    <a:pt x="484" y="262"/>
                  </a:cubicBezTo>
                  <a:cubicBezTo>
                    <a:pt x="484" y="117"/>
                    <a:pt x="365"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6206581" y="2871297"/>
              <a:ext cx="16543" cy="16447"/>
            </a:xfrm>
            <a:custGeom>
              <a:avLst/>
              <a:gdLst/>
              <a:ahLst/>
              <a:cxnLst/>
              <a:rect l="l" t="t" r="r" b="b"/>
              <a:pathLst>
                <a:path w="515" h="512" extrusionOk="0">
                  <a:moveTo>
                    <a:pt x="196" y="0"/>
                  </a:moveTo>
                  <a:lnTo>
                    <a:pt x="196" y="0"/>
                  </a:lnTo>
                  <a:cubicBezTo>
                    <a:pt x="85" y="29"/>
                    <a:pt x="1" y="130"/>
                    <a:pt x="1" y="251"/>
                  </a:cubicBezTo>
                  <a:cubicBezTo>
                    <a:pt x="1" y="395"/>
                    <a:pt x="120" y="511"/>
                    <a:pt x="261" y="511"/>
                  </a:cubicBezTo>
                  <a:cubicBezTo>
                    <a:pt x="383" y="511"/>
                    <a:pt x="484" y="429"/>
                    <a:pt x="515" y="316"/>
                  </a:cubicBezTo>
                  <a:lnTo>
                    <a:pt x="515" y="316"/>
                  </a:lnTo>
                  <a:cubicBezTo>
                    <a:pt x="493" y="323"/>
                    <a:pt x="471" y="326"/>
                    <a:pt x="448" y="326"/>
                  </a:cubicBezTo>
                  <a:cubicBezTo>
                    <a:pt x="303" y="326"/>
                    <a:pt x="188" y="207"/>
                    <a:pt x="188" y="65"/>
                  </a:cubicBezTo>
                  <a:cubicBezTo>
                    <a:pt x="188" y="41"/>
                    <a:pt x="192" y="19"/>
                    <a:pt x="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6197715" y="2904352"/>
              <a:ext cx="15515" cy="15644"/>
            </a:xfrm>
            <a:custGeom>
              <a:avLst/>
              <a:gdLst/>
              <a:ahLst/>
              <a:cxnLst/>
              <a:rect l="l" t="t" r="r" b="b"/>
              <a:pathLst>
                <a:path w="483" h="487" extrusionOk="0">
                  <a:moveTo>
                    <a:pt x="222" y="0"/>
                  </a:moveTo>
                  <a:cubicBezTo>
                    <a:pt x="197" y="0"/>
                    <a:pt x="176" y="3"/>
                    <a:pt x="157" y="9"/>
                  </a:cubicBezTo>
                  <a:cubicBezTo>
                    <a:pt x="157" y="9"/>
                    <a:pt x="0" y="139"/>
                    <a:pt x="0" y="261"/>
                  </a:cubicBezTo>
                  <a:cubicBezTo>
                    <a:pt x="0" y="406"/>
                    <a:pt x="80" y="487"/>
                    <a:pt x="223" y="487"/>
                  </a:cubicBezTo>
                  <a:cubicBezTo>
                    <a:pt x="345" y="487"/>
                    <a:pt x="474" y="328"/>
                    <a:pt x="474" y="328"/>
                  </a:cubicBezTo>
                  <a:cubicBezTo>
                    <a:pt x="478" y="306"/>
                    <a:pt x="482" y="283"/>
                    <a:pt x="482" y="261"/>
                  </a:cubicBezTo>
                  <a:cubicBezTo>
                    <a:pt x="482" y="116"/>
                    <a:pt x="364" y="0"/>
                    <a:pt x="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6196462" y="2904642"/>
              <a:ext cx="16543" cy="16479"/>
            </a:xfrm>
            <a:custGeom>
              <a:avLst/>
              <a:gdLst/>
              <a:ahLst/>
              <a:cxnLst/>
              <a:rect l="l" t="t" r="r" b="b"/>
              <a:pathLst>
                <a:path w="515" h="513" extrusionOk="0">
                  <a:moveTo>
                    <a:pt x="196" y="0"/>
                  </a:moveTo>
                  <a:lnTo>
                    <a:pt x="196" y="0"/>
                  </a:lnTo>
                  <a:cubicBezTo>
                    <a:pt x="83" y="29"/>
                    <a:pt x="0" y="130"/>
                    <a:pt x="0" y="252"/>
                  </a:cubicBezTo>
                  <a:cubicBezTo>
                    <a:pt x="0" y="397"/>
                    <a:pt x="118" y="513"/>
                    <a:pt x="261" y="513"/>
                  </a:cubicBezTo>
                  <a:cubicBezTo>
                    <a:pt x="381" y="513"/>
                    <a:pt x="482" y="429"/>
                    <a:pt x="514" y="317"/>
                  </a:cubicBezTo>
                  <a:lnTo>
                    <a:pt x="514" y="317"/>
                  </a:lnTo>
                  <a:cubicBezTo>
                    <a:pt x="490" y="323"/>
                    <a:pt x="468" y="326"/>
                    <a:pt x="446" y="326"/>
                  </a:cubicBezTo>
                  <a:cubicBezTo>
                    <a:pt x="301" y="326"/>
                    <a:pt x="186" y="209"/>
                    <a:pt x="186" y="65"/>
                  </a:cubicBezTo>
                  <a:cubicBezTo>
                    <a:pt x="186" y="42"/>
                    <a:pt x="190" y="20"/>
                    <a:pt x="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6179757" y="2933682"/>
              <a:ext cx="15708" cy="15676"/>
            </a:xfrm>
            <a:custGeom>
              <a:avLst/>
              <a:gdLst/>
              <a:ahLst/>
              <a:cxnLst/>
              <a:rect l="l" t="t" r="r" b="b"/>
              <a:pathLst>
                <a:path w="489" h="488" extrusionOk="0">
                  <a:moveTo>
                    <a:pt x="228" y="1"/>
                  </a:moveTo>
                  <a:cubicBezTo>
                    <a:pt x="205" y="1"/>
                    <a:pt x="183" y="5"/>
                    <a:pt x="163" y="10"/>
                  </a:cubicBezTo>
                  <a:cubicBezTo>
                    <a:pt x="163" y="10"/>
                    <a:pt x="1" y="146"/>
                    <a:pt x="1" y="267"/>
                  </a:cubicBezTo>
                  <a:cubicBezTo>
                    <a:pt x="1" y="412"/>
                    <a:pt x="86" y="487"/>
                    <a:pt x="231" y="487"/>
                  </a:cubicBezTo>
                  <a:cubicBezTo>
                    <a:pt x="351" y="487"/>
                    <a:pt x="481" y="328"/>
                    <a:pt x="481" y="328"/>
                  </a:cubicBezTo>
                  <a:cubicBezTo>
                    <a:pt x="487" y="305"/>
                    <a:pt x="488" y="283"/>
                    <a:pt x="488" y="261"/>
                  </a:cubicBezTo>
                  <a:cubicBezTo>
                    <a:pt x="488" y="117"/>
                    <a:pt x="371"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6178697" y="2933971"/>
              <a:ext cx="16479" cy="16479"/>
            </a:xfrm>
            <a:custGeom>
              <a:avLst/>
              <a:gdLst/>
              <a:ahLst/>
              <a:cxnLst/>
              <a:rect l="l" t="t" r="r" b="b"/>
              <a:pathLst>
                <a:path w="513" h="513" extrusionOk="0">
                  <a:moveTo>
                    <a:pt x="196" y="1"/>
                  </a:moveTo>
                  <a:lnTo>
                    <a:pt x="196" y="1"/>
                  </a:lnTo>
                  <a:cubicBezTo>
                    <a:pt x="84" y="29"/>
                    <a:pt x="0" y="131"/>
                    <a:pt x="0" y="252"/>
                  </a:cubicBezTo>
                  <a:cubicBezTo>
                    <a:pt x="0" y="397"/>
                    <a:pt x="119" y="513"/>
                    <a:pt x="261" y="513"/>
                  </a:cubicBezTo>
                  <a:cubicBezTo>
                    <a:pt x="382" y="513"/>
                    <a:pt x="484" y="429"/>
                    <a:pt x="513" y="318"/>
                  </a:cubicBezTo>
                  <a:lnTo>
                    <a:pt x="513" y="318"/>
                  </a:lnTo>
                  <a:cubicBezTo>
                    <a:pt x="492" y="323"/>
                    <a:pt x="471" y="326"/>
                    <a:pt x="448" y="326"/>
                  </a:cubicBezTo>
                  <a:cubicBezTo>
                    <a:pt x="303" y="326"/>
                    <a:pt x="187" y="209"/>
                    <a:pt x="187" y="66"/>
                  </a:cubicBezTo>
                  <a:cubicBezTo>
                    <a:pt x="187" y="43"/>
                    <a:pt x="191" y="2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8"/>
            <p:cNvSpPr/>
            <p:nvPr/>
          </p:nvSpPr>
          <p:spPr>
            <a:xfrm>
              <a:off x="6089141" y="3072589"/>
              <a:ext cx="59780" cy="59780"/>
            </a:xfrm>
            <a:custGeom>
              <a:avLst/>
              <a:gdLst/>
              <a:ahLst/>
              <a:cxnLst/>
              <a:rect l="l" t="t" r="r" b="b"/>
              <a:pathLst>
                <a:path w="1861" h="1861" extrusionOk="0">
                  <a:moveTo>
                    <a:pt x="450" y="0"/>
                  </a:moveTo>
                  <a:cubicBezTo>
                    <a:pt x="180" y="182"/>
                    <a:pt x="0" y="492"/>
                    <a:pt x="0" y="845"/>
                  </a:cubicBezTo>
                  <a:cubicBezTo>
                    <a:pt x="0" y="1406"/>
                    <a:pt x="455" y="1860"/>
                    <a:pt x="1015" y="1860"/>
                  </a:cubicBezTo>
                  <a:cubicBezTo>
                    <a:pt x="1368" y="1860"/>
                    <a:pt x="1678" y="1681"/>
                    <a:pt x="1860" y="1410"/>
                  </a:cubicBezTo>
                  <a:lnTo>
                    <a:pt x="1860" y="1410"/>
                  </a:lnTo>
                  <a:cubicBezTo>
                    <a:pt x="1698" y="1516"/>
                    <a:pt x="1504" y="1579"/>
                    <a:pt x="1294" y="1579"/>
                  </a:cubicBezTo>
                  <a:cubicBezTo>
                    <a:pt x="733" y="1579"/>
                    <a:pt x="278" y="1125"/>
                    <a:pt x="278" y="565"/>
                  </a:cubicBezTo>
                  <a:cubicBezTo>
                    <a:pt x="278" y="355"/>
                    <a:pt x="342" y="161"/>
                    <a:pt x="45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8"/>
            <p:cNvSpPr/>
            <p:nvPr/>
          </p:nvSpPr>
          <p:spPr>
            <a:xfrm>
              <a:off x="6200548" y="3072589"/>
              <a:ext cx="59780" cy="59780"/>
            </a:xfrm>
            <a:custGeom>
              <a:avLst/>
              <a:gdLst/>
              <a:ahLst/>
              <a:cxnLst/>
              <a:rect l="l" t="t" r="r" b="b"/>
              <a:pathLst>
                <a:path w="1861" h="1861" extrusionOk="0">
                  <a:moveTo>
                    <a:pt x="452" y="0"/>
                  </a:moveTo>
                  <a:lnTo>
                    <a:pt x="452" y="0"/>
                  </a:lnTo>
                  <a:cubicBezTo>
                    <a:pt x="180" y="182"/>
                    <a:pt x="1" y="492"/>
                    <a:pt x="1" y="845"/>
                  </a:cubicBezTo>
                  <a:cubicBezTo>
                    <a:pt x="1" y="1406"/>
                    <a:pt x="455" y="1860"/>
                    <a:pt x="1017" y="1860"/>
                  </a:cubicBezTo>
                  <a:cubicBezTo>
                    <a:pt x="1369" y="1860"/>
                    <a:pt x="1679" y="1681"/>
                    <a:pt x="1861" y="1410"/>
                  </a:cubicBezTo>
                  <a:lnTo>
                    <a:pt x="1861" y="1410"/>
                  </a:lnTo>
                  <a:cubicBezTo>
                    <a:pt x="1699" y="1516"/>
                    <a:pt x="1503" y="1579"/>
                    <a:pt x="1295" y="1579"/>
                  </a:cubicBezTo>
                  <a:cubicBezTo>
                    <a:pt x="735" y="1579"/>
                    <a:pt x="280" y="1125"/>
                    <a:pt x="280" y="565"/>
                  </a:cubicBezTo>
                  <a:cubicBezTo>
                    <a:pt x="280" y="355"/>
                    <a:pt x="344" y="161"/>
                    <a:pt x="45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6219115" y="2998832"/>
              <a:ext cx="67232" cy="36523"/>
            </a:xfrm>
            <a:custGeom>
              <a:avLst/>
              <a:gdLst/>
              <a:ahLst/>
              <a:cxnLst/>
              <a:rect l="l" t="t" r="r" b="b"/>
              <a:pathLst>
                <a:path w="2093" h="1137" extrusionOk="0">
                  <a:moveTo>
                    <a:pt x="153" y="1"/>
                  </a:moveTo>
                  <a:cubicBezTo>
                    <a:pt x="137" y="1"/>
                    <a:pt x="122" y="3"/>
                    <a:pt x="109" y="7"/>
                  </a:cubicBezTo>
                  <a:cubicBezTo>
                    <a:pt x="92" y="15"/>
                    <a:pt x="0" y="139"/>
                    <a:pt x="0" y="139"/>
                  </a:cubicBezTo>
                  <a:cubicBezTo>
                    <a:pt x="178" y="429"/>
                    <a:pt x="274" y="652"/>
                    <a:pt x="403" y="1080"/>
                  </a:cubicBezTo>
                  <a:lnTo>
                    <a:pt x="424" y="1137"/>
                  </a:lnTo>
                  <a:lnTo>
                    <a:pt x="1988" y="1137"/>
                  </a:lnTo>
                  <a:lnTo>
                    <a:pt x="2013" y="1080"/>
                  </a:lnTo>
                  <a:lnTo>
                    <a:pt x="2092" y="782"/>
                  </a:lnTo>
                  <a:lnTo>
                    <a:pt x="678" y="782"/>
                  </a:lnTo>
                  <a:cubicBezTo>
                    <a:pt x="636" y="782"/>
                    <a:pt x="600" y="754"/>
                    <a:pt x="587" y="717"/>
                  </a:cubicBezTo>
                  <a:cubicBezTo>
                    <a:pt x="500" y="430"/>
                    <a:pt x="424" y="239"/>
                    <a:pt x="325" y="48"/>
                  </a:cubicBezTo>
                  <a:cubicBezTo>
                    <a:pt x="325" y="48"/>
                    <a:pt x="230" y="1"/>
                    <a:pt x="1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6047219" y="3033526"/>
              <a:ext cx="236550" cy="17956"/>
            </a:xfrm>
            <a:custGeom>
              <a:avLst/>
              <a:gdLst/>
              <a:ahLst/>
              <a:cxnLst/>
              <a:rect l="l" t="t" r="r" b="b"/>
              <a:pathLst>
                <a:path w="7364" h="559" extrusionOk="0">
                  <a:moveTo>
                    <a:pt x="1" y="0"/>
                  </a:moveTo>
                  <a:lnTo>
                    <a:pt x="1" y="372"/>
                  </a:lnTo>
                  <a:cubicBezTo>
                    <a:pt x="1" y="476"/>
                    <a:pt x="88" y="559"/>
                    <a:pt x="195" y="559"/>
                  </a:cubicBezTo>
                  <a:lnTo>
                    <a:pt x="7170" y="559"/>
                  </a:lnTo>
                  <a:cubicBezTo>
                    <a:pt x="7277" y="559"/>
                    <a:pt x="7364" y="476"/>
                    <a:pt x="7364" y="372"/>
                  </a:cubicBezTo>
                  <a:lnTo>
                    <a:pt x="7364" y="278"/>
                  </a:lnTo>
                  <a:lnTo>
                    <a:pt x="376" y="278"/>
                  </a:lnTo>
                  <a:cubicBezTo>
                    <a:pt x="374" y="278"/>
                    <a:pt x="372" y="278"/>
                    <a:pt x="371" y="278"/>
                  </a:cubicBezTo>
                  <a:cubicBezTo>
                    <a:pt x="320" y="278"/>
                    <a:pt x="280" y="237"/>
                    <a:pt x="280" y="187"/>
                  </a:cubicBezTo>
                  <a:lnTo>
                    <a:pt x="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6275236" y="2988810"/>
              <a:ext cx="20462" cy="9026"/>
            </a:xfrm>
            <a:custGeom>
              <a:avLst/>
              <a:gdLst/>
              <a:ahLst/>
              <a:cxnLst/>
              <a:rect l="l" t="t" r="r" b="b"/>
              <a:pathLst>
                <a:path w="637" h="281" extrusionOk="0">
                  <a:moveTo>
                    <a:pt x="77" y="1"/>
                  </a:moveTo>
                  <a:cubicBezTo>
                    <a:pt x="56" y="95"/>
                    <a:pt x="31" y="186"/>
                    <a:pt x="1" y="280"/>
                  </a:cubicBezTo>
                  <a:lnTo>
                    <a:pt x="561" y="280"/>
                  </a:lnTo>
                  <a:cubicBezTo>
                    <a:pt x="568" y="254"/>
                    <a:pt x="577" y="228"/>
                    <a:pt x="584" y="204"/>
                  </a:cubicBezTo>
                  <a:cubicBezTo>
                    <a:pt x="604" y="135"/>
                    <a:pt x="620" y="69"/>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58"/>
          <p:cNvGrpSpPr/>
          <p:nvPr/>
        </p:nvGrpSpPr>
        <p:grpSpPr>
          <a:xfrm>
            <a:off x="5436759" y="2834475"/>
            <a:ext cx="179514" cy="297896"/>
            <a:chOff x="5436759" y="2834475"/>
            <a:chExt cx="179514" cy="297896"/>
          </a:xfrm>
        </p:grpSpPr>
        <p:sp>
          <p:nvSpPr>
            <p:cNvPr id="3983" name="Google Shape;3983;p58"/>
            <p:cNvSpPr/>
            <p:nvPr/>
          </p:nvSpPr>
          <p:spPr>
            <a:xfrm>
              <a:off x="5518290" y="3094590"/>
              <a:ext cx="16768" cy="21008"/>
            </a:xfrm>
            <a:custGeom>
              <a:avLst/>
              <a:gdLst/>
              <a:ahLst/>
              <a:cxnLst/>
              <a:rect l="l" t="t" r="r" b="b"/>
              <a:pathLst>
                <a:path w="522" h="654" extrusionOk="0">
                  <a:moveTo>
                    <a:pt x="0" y="1"/>
                  </a:moveTo>
                  <a:lnTo>
                    <a:pt x="0" y="654"/>
                  </a:lnTo>
                  <a:lnTo>
                    <a:pt x="485" y="654"/>
                  </a:lnTo>
                  <a:lnTo>
                    <a:pt x="521" y="420"/>
                  </a:lnTo>
                  <a:lnTo>
                    <a:pt x="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5517070" y="3094366"/>
              <a:ext cx="17989" cy="21618"/>
            </a:xfrm>
            <a:custGeom>
              <a:avLst/>
              <a:gdLst/>
              <a:ahLst/>
              <a:cxnLst/>
              <a:rect l="l" t="t" r="r" b="b"/>
              <a:pathLst>
                <a:path w="560" h="673" extrusionOk="0">
                  <a:moveTo>
                    <a:pt x="1" y="0"/>
                  </a:moveTo>
                  <a:lnTo>
                    <a:pt x="1" y="672"/>
                  </a:lnTo>
                  <a:lnTo>
                    <a:pt x="559" y="672"/>
                  </a:lnTo>
                  <a:lnTo>
                    <a:pt x="559" y="429"/>
                  </a:lnTo>
                  <a:lnTo>
                    <a:pt x="242" y="429"/>
                  </a:lnTo>
                  <a:cubicBezTo>
                    <a:pt x="212" y="427"/>
                    <a:pt x="187" y="404"/>
                    <a:pt x="187" y="374"/>
                  </a:cubicBezTo>
                  <a:lnTo>
                    <a:pt x="18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5518290" y="3048782"/>
              <a:ext cx="16768" cy="15612"/>
            </a:xfrm>
            <a:custGeom>
              <a:avLst/>
              <a:gdLst/>
              <a:ahLst/>
              <a:cxnLst/>
              <a:rect l="l" t="t" r="r" b="b"/>
              <a:pathLst>
                <a:path w="522" h="486" extrusionOk="0">
                  <a:moveTo>
                    <a:pt x="0" y="1"/>
                  </a:moveTo>
                  <a:lnTo>
                    <a:pt x="0" y="486"/>
                  </a:lnTo>
                  <a:lnTo>
                    <a:pt x="485" y="486"/>
                  </a:lnTo>
                  <a:lnTo>
                    <a:pt x="521" y="290"/>
                  </a:lnTo>
                  <a:lnTo>
                    <a:pt x="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5517070" y="3048525"/>
              <a:ext cx="17989" cy="16768"/>
            </a:xfrm>
            <a:custGeom>
              <a:avLst/>
              <a:gdLst/>
              <a:ahLst/>
              <a:cxnLst/>
              <a:rect l="l" t="t" r="r" b="b"/>
              <a:pathLst>
                <a:path w="560" h="522" extrusionOk="0">
                  <a:moveTo>
                    <a:pt x="1" y="0"/>
                  </a:moveTo>
                  <a:lnTo>
                    <a:pt x="1" y="521"/>
                  </a:lnTo>
                  <a:lnTo>
                    <a:pt x="559" y="521"/>
                  </a:lnTo>
                  <a:lnTo>
                    <a:pt x="559" y="297"/>
                  </a:lnTo>
                  <a:lnTo>
                    <a:pt x="242" y="297"/>
                  </a:lnTo>
                  <a:cubicBezTo>
                    <a:pt x="242" y="297"/>
                    <a:pt x="241" y="297"/>
                    <a:pt x="240" y="297"/>
                  </a:cubicBezTo>
                  <a:cubicBezTo>
                    <a:pt x="211" y="297"/>
                    <a:pt x="187" y="273"/>
                    <a:pt x="187" y="242"/>
                  </a:cubicBezTo>
                  <a:lnTo>
                    <a:pt x="18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a:off x="5442542" y="2952827"/>
              <a:ext cx="167101" cy="120299"/>
            </a:xfrm>
            <a:custGeom>
              <a:avLst/>
              <a:gdLst/>
              <a:ahLst/>
              <a:cxnLst/>
              <a:rect l="l" t="t" r="r" b="b"/>
              <a:pathLst>
                <a:path w="5202" h="3745" extrusionOk="0">
                  <a:moveTo>
                    <a:pt x="32" y="1"/>
                  </a:moveTo>
                  <a:cubicBezTo>
                    <a:pt x="12" y="1"/>
                    <a:pt x="0" y="10"/>
                    <a:pt x="0" y="43"/>
                  </a:cubicBezTo>
                  <a:lnTo>
                    <a:pt x="0" y="3046"/>
                  </a:lnTo>
                  <a:cubicBezTo>
                    <a:pt x="0" y="3431"/>
                    <a:pt x="314" y="3745"/>
                    <a:pt x="698" y="3745"/>
                  </a:cubicBezTo>
                  <a:lnTo>
                    <a:pt x="4505" y="3745"/>
                  </a:lnTo>
                  <a:cubicBezTo>
                    <a:pt x="4887" y="3745"/>
                    <a:pt x="5201" y="3431"/>
                    <a:pt x="5201" y="3046"/>
                  </a:cubicBezTo>
                  <a:lnTo>
                    <a:pt x="5201" y="43"/>
                  </a:lnTo>
                  <a:cubicBezTo>
                    <a:pt x="5201" y="11"/>
                    <a:pt x="5190" y="1"/>
                    <a:pt x="5170" y="1"/>
                  </a:cubicBezTo>
                  <a:cubicBezTo>
                    <a:pt x="5145" y="1"/>
                    <a:pt x="5106" y="17"/>
                    <a:pt x="5062" y="17"/>
                  </a:cubicBezTo>
                  <a:cubicBezTo>
                    <a:pt x="5019" y="17"/>
                    <a:pt x="4979" y="1"/>
                    <a:pt x="4954" y="1"/>
                  </a:cubicBezTo>
                  <a:cubicBezTo>
                    <a:pt x="4934" y="1"/>
                    <a:pt x="4922" y="10"/>
                    <a:pt x="4922" y="43"/>
                  </a:cubicBezTo>
                  <a:lnTo>
                    <a:pt x="4922" y="3046"/>
                  </a:lnTo>
                  <a:cubicBezTo>
                    <a:pt x="4922" y="3277"/>
                    <a:pt x="4734" y="3465"/>
                    <a:pt x="4505" y="3465"/>
                  </a:cubicBezTo>
                  <a:lnTo>
                    <a:pt x="3347" y="3465"/>
                  </a:lnTo>
                  <a:lnTo>
                    <a:pt x="2590" y="3539"/>
                  </a:lnTo>
                  <a:lnTo>
                    <a:pt x="1856" y="3465"/>
                  </a:lnTo>
                  <a:lnTo>
                    <a:pt x="698" y="3465"/>
                  </a:lnTo>
                  <a:cubicBezTo>
                    <a:pt x="466" y="3465"/>
                    <a:pt x="279" y="3277"/>
                    <a:pt x="279" y="3046"/>
                  </a:cubicBezTo>
                  <a:lnTo>
                    <a:pt x="279" y="43"/>
                  </a:lnTo>
                  <a:cubicBezTo>
                    <a:pt x="279" y="11"/>
                    <a:pt x="268" y="1"/>
                    <a:pt x="248" y="1"/>
                  </a:cubicBezTo>
                  <a:cubicBezTo>
                    <a:pt x="223" y="1"/>
                    <a:pt x="184" y="17"/>
                    <a:pt x="141" y="17"/>
                  </a:cubicBezTo>
                  <a:cubicBezTo>
                    <a:pt x="97" y="17"/>
                    <a:pt x="57"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5437819" y="2939560"/>
              <a:ext cx="36234" cy="16768"/>
            </a:xfrm>
            <a:custGeom>
              <a:avLst/>
              <a:gdLst/>
              <a:ahLst/>
              <a:cxnLst/>
              <a:rect l="l" t="t" r="r" b="b"/>
              <a:pathLst>
                <a:path w="1128" h="522" extrusionOk="0">
                  <a:moveTo>
                    <a:pt x="251" y="0"/>
                  </a:moveTo>
                  <a:cubicBezTo>
                    <a:pt x="189" y="0"/>
                    <a:pt x="133" y="21"/>
                    <a:pt x="88" y="54"/>
                  </a:cubicBezTo>
                  <a:cubicBezTo>
                    <a:pt x="15" y="104"/>
                    <a:pt x="1" y="200"/>
                    <a:pt x="1" y="294"/>
                  </a:cubicBezTo>
                  <a:cubicBezTo>
                    <a:pt x="1" y="448"/>
                    <a:pt x="151" y="521"/>
                    <a:pt x="305" y="521"/>
                  </a:cubicBezTo>
                  <a:lnTo>
                    <a:pt x="1124" y="521"/>
                  </a:lnTo>
                  <a:lnTo>
                    <a:pt x="11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5578748" y="2939560"/>
              <a:ext cx="36588" cy="16768"/>
            </a:xfrm>
            <a:custGeom>
              <a:avLst/>
              <a:gdLst/>
              <a:ahLst/>
              <a:cxnLst/>
              <a:rect l="l" t="t" r="r" b="b"/>
              <a:pathLst>
                <a:path w="1139" h="522" extrusionOk="0">
                  <a:moveTo>
                    <a:pt x="0" y="0"/>
                  </a:moveTo>
                  <a:lnTo>
                    <a:pt x="0" y="521"/>
                  </a:lnTo>
                  <a:lnTo>
                    <a:pt x="822" y="521"/>
                  </a:lnTo>
                  <a:cubicBezTo>
                    <a:pt x="976" y="521"/>
                    <a:pt x="1138" y="437"/>
                    <a:pt x="1138" y="281"/>
                  </a:cubicBezTo>
                  <a:cubicBezTo>
                    <a:pt x="1138" y="126"/>
                    <a:pt x="1012" y="0"/>
                    <a:pt x="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5436759" y="2941166"/>
              <a:ext cx="37198" cy="16415"/>
            </a:xfrm>
            <a:custGeom>
              <a:avLst/>
              <a:gdLst/>
              <a:ahLst/>
              <a:cxnLst/>
              <a:rect l="l" t="t" r="r" b="b"/>
              <a:pathLst>
                <a:path w="1158" h="511" extrusionOk="0">
                  <a:moveTo>
                    <a:pt x="119" y="1"/>
                  </a:moveTo>
                  <a:cubicBezTo>
                    <a:pt x="48" y="52"/>
                    <a:pt x="1" y="136"/>
                    <a:pt x="1" y="230"/>
                  </a:cubicBezTo>
                  <a:cubicBezTo>
                    <a:pt x="1" y="383"/>
                    <a:pt x="127" y="510"/>
                    <a:pt x="281" y="510"/>
                  </a:cubicBezTo>
                  <a:lnTo>
                    <a:pt x="1157" y="510"/>
                  </a:lnTo>
                  <a:lnTo>
                    <a:pt x="1157" y="230"/>
                  </a:lnTo>
                  <a:lnTo>
                    <a:pt x="394" y="230"/>
                  </a:lnTo>
                  <a:cubicBezTo>
                    <a:pt x="258" y="230"/>
                    <a:pt x="144" y="131"/>
                    <a:pt x="1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5578748" y="2948523"/>
              <a:ext cx="36588" cy="9059"/>
            </a:xfrm>
            <a:custGeom>
              <a:avLst/>
              <a:gdLst/>
              <a:ahLst/>
              <a:cxnLst/>
              <a:rect l="l" t="t" r="r" b="b"/>
              <a:pathLst>
                <a:path w="1139" h="282" extrusionOk="0">
                  <a:moveTo>
                    <a:pt x="0" y="1"/>
                  </a:moveTo>
                  <a:lnTo>
                    <a:pt x="0" y="281"/>
                  </a:lnTo>
                  <a:lnTo>
                    <a:pt x="859" y="281"/>
                  </a:lnTo>
                  <a:cubicBezTo>
                    <a:pt x="1012" y="281"/>
                    <a:pt x="1138" y="156"/>
                    <a:pt x="11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5499626" y="3064041"/>
              <a:ext cx="53388" cy="31512"/>
            </a:xfrm>
            <a:custGeom>
              <a:avLst/>
              <a:gdLst/>
              <a:ahLst/>
              <a:cxnLst/>
              <a:rect l="l" t="t" r="r" b="b"/>
              <a:pathLst>
                <a:path w="1662" h="981" extrusionOk="0">
                  <a:moveTo>
                    <a:pt x="263" y="1"/>
                  </a:moveTo>
                  <a:lnTo>
                    <a:pt x="95" y="18"/>
                  </a:lnTo>
                  <a:cubicBezTo>
                    <a:pt x="41" y="18"/>
                    <a:pt x="1" y="61"/>
                    <a:pt x="1" y="112"/>
                  </a:cubicBezTo>
                  <a:lnTo>
                    <a:pt x="1" y="887"/>
                  </a:lnTo>
                  <a:cubicBezTo>
                    <a:pt x="1" y="939"/>
                    <a:pt x="44" y="981"/>
                    <a:pt x="95" y="981"/>
                  </a:cubicBezTo>
                  <a:lnTo>
                    <a:pt x="1550" y="981"/>
                  </a:lnTo>
                  <a:cubicBezTo>
                    <a:pt x="1602" y="981"/>
                    <a:pt x="1644" y="939"/>
                    <a:pt x="1644" y="887"/>
                  </a:cubicBezTo>
                  <a:lnTo>
                    <a:pt x="1661" y="719"/>
                  </a:lnTo>
                  <a:lnTo>
                    <a:pt x="1661" y="95"/>
                  </a:lnTo>
                  <a:cubicBezTo>
                    <a:pt x="1661" y="41"/>
                    <a:pt x="1618" y="1"/>
                    <a:pt x="1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5499112" y="3064105"/>
              <a:ext cx="53998" cy="32090"/>
            </a:xfrm>
            <a:custGeom>
              <a:avLst/>
              <a:gdLst/>
              <a:ahLst/>
              <a:cxnLst/>
              <a:rect l="l" t="t" r="r" b="b"/>
              <a:pathLst>
                <a:path w="1681" h="999" extrusionOk="0">
                  <a:moveTo>
                    <a:pt x="95" y="0"/>
                  </a:moveTo>
                  <a:cubicBezTo>
                    <a:pt x="44" y="0"/>
                    <a:pt x="1" y="41"/>
                    <a:pt x="1" y="94"/>
                  </a:cubicBezTo>
                  <a:lnTo>
                    <a:pt x="1" y="905"/>
                  </a:lnTo>
                  <a:cubicBezTo>
                    <a:pt x="1" y="955"/>
                    <a:pt x="41" y="999"/>
                    <a:pt x="95" y="999"/>
                  </a:cubicBezTo>
                  <a:lnTo>
                    <a:pt x="1586" y="999"/>
                  </a:lnTo>
                  <a:cubicBezTo>
                    <a:pt x="1637" y="999"/>
                    <a:pt x="1680" y="957"/>
                    <a:pt x="1680" y="905"/>
                  </a:cubicBezTo>
                  <a:lnTo>
                    <a:pt x="1680" y="718"/>
                  </a:lnTo>
                  <a:lnTo>
                    <a:pt x="337" y="718"/>
                  </a:lnTo>
                  <a:cubicBezTo>
                    <a:pt x="306" y="718"/>
                    <a:pt x="280" y="693"/>
                    <a:pt x="280" y="662"/>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5499626" y="3114090"/>
              <a:ext cx="53388" cy="18021"/>
            </a:xfrm>
            <a:custGeom>
              <a:avLst/>
              <a:gdLst/>
              <a:ahLst/>
              <a:cxnLst/>
              <a:rect l="l" t="t" r="r" b="b"/>
              <a:pathLst>
                <a:path w="1662" h="561" extrusionOk="0">
                  <a:moveTo>
                    <a:pt x="263" y="0"/>
                  </a:moveTo>
                  <a:lnTo>
                    <a:pt x="95" y="18"/>
                  </a:lnTo>
                  <a:cubicBezTo>
                    <a:pt x="41" y="18"/>
                    <a:pt x="1" y="61"/>
                    <a:pt x="1" y="112"/>
                  </a:cubicBezTo>
                  <a:lnTo>
                    <a:pt x="1" y="466"/>
                  </a:lnTo>
                  <a:cubicBezTo>
                    <a:pt x="1" y="520"/>
                    <a:pt x="44" y="560"/>
                    <a:pt x="95" y="560"/>
                  </a:cubicBezTo>
                  <a:lnTo>
                    <a:pt x="1550" y="560"/>
                  </a:lnTo>
                  <a:cubicBezTo>
                    <a:pt x="1602" y="560"/>
                    <a:pt x="1644" y="517"/>
                    <a:pt x="1644" y="466"/>
                  </a:cubicBezTo>
                  <a:lnTo>
                    <a:pt x="1661" y="298"/>
                  </a:lnTo>
                  <a:lnTo>
                    <a:pt x="1661" y="94"/>
                  </a:lnTo>
                  <a:cubicBezTo>
                    <a:pt x="1661" y="42"/>
                    <a:pt x="1618"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5472931" y="2835061"/>
              <a:ext cx="107032" cy="141724"/>
            </a:xfrm>
            <a:custGeom>
              <a:avLst/>
              <a:gdLst/>
              <a:ahLst/>
              <a:cxnLst/>
              <a:rect l="l" t="t" r="r" b="b"/>
              <a:pathLst>
                <a:path w="3332" h="4412" extrusionOk="0">
                  <a:moveTo>
                    <a:pt x="350" y="0"/>
                  </a:moveTo>
                  <a:cubicBezTo>
                    <a:pt x="318" y="0"/>
                    <a:pt x="285" y="3"/>
                    <a:pt x="256" y="11"/>
                  </a:cubicBezTo>
                  <a:cubicBezTo>
                    <a:pt x="95" y="53"/>
                    <a:pt x="1" y="271"/>
                    <a:pt x="1" y="445"/>
                  </a:cubicBezTo>
                  <a:lnTo>
                    <a:pt x="23" y="4390"/>
                  </a:lnTo>
                  <a:lnTo>
                    <a:pt x="3265" y="4411"/>
                  </a:lnTo>
                  <a:lnTo>
                    <a:pt x="3332" y="4177"/>
                  </a:lnTo>
                  <a:lnTo>
                    <a:pt x="3332" y="372"/>
                  </a:lnTo>
                  <a:cubicBezTo>
                    <a:pt x="3332" y="167"/>
                    <a:pt x="3165" y="0"/>
                    <a:pt x="2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5485684" y="2848553"/>
              <a:ext cx="8962" cy="8962"/>
            </a:xfrm>
            <a:custGeom>
              <a:avLst/>
              <a:gdLst/>
              <a:ahLst/>
              <a:cxnLst/>
              <a:rect l="l" t="t" r="r" b="b"/>
              <a:pathLst>
                <a:path w="279" h="279" extrusionOk="0">
                  <a:moveTo>
                    <a:pt x="139" y="0"/>
                  </a:moveTo>
                  <a:cubicBezTo>
                    <a:pt x="63" y="0"/>
                    <a:pt x="1" y="62"/>
                    <a:pt x="1" y="139"/>
                  </a:cubicBezTo>
                  <a:cubicBezTo>
                    <a:pt x="1" y="216"/>
                    <a:pt x="63"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5503642" y="2848553"/>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5521599" y="2848553"/>
              <a:ext cx="8994" cy="8962"/>
            </a:xfrm>
            <a:custGeom>
              <a:avLst/>
              <a:gdLst/>
              <a:ahLst/>
              <a:cxnLst/>
              <a:rect l="l" t="t" r="r" b="b"/>
              <a:pathLst>
                <a:path w="280" h="279" extrusionOk="0">
                  <a:moveTo>
                    <a:pt x="141" y="0"/>
                  </a:moveTo>
                  <a:cubicBezTo>
                    <a:pt x="62" y="0"/>
                    <a:pt x="0" y="62"/>
                    <a:pt x="0" y="139"/>
                  </a:cubicBezTo>
                  <a:cubicBezTo>
                    <a:pt x="0" y="216"/>
                    <a:pt x="62" y="278"/>
                    <a:pt x="141" y="278"/>
                  </a:cubicBezTo>
                  <a:cubicBezTo>
                    <a:pt x="217" y="278"/>
                    <a:pt x="279" y="216"/>
                    <a:pt x="279" y="139"/>
                  </a:cubicBezTo>
                  <a:cubicBezTo>
                    <a:pt x="279" y="62"/>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5539524" y="2848553"/>
              <a:ext cx="9026" cy="8962"/>
            </a:xfrm>
            <a:custGeom>
              <a:avLst/>
              <a:gdLst/>
              <a:ahLst/>
              <a:cxnLst/>
              <a:rect l="l" t="t" r="r" b="b"/>
              <a:pathLst>
                <a:path w="281" h="279" extrusionOk="0">
                  <a:moveTo>
                    <a:pt x="141" y="0"/>
                  </a:moveTo>
                  <a:cubicBezTo>
                    <a:pt x="65" y="0"/>
                    <a:pt x="1" y="62"/>
                    <a:pt x="1" y="139"/>
                  </a:cubicBezTo>
                  <a:cubicBezTo>
                    <a:pt x="1" y="216"/>
                    <a:pt x="65"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557546" y="2848553"/>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5485684" y="2884436"/>
              <a:ext cx="8962" cy="9026"/>
            </a:xfrm>
            <a:custGeom>
              <a:avLst/>
              <a:gdLst/>
              <a:ahLst/>
              <a:cxnLst/>
              <a:rect l="l" t="t" r="r" b="b"/>
              <a:pathLst>
                <a:path w="279" h="281" extrusionOk="0">
                  <a:moveTo>
                    <a:pt x="139" y="1"/>
                  </a:moveTo>
                  <a:cubicBezTo>
                    <a:pt x="63" y="1"/>
                    <a:pt x="1" y="63"/>
                    <a:pt x="1" y="140"/>
                  </a:cubicBezTo>
                  <a:cubicBezTo>
                    <a:pt x="1" y="218"/>
                    <a:pt x="63" y="280"/>
                    <a:pt x="139" y="280"/>
                  </a:cubicBezTo>
                  <a:cubicBezTo>
                    <a:pt x="216" y="280"/>
                    <a:pt x="278" y="218"/>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5503642" y="2884436"/>
              <a:ext cx="8962" cy="9026"/>
            </a:xfrm>
            <a:custGeom>
              <a:avLst/>
              <a:gdLst/>
              <a:ahLst/>
              <a:cxnLst/>
              <a:rect l="l" t="t" r="r" b="b"/>
              <a:pathLst>
                <a:path w="279" h="281" extrusionOk="0">
                  <a:moveTo>
                    <a:pt x="139" y="1"/>
                  </a:moveTo>
                  <a:cubicBezTo>
                    <a:pt x="63" y="1"/>
                    <a:pt x="0" y="63"/>
                    <a:pt x="0" y="140"/>
                  </a:cubicBezTo>
                  <a:cubicBezTo>
                    <a:pt x="0" y="218"/>
                    <a:pt x="63" y="280"/>
                    <a:pt x="139" y="280"/>
                  </a:cubicBezTo>
                  <a:cubicBezTo>
                    <a:pt x="216" y="280"/>
                    <a:pt x="278" y="218"/>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8"/>
            <p:cNvSpPr/>
            <p:nvPr/>
          </p:nvSpPr>
          <p:spPr>
            <a:xfrm>
              <a:off x="5521599" y="2884436"/>
              <a:ext cx="8994" cy="9026"/>
            </a:xfrm>
            <a:custGeom>
              <a:avLst/>
              <a:gdLst/>
              <a:ahLst/>
              <a:cxnLst/>
              <a:rect l="l" t="t" r="r" b="b"/>
              <a:pathLst>
                <a:path w="280" h="281" extrusionOk="0">
                  <a:moveTo>
                    <a:pt x="141" y="1"/>
                  </a:moveTo>
                  <a:cubicBezTo>
                    <a:pt x="62" y="1"/>
                    <a:pt x="0" y="63"/>
                    <a:pt x="0" y="140"/>
                  </a:cubicBezTo>
                  <a:cubicBezTo>
                    <a:pt x="0" y="218"/>
                    <a:pt x="62" y="280"/>
                    <a:pt x="141" y="280"/>
                  </a:cubicBezTo>
                  <a:cubicBezTo>
                    <a:pt x="217" y="280"/>
                    <a:pt x="279" y="218"/>
                    <a:pt x="279" y="140"/>
                  </a:cubicBezTo>
                  <a:cubicBezTo>
                    <a:pt x="279"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5539524" y="2884436"/>
              <a:ext cx="9026" cy="9026"/>
            </a:xfrm>
            <a:custGeom>
              <a:avLst/>
              <a:gdLst/>
              <a:ahLst/>
              <a:cxnLst/>
              <a:rect l="l" t="t" r="r" b="b"/>
              <a:pathLst>
                <a:path w="281" h="281" extrusionOk="0">
                  <a:moveTo>
                    <a:pt x="141" y="1"/>
                  </a:moveTo>
                  <a:cubicBezTo>
                    <a:pt x="65" y="1"/>
                    <a:pt x="1" y="63"/>
                    <a:pt x="1" y="140"/>
                  </a:cubicBezTo>
                  <a:cubicBezTo>
                    <a:pt x="1" y="218"/>
                    <a:pt x="65" y="280"/>
                    <a:pt x="141" y="280"/>
                  </a:cubicBezTo>
                  <a:cubicBezTo>
                    <a:pt x="218" y="280"/>
                    <a:pt x="280" y="218"/>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5557546" y="2884436"/>
              <a:ext cx="8962" cy="9026"/>
            </a:xfrm>
            <a:custGeom>
              <a:avLst/>
              <a:gdLst/>
              <a:ahLst/>
              <a:cxnLst/>
              <a:rect l="l" t="t" r="r" b="b"/>
              <a:pathLst>
                <a:path w="279" h="281" extrusionOk="0">
                  <a:moveTo>
                    <a:pt x="139" y="1"/>
                  </a:moveTo>
                  <a:cubicBezTo>
                    <a:pt x="62" y="1"/>
                    <a:pt x="0" y="63"/>
                    <a:pt x="0" y="140"/>
                  </a:cubicBezTo>
                  <a:cubicBezTo>
                    <a:pt x="0" y="218"/>
                    <a:pt x="62" y="280"/>
                    <a:pt x="139" y="280"/>
                  </a:cubicBezTo>
                  <a:cubicBezTo>
                    <a:pt x="216" y="280"/>
                    <a:pt x="278" y="218"/>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5485684" y="2920382"/>
              <a:ext cx="8962" cy="8962"/>
            </a:xfrm>
            <a:custGeom>
              <a:avLst/>
              <a:gdLst/>
              <a:ahLst/>
              <a:cxnLst/>
              <a:rect l="l" t="t" r="r" b="b"/>
              <a:pathLst>
                <a:path w="279" h="279" extrusionOk="0">
                  <a:moveTo>
                    <a:pt x="139" y="1"/>
                  </a:moveTo>
                  <a:cubicBezTo>
                    <a:pt x="63" y="1"/>
                    <a:pt x="1" y="63"/>
                    <a:pt x="1" y="140"/>
                  </a:cubicBezTo>
                  <a:cubicBezTo>
                    <a:pt x="1" y="217"/>
                    <a:pt x="63" y="279"/>
                    <a:pt x="139" y="279"/>
                  </a:cubicBezTo>
                  <a:cubicBezTo>
                    <a:pt x="216" y="279"/>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5503642" y="2920382"/>
              <a:ext cx="8962" cy="8962"/>
            </a:xfrm>
            <a:custGeom>
              <a:avLst/>
              <a:gdLst/>
              <a:ahLst/>
              <a:cxnLst/>
              <a:rect l="l" t="t" r="r" b="b"/>
              <a:pathLst>
                <a:path w="279" h="279" extrusionOk="0">
                  <a:moveTo>
                    <a:pt x="139" y="1"/>
                  </a:moveTo>
                  <a:cubicBezTo>
                    <a:pt x="63" y="1"/>
                    <a:pt x="0" y="63"/>
                    <a:pt x="0" y="140"/>
                  </a:cubicBezTo>
                  <a:cubicBezTo>
                    <a:pt x="0" y="217"/>
                    <a:pt x="63" y="279"/>
                    <a:pt x="139" y="279"/>
                  </a:cubicBezTo>
                  <a:cubicBezTo>
                    <a:pt x="216" y="279"/>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8"/>
            <p:cNvSpPr/>
            <p:nvPr/>
          </p:nvSpPr>
          <p:spPr>
            <a:xfrm>
              <a:off x="5521599" y="2920382"/>
              <a:ext cx="8994" cy="8962"/>
            </a:xfrm>
            <a:custGeom>
              <a:avLst/>
              <a:gdLst/>
              <a:ahLst/>
              <a:cxnLst/>
              <a:rect l="l" t="t" r="r" b="b"/>
              <a:pathLst>
                <a:path w="280" h="279" extrusionOk="0">
                  <a:moveTo>
                    <a:pt x="141" y="1"/>
                  </a:moveTo>
                  <a:cubicBezTo>
                    <a:pt x="62" y="1"/>
                    <a:pt x="0" y="63"/>
                    <a:pt x="0" y="140"/>
                  </a:cubicBezTo>
                  <a:cubicBezTo>
                    <a:pt x="0" y="217"/>
                    <a:pt x="62" y="279"/>
                    <a:pt x="141" y="279"/>
                  </a:cubicBezTo>
                  <a:cubicBezTo>
                    <a:pt x="217" y="279"/>
                    <a:pt x="279" y="217"/>
                    <a:pt x="279" y="140"/>
                  </a:cubicBezTo>
                  <a:cubicBezTo>
                    <a:pt x="279" y="63"/>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5539524" y="2920382"/>
              <a:ext cx="9026" cy="8962"/>
            </a:xfrm>
            <a:custGeom>
              <a:avLst/>
              <a:gdLst/>
              <a:ahLst/>
              <a:cxnLst/>
              <a:rect l="l" t="t" r="r" b="b"/>
              <a:pathLst>
                <a:path w="281" h="279" extrusionOk="0">
                  <a:moveTo>
                    <a:pt x="141" y="1"/>
                  </a:moveTo>
                  <a:cubicBezTo>
                    <a:pt x="65" y="1"/>
                    <a:pt x="1" y="63"/>
                    <a:pt x="1" y="140"/>
                  </a:cubicBezTo>
                  <a:cubicBezTo>
                    <a:pt x="1" y="217"/>
                    <a:pt x="65" y="279"/>
                    <a:pt x="141" y="279"/>
                  </a:cubicBezTo>
                  <a:cubicBezTo>
                    <a:pt x="218" y="279"/>
                    <a:pt x="280" y="217"/>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5557546" y="2920382"/>
              <a:ext cx="8962" cy="8962"/>
            </a:xfrm>
            <a:custGeom>
              <a:avLst/>
              <a:gdLst/>
              <a:ahLst/>
              <a:cxnLst/>
              <a:rect l="l" t="t" r="r" b="b"/>
              <a:pathLst>
                <a:path w="279" h="279" extrusionOk="0">
                  <a:moveTo>
                    <a:pt x="139" y="1"/>
                  </a:moveTo>
                  <a:cubicBezTo>
                    <a:pt x="62" y="1"/>
                    <a:pt x="0" y="63"/>
                    <a:pt x="0" y="140"/>
                  </a:cubicBezTo>
                  <a:cubicBezTo>
                    <a:pt x="0" y="217"/>
                    <a:pt x="62" y="279"/>
                    <a:pt x="139" y="279"/>
                  </a:cubicBezTo>
                  <a:cubicBezTo>
                    <a:pt x="216" y="279"/>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5485684" y="2956297"/>
              <a:ext cx="8962" cy="8994"/>
            </a:xfrm>
            <a:custGeom>
              <a:avLst/>
              <a:gdLst/>
              <a:ahLst/>
              <a:cxnLst/>
              <a:rect l="l" t="t" r="r" b="b"/>
              <a:pathLst>
                <a:path w="279" h="280" extrusionOk="0">
                  <a:moveTo>
                    <a:pt x="139" y="0"/>
                  </a:moveTo>
                  <a:cubicBezTo>
                    <a:pt x="63" y="0"/>
                    <a:pt x="1" y="63"/>
                    <a:pt x="1" y="141"/>
                  </a:cubicBezTo>
                  <a:cubicBezTo>
                    <a:pt x="1" y="218"/>
                    <a:pt x="63" y="280"/>
                    <a:pt x="139" y="280"/>
                  </a:cubicBezTo>
                  <a:cubicBezTo>
                    <a:pt x="216" y="280"/>
                    <a:pt x="278" y="218"/>
                    <a:pt x="278" y="141"/>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5503642" y="2956297"/>
              <a:ext cx="8962" cy="8994"/>
            </a:xfrm>
            <a:custGeom>
              <a:avLst/>
              <a:gdLst/>
              <a:ahLst/>
              <a:cxnLst/>
              <a:rect l="l" t="t" r="r" b="b"/>
              <a:pathLst>
                <a:path w="279" h="280" extrusionOk="0">
                  <a:moveTo>
                    <a:pt x="139" y="0"/>
                  </a:moveTo>
                  <a:cubicBezTo>
                    <a:pt x="63" y="0"/>
                    <a:pt x="0" y="63"/>
                    <a:pt x="0" y="141"/>
                  </a:cubicBezTo>
                  <a:cubicBezTo>
                    <a:pt x="0" y="218"/>
                    <a:pt x="63" y="280"/>
                    <a:pt x="139" y="280"/>
                  </a:cubicBezTo>
                  <a:cubicBezTo>
                    <a:pt x="216" y="280"/>
                    <a:pt x="278" y="218"/>
                    <a:pt x="278" y="141"/>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5521599" y="2956297"/>
              <a:ext cx="8994" cy="8994"/>
            </a:xfrm>
            <a:custGeom>
              <a:avLst/>
              <a:gdLst/>
              <a:ahLst/>
              <a:cxnLst/>
              <a:rect l="l" t="t" r="r" b="b"/>
              <a:pathLst>
                <a:path w="280" h="280" extrusionOk="0">
                  <a:moveTo>
                    <a:pt x="141" y="0"/>
                  </a:moveTo>
                  <a:cubicBezTo>
                    <a:pt x="62" y="0"/>
                    <a:pt x="0" y="63"/>
                    <a:pt x="0" y="141"/>
                  </a:cubicBezTo>
                  <a:cubicBezTo>
                    <a:pt x="0" y="218"/>
                    <a:pt x="62" y="280"/>
                    <a:pt x="141" y="280"/>
                  </a:cubicBezTo>
                  <a:cubicBezTo>
                    <a:pt x="217" y="280"/>
                    <a:pt x="279" y="218"/>
                    <a:pt x="279" y="141"/>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5539524" y="2956297"/>
              <a:ext cx="9026" cy="8994"/>
            </a:xfrm>
            <a:custGeom>
              <a:avLst/>
              <a:gdLst/>
              <a:ahLst/>
              <a:cxnLst/>
              <a:rect l="l" t="t" r="r" b="b"/>
              <a:pathLst>
                <a:path w="281" h="280" extrusionOk="0">
                  <a:moveTo>
                    <a:pt x="141" y="0"/>
                  </a:moveTo>
                  <a:cubicBezTo>
                    <a:pt x="65" y="0"/>
                    <a:pt x="1" y="63"/>
                    <a:pt x="1" y="141"/>
                  </a:cubicBezTo>
                  <a:cubicBezTo>
                    <a:pt x="1" y="218"/>
                    <a:pt x="65" y="280"/>
                    <a:pt x="141" y="280"/>
                  </a:cubicBezTo>
                  <a:cubicBezTo>
                    <a:pt x="218" y="280"/>
                    <a:pt x="280" y="218"/>
                    <a:pt x="280" y="141"/>
                  </a:cubicBezTo>
                  <a:cubicBezTo>
                    <a:pt x="280" y="63"/>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5557546" y="2956297"/>
              <a:ext cx="8962" cy="8994"/>
            </a:xfrm>
            <a:custGeom>
              <a:avLst/>
              <a:gdLst/>
              <a:ahLst/>
              <a:cxnLst/>
              <a:rect l="l" t="t" r="r" b="b"/>
              <a:pathLst>
                <a:path w="279" h="280" extrusionOk="0">
                  <a:moveTo>
                    <a:pt x="139" y="0"/>
                  </a:moveTo>
                  <a:cubicBezTo>
                    <a:pt x="62" y="0"/>
                    <a:pt x="0" y="63"/>
                    <a:pt x="0" y="141"/>
                  </a:cubicBezTo>
                  <a:cubicBezTo>
                    <a:pt x="0" y="218"/>
                    <a:pt x="62" y="280"/>
                    <a:pt x="139" y="280"/>
                  </a:cubicBezTo>
                  <a:cubicBezTo>
                    <a:pt x="216" y="280"/>
                    <a:pt x="278" y="218"/>
                    <a:pt x="278" y="141"/>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5494615" y="2938340"/>
              <a:ext cx="8994" cy="8994"/>
            </a:xfrm>
            <a:custGeom>
              <a:avLst/>
              <a:gdLst/>
              <a:ahLst/>
              <a:cxnLst/>
              <a:rect l="l" t="t" r="r" b="b"/>
              <a:pathLst>
                <a:path w="280" h="280" extrusionOk="0">
                  <a:moveTo>
                    <a:pt x="141" y="1"/>
                  </a:moveTo>
                  <a:cubicBezTo>
                    <a:pt x="63" y="1"/>
                    <a:pt x="0" y="63"/>
                    <a:pt x="0" y="140"/>
                  </a:cubicBezTo>
                  <a:cubicBezTo>
                    <a:pt x="0" y="216"/>
                    <a:pt x="63" y="280"/>
                    <a:pt x="141" y="280"/>
                  </a:cubicBezTo>
                  <a:cubicBezTo>
                    <a:pt x="218" y="280"/>
                    <a:pt x="280" y="216"/>
                    <a:pt x="280" y="140"/>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8"/>
            <p:cNvSpPr/>
            <p:nvPr/>
          </p:nvSpPr>
          <p:spPr>
            <a:xfrm>
              <a:off x="5512604" y="2938340"/>
              <a:ext cx="8962" cy="8994"/>
            </a:xfrm>
            <a:custGeom>
              <a:avLst/>
              <a:gdLst/>
              <a:ahLst/>
              <a:cxnLst/>
              <a:rect l="l" t="t" r="r" b="b"/>
              <a:pathLst>
                <a:path w="279" h="280" extrusionOk="0">
                  <a:moveTo>
                    <a:pt x="140" y="1"/>
                  </a:moveTo>
                  <a:cubicBezTo>
                    <a:pt x="63" y="1"/>
                    <a:pt x="1" y="63"/>
                    <a:pt x="1" y="140"/>
                  </a:cubicBezTo>
                  <a:cubicBezTo>
                    <a:pt x="1" y="216"/>
                    <a:pt x="63" y="280"/>
                    <a:pt x="140" y="280"/>
                  </a:cubicBezTo>
                  <a:cubicBezTo>
                    <a:pt x="216" y="280"/>
                    <a:pt x="279" y="216"/>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8"/>
            <p:cNvSpPr/>
            <p:nvPr/>
          </p:nvSpPr>
          <p:spPr>
            <a:xfrm>
              <a:off x="5530562" y="2938340"/>
              <a:ext cx="8962" cy="8994"/>
            </a:xfrm>
            <a:custGeom>
              <a:avLst/>
              <a:gdLst/>
              <a:ahLst/>
              <a:cxnLst/>
              <a:rect l="l" t="t" r="r" b="b"/>
              <a:pathLst>
                <a:path w="279" h="280" extrusionOk="0">
                  <a:moveTo>
                    <a:pt x="139" y="1"/>
                  </a:moveTo>
                  <a:cubicBezTo>
                    <a:pt x="63" y="1"/>
                    <a:pt x="0" y="63"/>
                    <a:pt x="0" y="140"/>
                  </a:cubicBezTo>
                  <a:cubicBezTo>
                    <a:pt x="0" y="216"/>
                    <a:pt x="63" y="280"/>
                    <a:pt x="139" y="280"/>
                  </a:cubicBezTo>
                  <a:cubicBezTo>
                    <a:pt x="216" y="280"/>
                    <a:pt x="278" y="216"/>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5548519" y="2938340"/>
              <a:ext cx="8994" cy="8994"/>
            </a:xfrm>
            <a:custGeom>
              <a:avLst/>
              <a:gdLst/>
              <a:ahLst/>
              <a:cxnLst/>
              <a:rect l="l" t="t" r="r" b="b"/>
              <a:pathLst>
                <a:path w="280" h="280" extrusionOk="0">
                  <a:moveTo>
                    <a:pt x="139" y="1"/>
                  </a:moveTo>
                  <a:cubicBezTo>
                    <a:pt x="63" y="1"/>
                    <a:pt x="0" y="63"/>
                    <a:pt x="0" y="140"/>
                  </a:cubicBezTo>
                  <a:cubicBezTo>
                    <a:pt x="0" y="216"/>
                    <a:pt x="63" y="280"/>
                    <a:pt x="139" y="280"/>
                  </a:cubicBezTo>
                  <a:cubicBezTo>
                    <a:pt x="216" y="280"/>
                    <a:pt x="280" y="216"/>
                    <a:pt x="280" y="140"/>
                  </a:cubicBezTo>
                  <a:cubicBezTo>
                    <a:pt x="280"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8"/>
            <p:cNvSpPr/>
            <p:nvPr/>
          </p:nvSpPr>
          <p:spPr>
            <a:xfrm>
              <a:off x="5494615" y="2902393"/>
              <a:ext cx="8994" cy="8994"/>
            </a:xfrm>
            <a:custGeom>
              <a:avLst/>
              <a:gdLst/>
              <a:ahLst/>
              <a:cxnLst/>
              <a:rect l="l" t="t" r="r" b="b"/>
              <a:pathLst>
                <a:path w="280" h="280" extrusionOk="0">
                  <a:moveTo>
                    <a:pt x="141" y="1"/>
                  </a:moveTo>
                  <a:cubicBezTo>
                    <a:pt x="63" y="1"/>
                    <a:pt x="0" y="64"/>
                    <a:pt x="0" y="141"/>
                  </a:cubicBezTo>
                  <a:cubicBezTo>
                    <a:pt x="0" y="218"/>
                    <a:pt x="63" y="280"/>
                    <a:pt x="141" y="280"/>
                  </a:cubicBezTo>
                  <a:cubicBezTo>
                    <a:pt x="218" y="280"/>
                    <a:pt x="280" y="218"/>
                    <a:pt x="280" y="141"/>
                  </a:cubicBezTo>
                  <a:cubicBezTo>
                    <a:pt x="280" y="64"/>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5512604" y="2902393"/>
              <a:ext cx="8962" cy="8994"/>
            </a:xfrm>
            <a:custGeom>
              <a:avLst/>
              <a:gdLst/>
              <a:ahLst/>
              <a:cxnLst/>
              <a:rect l="l" t="t" r="r" b="b"/>
              <a:pathLst>
                <a:path w="279" h="280" extrusionOk="0">
                  <a:moveTo>
                    <a:pt x="140" y="1"/>
                  </a:moveTo>
                  <a:cubicBezTo>
                    <a:pt x="63" y="1"/>
                    <a:pt x="1" y="64"/>
                    <a:pt x="1" y="141"/>
                  </a:cubicBezTo>
                  <a:cubicBezTo>
                    <a:pt x="1" y="218"/>
                    <a:pt x="63" y="280"/>
                    <a:pt x="140" y="280"/>
                  </a:cubicBezTo>
                  <a:cubicBezTo>
                    <a:pt x="216" y="280"/>
                    <a:pt x="279" y="218"/>
                    <a:pt x="279" y="141"/>
                  </a:cubicBezTo>
                  <a:cubicBezTo>
                    <a:pt x="279" y="64"/>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8"/>
            <p:cNvSpPr/>
            <p:nvPr/>
          </p:nvSpPr>
          <p:spPr>
            <a:xfrm>
              <a:off x="5530562" y="2902393"/>
              <a:ext cx="8962" cy="8994"/>
            </a:xfrm>
            <a:custGeom>
              <a:avLst/>
              <a:gdLst/>
              <a:ahLst/>
              <a:cxnLst/>
              <a:rect l="l" t="t" r="r" b="b"/>
              <a:pathLst>
                <a:path w="279" h="280" extrusionOk="0">
                  <a:moveTo>
                    <a:pt x="139" y="1"/>
                  </a:moveTo>
                  <a:cubicBezTo>
                    <a:pt x="63" y="1"/>
                    <a:pt x="0" y="64"/>
                    <a:pt x="0" y="141"/>
                  </a:cubicBezTo>
                  <a:cubicBezTo>
                    <a:pt x="0" y="218"/>
                    <a:pt x="63" y="280"/>
                    <a:pt x="139" y="280"/>
                  </a:cubicBezTo>
                  <a:cubicBezTo>
                    <a:pt x="216" y="280"/>
                    <a:pt x="278" y="218"/>
                    <a:pt x="278" y="141"/>
                  </a:cubicBezTo>
                  <a:cubicBezTo>
                    <a:pt x="278" y="64"/>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8"/>
            <p:cNvSpPr/>
            <p:nvPr/>
          </p:nvSpPr>
          <p:spPr>
            <a:xfrm>
              <a:off x="5548519" y="2902393"/>
              <a:ext cx="8994" cy="8994"/>
            </a:xfrm>
            <a:custGeom>
              <a:avLst/>
              <a:gdLst/>
              <a:ahLst/>
              <a:cxnLst/>
              <a:rect l="l" t="t" r="r" b="b"/>
              <a:pathLst>
                <a:path w="280" h="280" extrusionOk="0">
                  <a:moveTo>
                    <a:pt x="139" y="1"/>
                  </a:moveTo>
                  <a:cubicBezTo>
                    <a:pt x="63" y="1"/>
                    <a:pt x="0" y="64"/>
                    <a:pt x="0" y="141"/>
                  </a:cubicBezTo>
                  <a:cubicBezTo>
                    <a:pt x="0" y="218"/>
                    <a:pt x="63" y="280"/>
                    <a:pt x="139" y="280"/>
                  </a:cubicBezTo>
                  <a:cubicBezTo>
                    <a:pt x="216" y="280"/>
                    <a:pt x="280" y="218"/>
                    <a:pt x="280" y="141"/>
                  </a:cubicBezTo>
                  <a:cubicBezTo>
                    <a:pt x="280" y="64"/>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5494615" y="2866510"/>
              <a:ext cx="8994" cy="8930"/>
            </a:xfrm>
            <a:custGeom>
              <a:avLst/>
              <a:gdLst/>
              <a:ahLst/>
              <a:cxnLst/>
              <a:rect l="l" t="t" r="r" b="b"/>
              <a:pathLst>
                <a:path w="280" h="278" extrusionOk="0">
                  <a:moveTo>
                    <a:pt x="141" y="0"/>
                  </a:moveTo>
                  <a:cubicBezTo>
                    <a:pt x="63" y="0"/>
                    <a:pt x="0" y="62"/>
                    <a:pt x="0" y="139"/>
                  </a:cubicBezTo>
                  <a:cubicBezTo>
                    <a:pt x="0"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5512604" y="2866510"/>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5530562" y="2866510"/>
              <a:ext cx="8962" cy="8930"/>
            </a:xfrm>
            <a:custGeom>
              <a:avLst/>
              <a:gdLst/>
              <a:ahLst/>
              <a:cxnLst/>
              <a:rect l="l" t="t" r="r" b="b"/>
              <a:pathLst>
                <a:path w="279" h="278"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5548519" y="2866510"/>
              <a:ext cx="8994" cy="8930"/>
            </a:xfrm>
            <a:custGeom>
              <a:avLst/>
              <a:gdLst/>
              <a:ahLst/>
              <a:cxnLst/>
              <a:rect l="l" t="t" r="r" b="b"/>
              <a:pathLst>
                <a:path w="280" h="278" extrusionOk="0">
                  <a:moveTo>
                    <a:pt x="139" y="0"/>
                  </a:moveTo>
                  <a:cubicBezTo>
                    <a:pt x="63" y="0"/>
                    <a:pt x="0" y="62"/>
                    <a:pt x="0" y="139"/>
                  </a:cubicBezTo>
                  <a:cubicBezTo>
                    <a:pt x="0" y="216"/>
                    <a:pt x="63" y="278"/>
                    <a:pt x="139" y="278"/>
                  </a:cubicBezTo>
                  <a:cubicBezTo>
                    <a:pt x="216" y="278"/>
                    <a:pt x="280" y="216"/>
                    <a:pt x="280" y="139"/>
                  </a:cubicBezTo>
                  <a:cubicBezTo>
                    <a:pt x="280" y="62"/>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8"/>
            <p:cNvSpPr/>
            <p:nvPr/>
          </p:nvSpPr>
          <p:spPr>
            <a:xfrm>
              <a:off x="5465253" y="2978398"/>
              <a:ext cx="122290" cy="71344"/>
            </a:xfrm>
            <a:custGeom>
              <a:avLst/>
              <a:gdLst/>
              <a:ahLst/>
              <a:cxnLst/>
              <a:rect l="l" t="t" r="r" b="b"/>
              <a:pathLst>
                <a:path w="3807" h="2221" extrusionOk="0">
                  <a:moveTo>
                    <a:pt x="263" y="0"/>
                  </a:moveTo>
                  <a:lnTo>
                    <a:pt x="95" y="19"/>
                  </a:lnTo>
                  <a:cubicBezTo>
                    <a:pt x="43" y="19"/>
                    <a:pt x="1" y="62"/>
                    <a:pt x="1" y="113"/>
                  </a:cubicBezTo>
                  <a:lnTo>
                    <a:pt x="1" y="2127"/>
                  </a:lnTo>
                  <a:cubicBezTo>
                    <a:pt x="1" y="2179"/>
                    <a:pt x="44" y="2221"/>
                    <a:pt x="95" y="2221"/>
                  </a:cubicBezTo>
                  <a:lnTo>
                    <a:pt x="3692" y="2221"/>
                  </a:lnTo>
                  <a:cubicBezTo>
                    <a:pt x="3743" y="2221"/>
                    <a:pt x="3785" y="2179"/>
                    <a:pt x="3788" y="2128"/>
                  </a:cubicBezTo>
                  <a:lnTo>
                    <a:pt x="3807" y="1960"/>
                  </a:lnTo>
                  <a:lnTo>
                    <a:pt x="3807" y="1679"/>
                  </a:lnTo>
                  <a:lnTo>
                    <a:pt x="3769" y="1636"/>
                  </a:lnTo>
                  <a:lnTo>
                    <a:pt x="3769" y="612"/>
                  </a:lnTo>
                  <a:lnTo>
                    <a:pt x="3807" y="562"/>
                  </a:lnTo>
                  <a:lnTo>
                    <a:pt x="3807" y="94"/>
                  </a:lnTo>
                  <a:cubicBezTo>
                    <a:pt x="3807" y="42"/>
                    <a:pt x="3763" y="0"/>
                    <a:pt x="3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5465318" y="2996420"/>
              <a:ext cx="122194" cy="35945"/>
            </a:xfrm>
            <a:custGeom>
              <a:avLst/>
              <a:gdLst/>
              <a:ahLst/>
              <a:cxnLst/>
              <a:rect l="l" t="t" r="r" b="b"/>
              <a:pathLst>
                <a:path w="3804" h="1119" extrusionOk="0">
                  <a:moveTo>
                    <a:pt x="261" y="1"/>
                  </a:moveTo>
                  <a:lnTo>
                    <a:pt x="0" y="18"/>
                  </a:lnTo>
                  <a:lnTo>
                    <a:pt x="0" y="1101"/>
                  </a:lnTo>
                  <a:lnTo>
                    <a:pt x="261" y="1118"/>
                  </a:lnTo>
                  <a:lnTo>
                    <a:pt x="3803" y="1118"/>
                  </a:lnTo>
                  <a:lnTo>
                    <a:pt x="3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5512283" y="3009944"/>
              <a:ext cx="27561" cy="9026"/>
            </a:xfrm>
            <a:custGeom>
              <a:avLst/>
              <a:gdLst/>
              <a:ahLst/>
              <a:cxnLst/>
              <a:rect l="l" t="t" r="r" b="b"/>
              <a:pathLst>
                <a:path w="858" h="281" extrusionOk="0">
                  <a:moveTo>
                    <a:pt x="141" y="1"/>
                  </a:moveTo>
                  <a:cubicBezTo>
                    <a:pt x="64" y="1"/>
                    <a:pt x="1" y="65"/>
                    <a:pt x="1" y="140"/>
                  </a:cubicBezTo>
                  <a:cubicBezTo>
                    <a:pt x="1" y="217"/>
                    <a:pt x="63" y="280"/>
                    <a:pt x="141" y="280"/>
                  </a:cubicBezTo>
                  <a:lnTo>
                    <a:pt x="717" y="280"/>
                  </a:lnTo>
                  <a:cubicBezTo>
                    <a:pt x="795" y="280"/>
                    <a:pt x="858" y="217"/>
                    <a:pt x="858" y="140"/>
                  </a:cubicBezTo>
                  <a:cubicBezTo>
                    <a:pt x="858" y="65"/>
                    <a:pt x="795" y="1"/>
                    <a:pt x="7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5437697" y="2940816"/>
              <a:ext cx="37198" cy="16415"/>
            </a:xfrm>
            <a:custGeom>
              <a:avLst/>
              <a:gdLst/>
              <a:ahLst/>
              <a:cxnLst/>
              <a:rect l="l" t="t" r="r" b="b"/>
              <a:pathLst>
                <a:path w="1158" h="511" extrusionOk="0">
                  <a:moveTo>
                    <a:pt x="119" y="1"/>
                  </a:moveTo>
                  <a:cubicBezTo>
                    <a:pt x="48" y="52"/>
                    <a:pt x="1" y="136"/>
                    <a:pt x="1" y="230"/>
                  </a:cubicBezTo>
                  <a:cubicBezTo>
                    <a:pt x="1" y="383"/>
                    <a:pt x="127" y="510"/>
                    <a:pt x="281" y="510"/>
                  </a:cubicBezTo>
                  <a:lnTo>
                    <a:pt x="1157" y="510"/>
                  </a:lnTo>
                  <a:lnTo>
                    <a:pt x="1157" y="230"/>
                  </a:lnTo>
                  <a:lnTo>
                    <a:pt x="394" y="230"/>
                  </a:lnTo>
                  <a:cubicBezTo>
                    <a:pt x="258" y="230"/>
                    <a:pt x="144" y="131"/>
                    <a:pt x="1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a:off x="5579685" y="2948173"/>
              <a:ext cx="36588" cy="9059"/>
            </a:xfrm>
            <a:custGeom>
              <a:avLst/>
              <a:gdLst/>
              <a:ahLst/>
              <a:cxnLst/>
              <a:rect l="l" t="t" r="r" b="b"/>
              <a:pathLst>
                <a:path w="1139" h="282" extrusionOk="0">
                  <a:moveTo>
                    <a:pt x="0" y="1"/>
                  </a:moveTo>
                  <a:lnTo>
                    <a:pt x="0" y="281"/>
                  </a:lnTo>
                  <a:lnTo>
                    <a:pt x="859" y="281"/>
                  </a:lnTo>
                  <a:cubicBezTo>
                    <a:pt x="1012" y="281"/>
                    <a:pt x="1138" y="156"/>
                    <a:pt x="11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8"/>
            <p:cNvSpPr/>
            <p:nvPr/>
          </p:nvSpPr>
          <p:spPr>
            <a:xfrm>
              <a:off x="5500050" y="3113740"/>
              <a:ext cx="53998" cy="18631"/>
            </a:xfrm>
            <a:custGeom>
              <a:avLst/>
              <a:gdLst/>
              <a:ahLst/>
              <a:cxnLst/>
              <a:rect l="l" t="t" r="r" b="b"/>
              <a:pathLst>
                <a:path w="1681" h="580" extrusionOk="0">
                  <a:moveTo>
                    <a:pt x="95" y="0"/>
                  </a:moveTo>
                  <a:cubicBezTo>
                    <a:pt x="44" y="0"/>
                    <a:pt x="1" y="42"/>
                    <a:pt x="1" y="94"/>
                  </a:cubicBezTo>
                  <a:lnTo>
                    <a:pt x="1" y="485"/>
                  </a:lnTo>
                  <a:cubicBezTo>
                    <a:pt x="1" y="536"/>
                    <a:pt x="41" y="579"/>
                    <a:pt x="95" y="579"/>
                  </a:cubicBezTo>
                  <a:lnTo>
                    <a:pt x="1586" y="579"/>
                  </a:lnTo>
                  <a:cubicBezTo>
                    <a:pt x="1637" y="579"/>
                    <a:pt x="1680" y="537"/>
                    <a:pt x="1680" y="485"/>
                  </a:cubicBezTo>
                  <a:lnTo>
                    <a:pt x="1680" y="298"/>
                  </a:lnTo>
                  <a:lnTo>
                    <a:pt x="337" y="298"/>
                  </a:lnTo>
                  <a:cubicBezTo>
                    <a:pt x="306" y="298"/>
                    <a:pt x="280" y="274"/>
                    <a:pt x="280" y="242"/>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8"/>
            <p:cNvSpPr/>
            <p:nvPr/>
          </p:nvSpPr>
          <p:spPr>
            <a:xfrm>
              <a:off x="5475408" y="2834475"/>
              <a:ext cx="107835" cy="145804"/>
            </a:xfrm>
            <a:custGeom>
              <a:avLst/>
              <a:gdLst/>
              <a:ahLst/>
              <a:cxnLst/>
              <a:rect l="l" t="t" r="r" b="b"/>
              <a:pathLst>
                <a:path w="3357" h="4539" extrusionOk="0">
                  <a:moveTo>
                    <a:pt x="282" y="0"/>
                  </a:moveTo>
                  <a:cubicBezTo>
                    <a:pt x="128" y="36"/>
                    <a:pt x="1" y="185"/>
                    <a:pt x="1" y="362"/>
                  </a:cubicBezTo>
                  <a:lnTo>
                    <a:pt x="1" y="4538"/>
                  </a:lnTo>
                  <a:lnTo>
                    <a:pt x="3356" y="4538"/>
                  </a:lnTo>
                  <a:lnTo>
                    <a:pt x="3356" y="4166"/>
                  </a:lnTo>
                  <a:lnTo>
                    <a:pt x="376" y="4166"/>
                  </a:lnTo>
                  <a:cubicBezTo>
                    <a:pt x="325" y="4166"/>
                    <a:pt x="282" y="4124"/>
                    <a:pt x="282" y="4072"/>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8"/>
            <p:cNvSpPr/>
            <p:nvPr/>
          </p:nvSpPr>
          <p:spPr>
            <a:xfrm>
              <a:off x="5463586" y="2978712"/>
              <a:ext cx="122933" cy="71987"/>
            </a:xfrm>
            <a:custGeom>
              <a:avLst/>
              <a:gdLst/>
              <a:ahLst/>
              <a:cxnLst/>
              <a:rect l="l" t="t" r="r" b="b"/>
              <a:pathLst>
                <a:path w="3827" h="2241" extrusionOk="0">
                  <a:moveTo>
                    <a:pt x="95" y="1"/>
                  </a:moveTo>
                  <a:cubicBezTo>
                    <a:pt x="44" y="1"/>
                    <a:pt x="1" y="41"/>
                    <a:pt x="1" y="95"/>
                  </a:cubicBezTo>
                  <a:lnTo>
                    <a:pt x="1" y="561"/>
                  </a:lnTo>
                  <a:lnTo>
                    <a:pt x="38" y="612"/>
                  </a:lnTo>
                  <a:lnTo>
                    <a:pt x="41" y="1644"/>
                  </a:lnTo>
                  <a:lnTo>
                    <a:pt x="2" y="1680"/>
                  </a:lnTo>
                  <a:lnTo>
                    <a:pt x="2" y="2146"/>
                  </a:lnTo>
                  <a:cubicBezTo>
                    <a:pt x="2" y="2197"/>
                    <a:pt x="44" y="2240"/>
                    <a:pt x="98" y="2240"/>
                  </a:cubicBezTo>
                  <a:lnTo>
                    <a:pt x="3733" y="2240"/>
                  </a:lnTo>
                  <a:cubicBezTo>
                    <a:pt x="3783" y="2240"/>
                    <a:pt x="3827" y="2198"/>
                    <a:pt x="3827" y="2146"/>
                  </a:cubicBezTo>
                  <a:lnTo>
                    <a:pt x="3827" y="1960"/>
                  </a:lnTo>
                  <a:lnTo>
                    <a:pt x="338" y="1960"/>
                  </a:lnTo>
                  <a:lnTo>
                    <a:pt x="338" y="1958"/>
                  </a:lnTo>
                  <a:cubicBezTo>
                    <a:pt x="306" y="1958"/>
                    <a:pt x="282" y="1934"/>
                    <a:pt x="282" y="1902"/>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039"/>
        <p:cNvGrpSpPr/>
        <p:nvPr/>
      </p:nvGrpSpPr>
      <p:grpSpPr>
        <a:xfrm>
          <a:off x="0" y="0"/>
          <a:ext cx="0" cy="0"/>
          <a:chOff x="0" y="0"/>
          <a:chExt cx="0" cy="0"/>
        </a:xfrm>
      </p:grpSpPr>
      <p:sp>
        <p:nvSpPr>
          <p:cNvPr id="4040" name="Google Shape;4040;p5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Computer</a:t>
            </a:r>
            <a:r>
              <a:rPr lang="en"/>
              <a:t> icon pack</a:t>
            </a:r>
            <a:endParaRPr/>
          </a:p>
        </p:txBody>
      </p:sp>
      <p:grpSp>
        <p:nvGrpSpPr>
          <p:cNvPr id="4041" name="Google Shape;4041;p59"/>
          <p:cNvGrpSpPr/>
          <p:nvPr/>
        </p:nvGrpSpPr>
        <p:grpSpPr>
          <a:xfrm>
            <a:off x="7320358" y="4151260"/>
            <a:ext cx="328266" cy="319894"/>
            <a:chOff x="7320358" y="4151260"/>
            <a:chExt cx="328266" cy="319894"/>
          </a:xfrm>
        </p:grpSpPr>
        <p:sp>
          <p:nvSpPr>
            <p:cNvPr id="4042" name="Google Shape;4042;p59"/>
            <p:cNvSpPr/>
            <p:nvPr/>
          </p:nvSpPr>
          <p:spPr>
            <a:xfrm>
              <a:off x="7320358" y="4151260"/>
              <a:ext cx="70756" cy="88123"/>
            </a:xfrm>
            <a:custGeom>
              <a:avLst/>
              <a:gdLst/>
              <a:ahLst/>
              <a:cxnLst/>
              <a:rect l="l" t="t" r="r" b="b"/>
              <a:pathLst>
                <a:path w="1993" h="2482" extrusionOk="0">
                  <a:moveTo>
                    <a:pt x="1004" y="1"/>
                  </a:moveTo>
                  <a:cubicBezTo>
                    <a:pt x="919" y="1"/>
                    <a:pt x="839" y="41"/>
                    <a:pt x="785" y="109"/>
                  </a:cubicBezTo>
                  <a:lnTo>
                    <a:pt x="94" y="995"/>
                  </a:lnTo>
                  <a:cubicBezTo>
                    <a:pt x="1" y="1116"/>
                    <a:pt x="22" y="1290"/>
                    <a:pt x="143" y="1385"/>
                  </a:cubicBezTo>
                  <a:cubicBezTo>
                    <a:pt x="194" y="1425"/>
                    <a:pt x="254" y="1443"/>
                    <a:pt x="314" y="1443"/>
                  </a:cubicBezTo>
                  <a:cubicBezTo>
                    <a:pt x="396" y="1443"/>
                    <a:pt x="478" y="1407"/>
                    <a:pt x="533" y="1338"/>
                  </a:cubicBezTo>
                  <a:lnTo>
                    <a:pt x="719" y="1100"/>
                  </a:lnTo>
                  <a:lnTo>
                    <a:pt x="719" y="2203"/>
                  </a:lnTo>
                  <a:cubicBezTo>
                    <a:pt x="719" y="2355"/>
                    <a:pt x="843" y="2482"/>
                    <a:pt x="998" y="2482"/>
                  </a:cubicBezTo>
                  <a:cubicBezTo>
                    <a:pt x="1152" y="2482"/>
                    <a:pt x="1277" y="2357"/>
                    <a:pt x="1277" y="2203"/>
                  </a:cubicBezTo>
                  <a:lnTo>
                    <a:pt x="1277" y="1103"/>
                  </a:lnTo>
                  <a:lnTo>
                    <a:pt x="1459" y="1346"/>
                  </a:lnTo>
                  <a:cubicBezTo>
                    <a:pt x="1512" y="1420"/>
                    <a:pt x="1597" y="1457"/>
                    <a:pt x="1682" y="1457"/>
                  </a:cubicBezTo>
                  <a:cubicBezTo>
                    <a:pt x="1739" y="1457"/>
                    <a:pt x="1798" y="1440"/>
                    <a:pt x="1847" y="1403"/>
                  </a:cubicBezTo>
                  <a:cubicBezTo>
                    <a:pt x="1968" y="1310"/>
                    <a:pt x="1992" y="1136"/>
                    <a:pt x="1900" y="1014"/>
                  </a:cubicBezTo>
                  <a:lnTo>
                    <a:pt x="1228" y="112"/>
                  </a:lnTo>
                  <a:cubicBezTo>
                    <a:pt x="1176" y="43"/>
                    <a:pt x="1094" y="1"/>
                    <a:pt x="1008" y="1"/>
                  </a:cubicBezTo>
                  <a:cubicBezTo>
                    <a:pt x="1007" y="1"/>
                    <a:pt x="1005" y="1"/>
                    <a:pt x="1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7408975" y="4151260"/>
              <a:ext cx="70721" cy="88123"/>
            </a:xfrm>
            <a:custGeom>
              <a:avLst/>
              <a:gdLst/>
              <a:ahLst/>
              <a:cxnLst/>
              <a:rect l="l" t="t" r="r" b="b"/>
              <a:pathLst>
                <a:path w="1992" h="2482" extrusionOk="0">
                  <a:moveTo>
                    <a:pt x="1003" y="1"/>
                  </a:moveTo>
                  <a:cubicBezTo>
                    <a:pt x="918" y="1"/>
                    <a:pt x="838" y="41"/>
                    <a:pt x="784" y="109"/>
                  </a:cubicBezTo>
                  <a:lnTo>
                    <a:pt x="94" y="995"/>
                  </a:lnTo>
                  <a:cubicBezTo>
                    <a:pt x="0" y="1116"/>
                    <a:pt x="22" y="1290"/>
                    <a:pt x="143" y="1385"/>
                  </a:cubicBezTo>
                  <a:cubicBezTo>
                    <a:pt x="193" y="1425"/>
                    <a:pt x="253" y="1443"/>
                    <a:pt x="313" y="1443"/>
                  </a:cubicBezTo>
                  <a:cubicBezTo>
                    <a:pt x="396" y="1443"/>
                    <a:pt x="477" y="1407"/>
                    <a:pt x="533" y="1338"/>
                  </a:cubicBezTo>
                  <a:lnTo>
                    <a:pt x="718" y="1100"/>
                  </a:lnTo>
                  <a:lnTo>
                    <a:pt x="718" y="2203"/>
                  </a:lnTo>
                  <a:cubicBezTo>
                    <a:pt x="718" y="2355"/>
                    <a:pt x="842" y="2482"/>
                    <a:pt x="997" y="2482"/>
                  </a:cubicBezTo>
                  <a:cubicBezTo>
                    <a:pt x="1150" y="2482"/>
                    <a:pt x="1275" y="2357"/>
                    <a:pt x="1275" y="2203"/>
                  </a:cubicBezTo>
                  <a:lnTo>
                    <a:pt x="1275" y="1103"/>
                  </a:lnTo>
                  <a:lnTo>
                    <a:pt x="1458" y="1346"/>
                  </a:lnTo>
                  <a:cubicBezTo>
                    <a:pt x="1511" y="1420"/>
                    <a:pt x="1596" y="1457"/>
                    <a:pt x="1681" y="1457"/>
                  </a:cubicBezTo>
                  <a:cubicBezTo>
                    <a:pt x="1738" y="1457"/>
                    <a:pt x="1797" y="1440"/>
                    <a:pt x="1846" y="1403"/>
                  </a:cubicBezTo>
                  <a:cubicBezTo>
                    <a:pt x="1966" y="1310"/>
                    <a:pt x="1992" y="1136"/>
                    <a:pt x="1900" y="1014"/>
                  </a:cubicBezTo>
                  <a:lnTo>
                    <a:pt x="1228" y="112"/>
                  </a:lnTo>
                  <a:cubicBezTo>
                    <a:pt x="1174" y="43"/>
                    <a:pt x="1094" y="1"/>
                    <a:pt x="1007" y="1"/>
                  </a:cubicBezTo>
                  <a:cubicBezTo>
                    <a:pt x="1006" y="1"/>
                    <a:pt x="1004"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7497557" y="4151260"/>
              <a:ext cx="70721" cy="88123"/>
            </a:xfrm>
            <a:custGeom>
              <a:avLst/>
              <a:gdLst/>
              <a:ahLst/>
              <a:cxnLst/>
              <a:rect l="l" t="t" r="r" b="b"/>
              <a:pathLst>
                <a:path w="1992" h="2482" extrusionOk="0">
                  <a:moveTo>
                    <a:pt x="1003" y="1"/>
                  </a:moveTo>
                  <a:cubicBezTo>
                    <a:pt x="918" y="1"/>
                    <a:pt x="837" y="41"/>
                    <a:pt x="785" y="109"/>
                  </a:cubicBezTo>
                  <a:lnTo>
                    <a:pt x="94" y="995"/>
                  </a:lnTo>
                  <a:cubicBezTo>
                    <a:pt x="0" y="1116"/>
                    <a:pt x="22" y="1290"/>
                    <a:pt x="143" y="1385"/>
                  </a:cubicBezTo>
                  <a:cubicBezTo>
                    <a:pt x="193" y="1425"/>
                    <a:pt x="253" y="1443"/>
                    <a:pt x="313" y="1443"/>
                  </a:cubicBezTo>
                  <a:cubicBezTo>
                    <a:pt x="395" y="1443"/>
                    <a:pt x="478" y="1407"/>
                    <a:pt x="533" y="1338"/>
                  </a:cubicBezTo>
                  <a:lnTo>
                    <a:pt x="718" y="1100"/>
                  </a:lnTo>
                  <a:lnTo>
                    <a:pt x="718" y="2203"/>
                  </a:lnTo>
                  <a:cubicBezTo>
                    <a:pt x="718" y="2355"/>
                    <a:pt x="842" y="2482"/>
                    <a:pt x="996" y="2482"/>
                  </a:cubicBezTo>
                  <a:cubicBezTo>
                    <a:pt x="1150" y="2482"/>
                    <a:pt x="1275" y="2357"/>
                    <a:pt x="1275" y="2203"/>
                  </a:cubicBezTo>
                  <a:lnTo>
                    <a:pt x="1275" y="1103"/>
                  </a:lnTo>
                  <a:lnTo>
                    <a:pt x="1457" y="1346"/>
                  </a:lnTo>
                  <a:cubicBezTo>
                    <a:pt x="1511" y="1420"/>
                    <a:pt x="1596" y="1457"/>
                    <a:pt x="1680" y="1457"/>
                  </a:cubicBezTo>
                  <a:cubicBezTo>
                    <a:pt x="1737" y="1457"/>
                    <a:pt x="1798" y="1440"/>
                    <a:pt x="1845" y="1403"/>
                  </a:cubicBezTo>
                  <a:cubicBezTo>
                    <a:pt x="1965" y="1310"/>
                    <a:pt x="1992" y="1136"/>
                    <a:pt x="1900" y="1014"/>
                  </a:cubicBezTo>
                  <a:lnTo>
                    <a:pt x="1226" y="112"/>
                  </a:lnTo>
                  <a:cubicBezTo>
                    <a:pt x="1175" y="43"/>
                    <a:pt x="1094" y="1"/>
                    <a:pt x="1008" y="1"/>
                  </a:cubicBezTo>
                  <a:cubicBezTo>
                    <a:pt x="1006" y="1"/>
                    <a:pt x="1005"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7349577" y="4194113"/>
              <a:ext cx="15976" cy="45162"/>
            </a:xfrm>
            <a:custGeom>
              <a:avLst/>
              <a:gdLst/>
              <a:ahLst/>
              <a:cxnLst/>
              <a:rect l="l" t="t" r="r" b="b"/>
              <a:pathLst>
                <a:path w="450" h="1272" extrusionOk="0">
                  <a:moveTo>
                    <a:pt x="213" y="0"/>
                  </a:moveTo>
                  <a:cubicBezTo>
                    <a:pt x="158" y="0"/>
                    <a:pt x="106" y="44"/>
                    <a:pt x="106" y="106"/>
                  </a:cubicBezTo>
                  <a:lnTo>
                    <a:pt x="106" y="993"/>
                  </a:lnTo>
                  <a:cubicBezTo>
                    <a:pt x="106" y="1082"/>
                    <a:pt x="66" y="1161"/>
                    <a:pt x="1" y="1211"/>
                  </a:cubicBezTo>
                  <a:cubicBezTo>
                    <a:pt x="47" y="1249"/>
                    <a:pt x="106" y="1271"/>
                    <a:pt x="170" y="1271"/>
                  </a:cubicBezTo>
                  <a:cubicBezTo>
                    <a:pt x="177" y="1271"/>
                    <a:pt x="185" y="1271"/>
                    <a:pt x="192" y="1270"/>
                  </a:cubicBezTo>
                  <a:cubicBezTo>
                    <a:pt x="339" y="1260"/>
                    <a:pt x="450" y="1134"/>
                    <a:pt x="450" y="987"/>
                  </a:cubicBezTo>
                  <a:lnTo>
                    <a:pt x="450" y="138"/>
                  </a:lnTo>
                  <a:cubicBezTo>
                    <a:pt x="387" y="125"/>
                    <a:pt x="328" y="89"/>
                    <a:pt x="289" y="31"/>
                  </a:cubicBezTo>
                  <a:lnTo>
                    <a:pt x="276" y="21"/>
                  </a:lnTo>
                  <a:cubicBezTo>
                    <a:pt x="256" y="7"/>
                    <a:pt x="234" y="0"/>
                    <a:pt x="2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7349897" y="4151331"/>
              <a:ext cx="41218" cy="51695"/>
            </a:xfrm>
            <a:custGeom>
              <a:avLst/>
              <a:gdLst/>
              <a:ahLst/>
              <a:cxnLst/>
              <a:rect l="l" t="t" r="r" b="b"/>
              <a:pathLst>
                <a:path w="1161" h="1456" extrusionOk="0">
                  <a:moveTo>
                    <a:pt x="170" y="0"/>
                  </a:moveTo>
                  <a:cubicBezTo>
                    <a:pt x="108" y="0"/>
                    <a:pt x="49" y="22"/>
                    <a:pt x="1" y="59"/>
                  </a:cubicBezTo>
                  <a:cubicBezTo>
                    <a:pt x="19" y="74"/>
                    <a:pt x="37" y="92"/>
                    <a:pt x="51" y="111"/>
                  </a:cubicBezTo>
                  <a:lnTo>
                    <a:pt x="723" y="1013"/>
                  </a:lnTo>
                  <a:cubicBezTo>
                    <a:pt x="814" y="1134"/>
                    <a:pt x="789" y="1303"/>
                    <a:pt x="673" y="1396"/>
                  </a:cubicBezTo>
                  <a:cubicBezTo>
                    <a:pt x="722" y="1437"/>
                    <a:pt x="782" y="1455"/>
                    <a:pt x="845" y="1455"/>
                  </a:cubicBezTo>
                  <a:cubicBezTo>
                    <a:pt x="903" y="1455"/>
                    <a:pt x="960" y="1438"/>
                    <a:pt x="1011" y="1401"/>
                  </a:cubicBezTo>
                  <a:cubicBezTo>
                    <a:pt x="1136" y="1308"/>
                    <a:pt x="1160" y="1134"/>
                    <a:pt x="1068" y="1013"/>
                  </a:cubicBezTo>
                  <a:lnTo>
                    <a:pt x="396" y="111"/>
                  </a:lnTo>
                  <a:cubicBezTo>
                    <a:pt x="343" y="42"/>
                    <a:pt x="262" y="2"/>
                    <a:pt x="176" y="0"/>
                  </a:cubicBezTo>
                  <a:cubicBezTo>
                    <a:pt x="174" y="0"/>
                    <a:pt x="172" y="0"/>
                    <a:pt x="1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7438124" y="4194113"/>
              <a:ext cx="16047" cy="45162"/>
            </a:xfrm>
            <a:custGeom>
              <a:avLst/>
              <a:gdLst/>
              <a:ahLst/>
              <a:cxnLst/>
              <a:rect l="l" t="t" r="r" b="b"/>
              <a:pathLst>
                <a:path w="452" h="1272" extrusionOk="0">
                  <a:moveTo>
                    <a:pt x="212" y="0"/>
                  </a:moveTo>
                  <a:cubicBezTo>
                    <a:pt x="157" y="0"/>
                    <a:pt x="106" y="44"/>
                    <a:pt x="106" y="106"/>
                  </a:cubicBezTo>
                  <a:lnTo>
                    <a:pt x="106" y="993"/>
                  </a:lnTo>
                  <a:cubicBezTo>
                    <a:pt x="106" y="1082"/>
                    <a:pt x="66" y="1161"/>
                    <a:pt x="1" y="1211"/>
                  </a:cubicBezTo>
                  <a:cubicBezTo>
                    <a:pt x="49" y="1249"/>
                    <a:pt x="107" y="1271"/>
                    <a:pt x="171" y="1271"/>
                  </a:cubicBezTo>
                  <a:cubicBezTo>
                    <a:pt x="179" y="1271"/>
                    <a:pt x="186" y="1271"/>
                    <a:pt x="194" y="1270"/>
                  </a:cubicBezTo>
                  <a:cubicBezTo>
                    <a:pt x="339" y="1260"/>
                    <a:pt x="451" y="1134"/>
                    <a:pt x="451" y="987"/>
                  </a:cubicBezTo>
                  <a:lnTo>
                    <a:pt x="451" y="138"/>
                  </a:lnTo>
                  <a:cubicBezTo>
                    <a:pt x="388" y="125"/>
                    <a:pt x="329" y="89"/>
                    <a:pt x="287" y="31"/>
                  </a:cubicBezTo>
                  <a:lnTo>
                    <a:pt x="274" y="21"/>
                  </a:lnTo>
                  <a:cubicBezTo>
                    <a:pt x="255" y="7"/>
                    <a:pt x="233" y="0"/>
                    <a:pt x="21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7438479" y="4151331"/>
              <a:ext cx="41218" cy="51695"/>
            </a:xfrm>
            <a:custGeom>
              <a:avLst/>
              <a:gdLst/>
              <a:ahLst/>
              <a:cxnLst/>
              <a:rect l="l" t="t" r="r" b="b"/>
              <a:pathLst>
                <a:path w="1161" h="1456" extrusionOk="0">
                  <a:moveTo>
                    <a:pt x="170" y="0"/>
                  </a:moveTo>
                  <a:cubicBezTo>
                    <a:pt x="108" y="0"/>
                    <a:pt x="48" y="22"/>
                    <a:pt x="1" y="59"/>
                  </a:cubicBezTo>
                  <a:cubicBezTo>
                    <a:pt x="20" y="74"/>
                    <a:pt x="37" y="92"/>
                    <a:pt x="50" y="111"/>
                  </a:cubicBezTo>
                  <a:lnTo>
                    <a:pt x="723" y="1013"/>
                  </a:lnTo>
                  <a:cubicBezTo>
                    <a:pt x="812" y="1134"/>
                    <a:pt x="789" y="1303"/>
                    <a:pt x="673" y="1396"/>
                  </a:cubicBezTo>
                  <a:cubicBezTo>
                    <a:pt x="722" y="1437"/>
                    <a:pt x="785" y="1455"/>
                    <a:pt x="846" y="1455"/>
                  </a:cubicBezTo>
                  <a:cubicBezTo>
                    <a:pt x="903" y="1455"/>
                    <a:pt x="961" y="1438"/>
                    <a:pt x="1011" y="1401"/>
                  </a:cubicBezTo>
                  <a:cubicBezTo>
                    <a:pt x="1135" y="1308"/>
                    <a:pt x="1161" y="1134"/>
                    <a:pt x="1069" y="1013"/>
                  </a:cubicBezTo>
                  <a:lnTo>
                    <a:pt x="397" y="111"/>
                  </a:lnTo>
                  <a:cubicBezTo>
                    <a:pt x="343" y="42"/>
                    <a:pt x="263" y="2"/>
                    <a:pt x="176" y="0"/>
                  </a:cubicBezTo>
                  <a:cubicBezTo>
                    <a:pt x="174" y="0"/>
                    <a:pt x="172" y="0"/>
                    <a:pt x="1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7526670" y="4194113"/>
              <a:ext cx="16083" cy="45162"/>
            </a:xfrm>
            <a:custGeom>
              <a:avLst/>
              <a:gdLst/>
              <a:ahLst/>
              <a:cxnLst/>
              <a:rect l="l" t="t" r="r" b="b"/>
              <a:pathLst>
                <a:path w="453" h="1272" extrusionOk="0">
                  <a:moveTo>
                    <a:pt x="211" y="0"/>
                  </a:moveTo>
                  <a:cubicBezTo>
                    <a:pt x="156" y="0"/>
                    <a:pt x="104" y="44"/>
                    <a:pt x="104" y="106"/>
                  </a:cubicBezTo>
                  <a:lnTo>
                    <a:pt x="104" y="993"/>
                  </a:lnTo>
                  <a:cubicBezTo>
                    <a:pt x="104" y="1082"/>
                    <a:pt x="65" y="1161"/>
                    <a:pt x="1" y="1211"/>
                  </a:cubicBezTo>
                  <a:cubicBezTo>
                    <a:pt x="48" y="1250"/>
                    <a:pt x="108" y="1271"/>
                    <a:pt x="173" y="1271"/>
                  </a:cubicBezTo>
                  <a:cubicBezTo>
                    <a:pt x="178" y="1271"/>
                    <a:pt x="184" y="1271"/>
                    <a:pt x="191" y="1270"/>
                  </a:cubicBezTo>
                  <a:cubicBezTo>
                    <a:pt x="339" y="1262"/>
                    <a:pt x="452" y="1134"/>
                    <a:pt x="452" y="987"/>
                  </a:cubicBezTo>
                  <a:lnTo>
                    <a:pt x="452" y="138"/>
                  </a:lnTo>
                  <a:cubicBezTo>
                    <a:pt x="389" y="125"/>
                    <a:pt x="330" y="89"/>
                    <a:pt x="287" y="31"/>
                  </a:cubicBezTo>
                  <a:lnTo>
                    <a:pt x="274" y="21"/>
                  </a:lnTo>
                  <a:cubicBezTo>
                    <a:pt x="254" y="7"/>
                    <a:pt x="232" y="0"/>
                    <a:pt x="2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7527025" y="4151331"/>
              <a:ext cx="41254" cy="51695"/>
            </a:xfrm>
            <a:custGeom>
              <a:avLst/>
              <a:gdLst/>
              <a:ahLst/>
              <a:cxnLst/>
              <a:rect l="l" t="t" r="r" b="b"/>
              <a:pathLst>
                <a:path w="1162" h="1456" extrusionOk="0">
                  <a:moveTo>
                    <a:pt x="172" y="0"/>
                  </a:moveTo>
                  <a:cubicBezTo>
                    <a:pt x="109" y="0"/>
                    <a:pt x="49" y="22"/>
                    <a:pt x="1" y="59"/>
                  </a:cubicBezTo>
                  <a:cubicBezTo>
                    <a:pt x="19" y="74"/>
                    <a:pt x="37" y="92"/>
                    <a:pt x="51" y="111"/>
                  </a:cubicBezTo>
                  <a:lnTo>
                    <a:pt x="725" y="1013"/>
                  </a:lnTo>
                  <a:cubicBezTo>
                    <a:pt x="814" y="1134"/>
                    <a:pt x="791" y="1303"/>
                    <a:pt x="674" y="1396"/>
                  </a:cubicBezTo>
                  <a:cubicBezTo>
                    <a:pt x="723" y="1437"/>
                    <a:pt x="785" y="1455"/>
                    <a:pt x="847" y="1455"/>
                  </a:cubicBezTo>
                  <a:cubicBezTo>
                    <a:pt x="904" y="1455"/>
                    <a:pt x="962" y="1438"/>
                    <a:pt x="1012" y="1401"/>
                  </a:cubicBezTo>
                  <a:cubicBezTo>
                    <a:pt x="1135" y="1308"/>
                    <a:pt x="1162" y="1134"/>
                    <a:pt x="1070" y="1013"/>
                  </a:cubicBezTo>
                  <a:lnTo>
                    <a:pt x="396" y="111"/>
                  </a:lnTo>
                  <a:cubicBezTo>
                    <a:pt x="345" y="42"/>
                    <a:pt x="264" y="2"/>
                    <a:pt x="178" y="0"/>
                  </a:cubicBezTo>
                  <a:cubicBezTo>
                    <a:pt x="176" y="0"/>
                    <a:pt x="174" y="0"/>
                    <a:pt x="1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7388063" y="4225144"/>
              <a:ext cx="260553" cy="135842"/>
            </a:xfrm>
            <a:custGeom>
              <a:avLst/>
              <a:gdLst/>
              <a:ahLst/>
              <a:cxnLst/>
              <a:rect l="l" t="t" r="r" b="b"/>
              <a:pathLst>
                <a:path w="7339" h="3826" extrusionOk="0">
                  <a:moveTo>
                    <a:pt x="143" y="1"/>
                  </a:moveTo>
                  <a:cubicBezTo>
                    <a:pt x="64" y="1"/>
                    <a:pt x="1" y="64"/>
                    <a:pt x="1" y="143"/>
                  </a:cubicBezTo>
                  <a:lnTo>
                    <a:pt x="1" y="3683"/>
                  </a:lnTo>
                  <a:cubicBezTo>
                    <a:pt x="1" y="3762"/>
                    <a:pt x="64" y="3826"/>
                    <a:pt x="143" y="3826"/>
                  </a:cubicBezTo>
                  <a:lnTo>
                    <a:pt x="7196" y="3826"/>
                  </a:lnTo>
                  <a:cubicBezTo>
                    <a:pt x="7275" y="3826"/>
                    <a:pt x="7338" y="3762"/>
                    <a:pt x="7338" y="3683"/>
                  </a:cubicBezTo>
                  <a:lnTo>
                    <a:pt x="7338" y="143"/>
                  </a:lnTo>
                  <a:cubicBezTo>
                    <a:pt x="7338" y="64"/>
                    <a:pt x="7275" y="1"/>
                    <a:pt x="7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7630092" y="4225144"/>
              <a:ext cx="18532" cy="135842"/>
            </a:xfrm>
            <a:custGeom>
              <a:avLst/>
              <a:gdLst/>
              <a:ahLst/>
              <a:cxnLst/>
              <a:rect l="l" t="t" r="r" b="b"/>
              <a:pathLst>
                <a:path w="522" h="3826" extrusionOk="0">
                  <a:moveTo>
                    <a:pt x="0" y="1"/>
                  </a:moveTo>
                  <a:cubicBezTo>
                    <a:pt x="79" y="1"/>
                    <a:pt x="141" y="64"/>
                    <a:pt x="141" y="143"/>
                  </a:cubicBezTo>
                  <a:lnTo>
                    <a:pt x="141" y="3683"/>
                  </a:lnTo>
                  <a:cubicBezTo>
                    <a:pt x="141" y="3762"/>
                    <a:pt x="79" y="3826"/>
                    <a:pt x="0" y="3826"/>
                  </a:cubicBezTo>
                  <a:lnTo>
                    <a:pt x="379" y="3826"/>
                  </a:lnTo>
                  <a:cubicBezTo>
                    <a:pt x="458" y="3826"/>
                    <a:pt x="521" y="3762"/>
                    <a:pt x="521" y="3683"/>
                  </a:cubicBezTo>
                  <a:lnTo>
                    <a:pt x="521" y="143"/>
                  </a:lnTo>
                  <a:cubicBezTo>
                    <a:pt x="521" y="64"/>
                    <a:pt x="458" y="1"/>
                    <a:pt x="3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7410431" y="4245239"/>
              <a:ext cx="215749" cy="95615"/>
            </a:xfrm>
            <a:custGeom>
              <a:avLst/>
              <a:gdLst/>
              <a:ahLst/>
              <a:cxnLst/>
              <a:rect l="l" t="t" r="r" b="b"/>
              <a:pathLst>
                <a:path w="6077" h="2693" extrusionOk="0">
                  <a:moveTo>
                    <a:pt x="605" y="0"/>
                  </a:moveTo>
                  <a:cubicBezTo>
                    <a:pt x="569" y="0"/>
                    <a:pt x="536" y="22"/>
                    <a:pt x="526" y="55"/>
                  </a:cubicBezTo>
                  <a:cubicBezTo>
                    <a:pt x="454" y="269"/>
                    <a:pt x="280" y="435"/>
                    <a:pt x="61" y="492"/>
                  </a:cubicBezTo>
                  <a:cubicBezTo>
                    <a:pt x="25" y="504"/>
                    <a:pt x="1" y="536"/>
                    <a:pt x="1" y="573"/>
                  </a:cubicBezTo>
                  <a:lnTo>
                    <a:pt x="1" y="2119"/>
                  </a:lnTo>
                  <a:cubicBezTo>
                    <a:pt x="1" y="2156"/>
                    <a:pt x="25" y="2191"/>
                    <a:pt x="61" y="2199"/>
                  </a:cubicBezTo>
                  <a:cubicBezTo>
                    <a:pt x="281" y="2260"/>
                    <a:pt x="456" y="2425"/>
                    <a:pt x="526" y="2637"/>
                  </a:cubicBezTo>
                  <a:cubicBezTo>
                    <a:pt x="536" y="2671"/>
                    <a:pt x="569" y="2693"/>
                    <a:pt x="605" y="2693"/>
                  </a:cubicBezTo>
                  <a:lnTo>
                    <a:pt x="5472" y="2693"/>
                  </a:lnTo>
                  <a:cubicBezTo>
                    <a:pt x="5508" y="2693"/>
                    <a:pt x="5541" y="2671"/>
                    <a:pt x="5551" y="2637"/>
                  </a:cubicBezTo>
                  <a:cubicBezTo>
                    <a:pt x="5623" y="2422"/>
                    <a:pt x="5799" y="2257"/>
                    <a:pt x="6016" y="2199"/>
                  </a:cubicBezTo>
                  <a:cubicBezTo>
                    <a:pt x="6052" y="2189"/>
                    <a:pt x="6076" y="2156"/>
                    <a:pt x="6076" y="2119"/>
                  </a:cubicBezTo>
                  <a:lnTo>
                    <a:pt x="6076" y="573"/>
                  </a:lnTo>
                  <a:cubicBezTo>
                    <a:pt x="6076" y="537"/>
                    <a:pt x="6052" y="504"/>
                    <a:pt x="6016" y="492"/>
                  </a:cubicBezTo>
                  <a:cubicBezTo>
                    <a:pt x="5796" y="433"/>
                    <a:pt x="5622" y="268"/>
                    <a:pt x="5551" y="55"/>
                  </a:cubicBezTo>
                  <a:cubicBezTo>
                    <a:pt x="5541" y="20"/>
                    <a:pt x="5508" y="0"/>
                    <a:pt x="5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7591393" y="4245274"/>
              <a:ext cx="34792" cy="95579"/>
            </a:xfrm>
            <a:custGeom>
              <a:avLst/>
              <a:gdLst/>
              <a:ahLst/>
              <a:cxnLst/>
              <a:rect l="l" t="t" r="r" b="b"/>
              <a:pathLst>
                <a:path w="980" h="2692" extrusionOk="0">
                  <a:moveTo>
                    <a:pt x="1" y="1"/>
                  </a:moveTo>
                  <a:cubicBezTo>
                    <a:pt x="37" y="1"/>
                    <a:pt x="70" y="22"/>
                    <a:pt x="80" y="57"/>
                  </a:cubicBezTo>
                  <a:cubicBezTo>
                    <a:pt x="152" y="268"/>
                    <a:pt x="328" y="605"/>
                    <a:pt x="545" y="663"/>
                  </a:cubicBezTo>
                  <a:cubicBezTo>
                    <a:pt x="581" y="673"/>
                    <a:pt x="605" y="706"/>
                    <a:pt x="605" y="743"/>
                  </a:cubicBezTo>
                  <a:lnTo>
                    <a:pt x="605" y="1949"/>
                  </a:lnTo>
                  <a:cubicBezTo>
                    <a:pt x="605" y="1987"/>
                    <a:pt x="581" y="2021"/>
                    <a:pt x="545" y="2030"/>
                  </a:cubicBezTo>
                  <a:cubicBezTo>
                    <a:pt x="325" y="2087"/>
                    <a:pt x="151" y="2424"/>
                    <a:pt x="80" y="2636"/>
                  </a:cubicBezTo>
                  <a:cubicBezTo>
                    <a:pt x="70" y="2670"/>
                    <a:pt x="37" y="2692"/>
                    <a:pt x="1" y="2692"/>
                  </a:cubicBezTo>
                  <a:lnTo>
                    <a:pt x="375" y="2692"/>
                  </a:lnTo>
                  <a:cubicBezTo>
                    <a:pt x="411" y="2692"/>
                    <a:pt x="444" y="2670"/>
                    <a:pt x="454" y="2636"/>
                  </a:cubicBezTo>
                  <a:cubicBezTo>
                    <a:pt x="526" y="2421"/>
                    <a:pt x="702" y="2256"/>
                    <a:pt x="919" y="2198"/>
                  </a:cubicBezTo>
                  <a:cubicBezTo>
                    <a:pt x="955" y="2188"/>
                    <a:pt x="979" y="2155"/>
                    <a:pt x="979" y="2118"/>
                  </a:cubicBezTo>
                  <a:lnTo>
                    <a:pt x="979" y="572"/>
                  </a:lnTo>
                  <a:cubicBezTo>
                    <a:pt x="979" y="535"/>
                    <a:pt x="955" y="503"/>
                    <a:pt x="919" y="493"/>
                  </a:cubicBezTo>
                  <a:cubicBezTo>
                    <a:pt x="699" y="434"/>
                    <a:pt x="525" y="268"/>
                    <a:pt x="454" y="57"/>
                  </a:cubicBezTo>
                  <a:cubicBezTo>
                    <a:pt x="444" y="22"/>
                    <a:pt x="411" y="1"/>
                    <a:pt x="3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7400738" y="4239239"/>
              <a:ext cx="9834" cy="9906"/>
            </a:xfrm>
            <a:custGeom>
              <a:avLst/>
              <a:gdLst/>
              <a:ahLst/>
              <a:cxnLst/>
              <a:rect l="l" t="t" r="r" b="b"/>
              <a:pathLst>
                <a:path w="277" h="279" extrusionOk="0">
                  <a:moveTo>
                    <a:pt x="139" y="1"/>
                  </a:moveTo>
                  <a:cubicBezTo>
                    <a:pt x="62" y="1"/>
                    <a:pt x="0" y="63"/>
                    <a:pt x="0" y="141"/>
                  </a:cubicBezTo>
                  <a:cubicBezTo>
                    <a:pt x="0" y="217"/>
                    <a:pt x="62" y="279"/>
                    <a:pt x="139" y="279"/>
                  </a:cubicBezTo>
                  <a:cubicBezTo>
                    <a:pt x="215" y="279"/>
                    <a:pt x="277" y="217"/>
                    <a:pt x="277" y="141"/>
                  </a:cubicBezTo>
                  <a:cubicBezTo>
                    <a:pt x="277" y="63"/>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7626080" y="4239239"/>
              <a:ext cx="9870" cy="9906"/>
            </a:xfrm>
            <a:custGeom>
              <a:avLst/>
              <a:gdLst/>
              <a:ahLst/>
              <a:cxnLst/>
              <a:rect l="l" t="t" r="r" b="b"/>
              <a:pathLst>
                <a:path w="278" h="279" extrusionOk="0">
                  <a:moveTo>
                    <a:pt x="139" y="1"/>
                  </a:moveTo>
                  <a:cubicBezTo>
                    <a:pt x="63" y="1"/>
                    <a:pt x="1" y="63"/>
                    <a:pt x="1" y="141"/>
                  </a:cubicBezTo>
                  <a:cubicBezTo>
                    <a:pt x="1" y="217"/>
                    <a:pt x="63" y="279"/>
                    <a:pt x="139" y="279"/>
                  </a:cubicBezTo>
                  <a:cubicBezTo>
                    <a:pt x="215" y="279"/>
                    <a:pt x="277" y="217"/>
                    <a:pt x="277" y="141"/>
                  </a:cubicBezTo>
                  <a:cubicBezTo>
                    <a:pt x="277" y="63"/>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7626080" y="4336981"/>
              <a:ext cx="9870" cy="9870"/>
            </a:xfrm>
            <a:custGeom>
              <a:avLst/>
              <a:gdLst/>
              <a:ahLst/>
              <a:cxnLst/>
              <a:rect l="l" t="t" r="r" b="b"/>
              <a:pathLst>
                <a:path w="278" h="278" extrusionOk="0">
                  <a:moveTo>
                    <a:pt x="139" y="1"/>
                  </a:moveTo>
                  <a:cubicBezTo>
                    <a:pt x="63" y="1"/>
                    <a:pt x="1" y="63"/>
                    <a:pt x="1" y="139"/>
                  </a:cubicBezTo>
                  <a:cubicBezTo>
                    <a:pt x="1" y="215"/>
                    <a:pt x="63" y="277"/>
                    <a:pt x="139" y="277"/>
                  </a:cubicBezTo>
                  <a:cubicBezTo>
                    <a:pt x="215" y="277"/>
                    <a:pt x="277" y="215"/>
                    <a:pt x="277" y="139"/>
                  </a:cubicBezTo>
                  <a:cubicBezTo>
                    <a:pt x="277" y="63"/>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7321601" y="4335312"/>
              <a:ext cx="260517" cy="135842"/>
            </a:xfrm>
            <a:custGeom>
              <a:avLst/>
              <a:gdLst/>
              <a:ahLst/>
              <a:cxnLst/>
              <a:rect l="l" t="t" r="r" b="b"/>
              <a:pathLst>
                <a:path w="7338" h="3826" extrusionOk="0">
                  <a:moveTo>
                    <a:pt x="143" y="0"/>
                  </a:moveTo>
                  <a:cubicBezTo>
                    <a:pt x="64" y="0"/>
                    <a:pt x="0" y="64"/>
                    <a:pt x="0" y="143"/>
                  </a:cubicBezTo>
                  <a:lnTo>
                    <a:pt x="0" y="3683"/>
                  </a:lnTo>
                  <a:cubicBezTo>
                    <a:pt x="0" y="3762"/>
                    <a:pt x="64" y="3825"/>
                    <a:pt x="143" y="3825"/>
                  </a:cubicBezTo>
                  <a:lnTo>
                    <a:pt x="7195" y="3825"/>
                  </a:lnTo>
                  <a:cubicBezTo>
                    <a:pt x="7275" y="3825"/>
                    <a:pt x="7338" y="3762"/>
                    <a:pt x="7338" y="3683"/>
                  </a:cubicBezTo>
                  <a:lnTo>
                    <a:pt x="7338" y="143"/>
                  </a:lnTo>
                  <a:cubicBezTo>
                    <a:pt x="7338" y="64"/>
                    <a:pt x="7275" y="0"/>
                    <a:pt x="7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7563558" y="4335312"/>
              <a:ext cx="18568" cy="135842"/>
            </a:xfrm>
            <a:custGeom>
              <a:avLst/>
              <a:gdLst/>
              <a:ahLst/>
              <a:cxnLst/>
              <a:rect l="l" t="t" r="r" b="b"/>
              <a:pathLst>
                <a:path w="523" h="3826" extrusionOk="0">
                  <a:moveTo>
                    <a:pt x="1" y="0"/>
                  </a:moveTo>
                  <a:cubicBezTo>
                    <a:pt x="80" y="0"/>
                    <a:pt x="143" y="64"/>
                    <a:pt x="143" y="143"/>
                  </a:cubicBezTo>
                  <a:lnTo>
                    <a:pt x="143" y="3683"/>
                  </a:lnTo>
                  <a:cubicBezTo>
                    <a:pt x="143" y="3762"/>
                    <a:pt x="80" y="3825"/>
                    <a:pt x="1" y="3825"/>
                  </a:cubicBezTo>
                  <a:lnTo>
                    <a:pt x="380" y="3825"/>
                  </a:lnTo>
                  <a:cubicBezTo>
                    <a:pt x="460" y="3825"/>
                    <a:pt x="523" y="3762"/>
                    <a:pt x="523" y="3683"/>
                  </a:cubicBezTo>
                  <a:lnTo>
                    <a:pt x="523" y="143"/>
                  </a:lnTo>
                  <a:cubicBezTo>
                    <a:pt x="523" y="64"/>
                    <a:pt x="460" y="0"/>
                    <a:pt x="3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7343968" y="4355443"/>
              <a:ext cx="215749" cy="95615"/>
            </a:xfrm>
            <a:custGeom>
              <a:avLst/>
              <a:gdLst/>
              <a:ahLst/>
              <a:cxnLst/>
              <a:rect l="l" t="t" r="r" b="b"/>
              <a:pathLst>
                <a:path w="6077" h="2693" extrusionOk="0">
                  <a:moveTo>
                    <a:pt x="605" y="0"/>
                  </a:moveTo>
                  <a:cubicBezTo>
                    <a:pt x="569" y="0"/>
                    <a:pt x="536" y="22"/>
                    <a:pt x="526" y="56"/>
                  </a:cubicBezTo>
                  <a:cubicBezTo>
                    <a:pt x="454" y="271"/>
                    <a:pt x="278" y="436"/>
                    <a:pt x="61" y="494"/>
                  </a:cubicBezTo>
                  <a:cubicBezTo>
                    <a:pt x="25" y="504"/>
                    <a:pt x="1" y="537"/>
                    <a:pt x="1" y="574"/>
                  </a:cubicBezTo>
                  <a:lnTo>
                    <a:pt x="1" y="2120"/>
                  </a:lnTo>
                  <a:cubicBezTo>
                    <a:pt x="1" y="2157"/>
                    <a:pt x="25" y="2192"/>
                    <a:pt x="61" y="2201"/>
                  </a:cubicBezTo>
                  <a:cubicBezTo>
                    <a:pt x="281" y="2260"/>
                    <a:pt x="455" y="2425"/>
                    <a:pt x="526" y="2638"/>
                  </a:cubicBezTo>
                  <a:cubicBezTo>
                    <a:pt x="536" y="2671"/>
                    <a:pt x="569" y="2693"/>
                    <a:pt x="605" y="2693"/>
                  </a:cubicBezTo>
                  <a:lnTo>
                    <a:pt x="5472" y="2693"/>
                  </a:lnTo>
                  <a:cubicBezTo>
                    <a:pt x="5508" y="2693"/>
                    <a:pt x="5541" y="2671"/>
                    <a:pt x="5551" y="2638"/>
                  </a:cubicBezTo>
                  <a:cubicBezTo>
                    <a:pt x="5623" y="2424"/>
                    <a:pt x="5797" y="2258"/>
                    <a:pt x="6016" y="2201"/>
                  </a:cubicBezTo>
                  <a:cubicBezTo>
                    <a:pt x="6052" y="2189"/>
                    <a:pt x="6076" y="2157"/>
                    <a:pt x="6076" y="2120"/>
                  </a:cubicBezTo>
                  <a:lnTo>
                    <a:pt x="6076" y="574"/>
                  </a:lnTo>
                  <a:cubicBezTo>
                    <a:pt x="6076" y="537"/>
                    <a:pt x="6052" y="503"/>
                    <a:pt x="6016" y="494"/>
                  </a:cubicBezTo>
                  <a:cubicBezTo>
                    <a:pt x="5796" y="433"/>
                    <a:pt x="5621" y="268"/>
                    <a:pt x="5551" y="56"/>
                  </a:cubicBezTo>
                  <a:cubicBezTo>
                    <a:pt x="5541" y="22"/>
                    <a:pt x="5508" y="0"/>
                    <a:pt x="54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7524930" y="4355443"/>
              <a:ext cx="34792" cy="95615"/>
            </a:xfrm>
            <a:custGeom>
              <a:avLst/>
              <a:gdLst/>
              <a:ahLst/>
              <a:cxnLst/>
              <a:rect l="l" t="t" r="r" b="b"/>
              <a:pathLst>
                <a:path w="980" h="2693" extrusionOk="0">
                  <a:moveTo>
                    <a:pt x="1" y="0"/>
                  </a:moveTo>
                  <a:cubicBezTo>
                    <a:pt x="37" y="0"/>
                    <a:pt x="70" y="22"/>
                    <a:pt x="80" y="56"/>
                  </a:cubicBezTo>
                  <a:cubicBezTo>
                    <a:pt x="152" y="268"/>
                    <a:pt x="326" y="605"/>
                    <a:pt x="545" y="662"/>
                  </a:cubicBezTo>
                  <a:cubicBezTo>
                    <a:pt x="581" y="674"/>
                    <a:pt x="605" y="705"/>
                    <a:pt x="605" y="743"/>
                  </a:cubicBezTo>
                  <a:lnTo>
                    <a:pt x="605" y="1950"/>
                  </a:lnTo>
                  <a:cubicBezTo>
                    <a:pt x="605" y="1988"/>
                    <a:pt x="581" y="2022"/>
                    <a:pt x="545" y="2031"/>
                  </a:cubicBezTo>
                  <a:cubicBezTo>
                    <a:pt x="324" y="2088"/>
                    <a:pt x="150" y="2425"/>
                    <a:pt x="80" y="2638"/>
                  </a:cubicBezTo>
                  <a:cubicBezTo>
                    <a:pt x="70" y="2671"/>
                    <a:pt x="37" y="2693"/>
                    <a:pt x="1" y="2693"/>
                  </a:cubicBezTo>
                  <a:lnTo>
                    <a:pt x="375" y="2693"/>
                  </a:lnTo>
                  <a:cubicBezTo>
                    <a:pt x="411" y="2693"/>
                    <a:pt x="444" y="2671"/>
                    <a:pt x="454" y="2638"/>
                  </a:cubicBezTo>
                  <a:cubicBezTo>
                    <a:pt x="526" y="2424"/>
                    <a:pt x="700" y="2258"/>
                    <a:pt x="919" y="2201"/>
                  </a:cubicBezTo>
                  <a:cubicBezTo>
                    <a:pt x="955" y="2189"/>
                    <a:pt x="979" y="2157"/>
                    <a:pt x="979" y="2120"/>
                  </a:cubicBezTo>
                  <a:lnTo>
                    <a:pt x="979" y="574"/>
                  </a:lnTo>
                  <a:cubicBezTo>
                    <a:pt x="979" y="537"/>
                    <a:pt x="955" y="503"/>
                    <a:pt x="919" y="494"/>
                  </a:cubicBezTo>
                  <a:cubicBezTo>
                    <a:pt x="699" y="433"/>
                    <a:pt x="524" y="268"/>
                    <a:pt x="454" y="56"/>
                  </a:cubicBezTo>
                  <a:cubicBezTo>
                    <a:pt x="444" y="22"/>
                    <a:pt x="411" y="0"/>
                    <a:pt x="3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7493651" y="4260648"/>
              <a:ext cx="44236" cy="58193"/>
            </a:xfrm>
            <a:custGeom>
              <a:avLst/>
              <a:gdLst/>
              <a:ahLst/>
              <a:cxnLst/>
              <a:rect l="l" t="t" r="r" b="b"/>
              <a:pathLst>
                <a:path w="1246" h="1639" extrusionOk="0">
                  <a:moveTo>
                    <a:pt x="1037" y="1"/>
                  </a:moveTo>
                  <a:cubicBezTo>
                    <a:pt x="794" y="1"/>
                    <a:pt x="565" y="107"/>
                    <a:pt x="408" y="294"/>
                  </a:cubicBezTo>
                  <a:cubicBezTo>
                    <a:pt x="364" y="348"/>
                    <a:pt x="328" y="405"/>
                    <a:pt x="299" y="467"/>
                  </a:cubicBezTo>
                  <a:lnTo>
                    <a:pt x="135" y="467"/>
                  </a:lnTo>
                  <a:cubicBezTo>
                    <a:pt x="61" y="467"/>
                    <a:pt x="1" y="528"/>
                    <a:pt x="1" y="602"/>
                  </a:cubicBezTo>
                  <a:cubicBezTo>
                    <a:pt x="1" y="676"/>
                    <a:pt x="61" y="736"/>
                    <a:pt x="135" y="736"/>
                  </a:cubicBezTo>
                  <a:lnTo>
                    <a:pt x="223" y="736"/>
                  </a:lnTo>
                  <a:cubicBezTo>
                    <a:pt x="218" y="791"/>
                    <a:pt x="218" y="847"/>
                    <a:pt x="223" y="902"/>
                  </a:cubicBezTo>
                  <a:lnTo>
                    <a:pt x="135" y="902"/>
                  </a:lnTo>
                  <a:cubicBezTo>
                    <a:pt x="61" y="902"/>
                    <a:pt x="1" y="964"/>
                    <a:pt x="1" y="1037"/>
                  </a:cubicBezTo>
                  <a:cubicBezTo>
                    <a:pt x="1" y="1110"/>
                    <a:pt x="61" y="1172"/>
                    <a:pt x="135" y="1172"/>
                  </a:cubicBezTo>
                  <a:lnTo>
                    <a:pt x="299" y="1172"/>
                  </a:lnTo>
                  <a:cubicBezTo>
                    <a:pt x="433" y="1449"/>
                    <a:pt x="721" y="1639"/>
                    <a:pt x="1039" y="1639"/>
                  </a:cubicBezTo>
                  <a:lnTo>
                    <a:pt x="1051" y="1639"/>
                  </a:lnTo>
                  <a:cubicBezTo>
                    <a:pt x="1075" y="1639"/>
                    <a:pt x="1098" y="1636"/>
                    <a:pt x="1119" y="1634"/>
                  </a:cubicBezTo>
                  <a:cubicBezTo>
                    <a:pt x="1191" y="1627"/>
                    <a:pt x="1246" y="1561"/>
                    <a:pt x="1239" y="1487"/>
                  </a:cubicBezTo>
                  <a:cubicBezTo>
                    <a:pt x="1232" y="1417"/>
                    <a:pt x="1172" y="1366"/>
                    <a:pt x="1104" y="1366"/>
                  </a:cubicBezTo>
                  <a:cubicBezTo>
                    <a:pt x="1099" y="1366"/>
                    <a:pt x="1095" y="1366"/>
                    <a:pt x="1090" y="1367"/>
                  </a:cubicBezTo>
                  <a:cubicBezTo>
                    <a:pt x="1076" y="1368"/>
                    <a:pt x="1060" y="1368"/>
                    <a:pt x="1046" y="1368"/>
                  </a:cubicBezTo>
                  <a:cubicBezTo>
                    <a:pt x="1041" y="1368"/>
                    <a:pt x="1037" y="1368"/>
                    <a:pt x="1032" y="1368"/>
                  </a:cubicBezTo>
                  <a:cubicBezTo>
                    <a:pt x="868" y="1368"/>
                    <a:pt x="718" y="1291"/>
                    <a:pt x="615" y="1172"/>
                  </a:cubicBezTo>
                  <a:lnTo>
                    <a:pt x="936" y="1172"/>
                  </a:lnTo>
                  <a:cubicBezTo>
                    <a:pt x="1010" y="1172"/>
                    <a:pt x="1070" y="1110"/>
                    <a:pt x="1070" y="1037"/>
                  </a:cubicBezTo>
                  <a:cubicBezTo>
                    <a:pt x="1070" y="964"/>
                    <a:pt x="1010" y="902"/>
                    <a:pt x="936" y="902"/>
                  </a:cubicBezTo>
                  <a:lnTo>
                    <a:pt x="493" y="902"/>
                  </a:lnTo>
                  <a:cubicBezTo>
                    <a:pt x="484" y="847"/>
                    <a:pt x="484" y="791"/>
                    <a:pt x="493" y="736"/>
                  </a:cubicBezTo>
                  <a:lnTo>
                    <a:pt x="936" y="736"/>
                  </a:lnTo>
                  <a:cubicBezTo>
                    <a:pt x="1010" y="736"/>
                    <a:pt x="1070" y="676"/>
                    <a:pt x="1070" y="602"/>
                  </a:cubicBezTo>
                  <a:cubicBezTo>
                    <a:pt x="1070" y="528"/>
                    <a:pt x="1010" y="467"/>
                    <a:pt x="936" y="467"/>
                  </a:cubicBezTo>
                  <a:lnTo>
                    <a:pt x="615" y="467"/>
                  </a:lnTo>
                  <a:cubicBezTo>
                    <a:pt x="721" y="343"/>
                    <a:pt x="873" y="271"/>
                    <a:pt x="1037" y="271"/>
                  </a:cubicBezTo>
                  <a:cubicBezTo>
                    <a:pt x="1110" y="271"/>
                    <a:pt x="1171" y="210"/>
                    <a:pt x="1171" y="136"/>
                  </a:cubicBezTo>
                  <a:cubicBezTo>
                    <a:pt x="1171" y="63"/>
                    <a:pt x="1110" y="1"/>
                    <a:pt x="103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7432266" y="4364993"/>
              <a:ext cx="39727" cy="76620"/>
            </a:xfrm>
            <a:custGeom>
              <a:avLst/>
              <a:gdLst/>
              <a:ahLst/>
              <a:cxnLst/>
              <a:rect l="l" t="t" r="r" b="b"/>
              <a:pathLst>
                <a:path w="1119" h="2158" extrusionOk="0">
                  <a:moveTo>
                    <a:pt x="409" y="510"/>
                  </a:moveTo>
                  <a:lnTo>
                    <a:pt x="409" y="790"/>
                  </a:lnTo>
                  <a:cubicBezTo>
                    <a:pt x="395" y="783"/>
                    <a:pt x="382" y="775"/>
                    <a:pt x="372" y="766"/>
                  </a:cubicBezTo>
                  <a:cubicBezTo>
                    <a:pt x="338" y="740"/>
                    <a:pt x="327" y="688"/>
                    <a:pt x="337" y="631"/>
                  </a:cubicBezTo>
                  <a:cubicBezTo>
                    <a:pt x="344" y="589"/>
                    <a:pt x="367" y="543"/>
                    <a:pt x="409" y="510"/>
                  </a:cubicBezTo>
                  <a:close/>
                  <a:moveTo>
                    <a:pt x="679" y="1203"/>
                  </a:moveTo>
                  <a:cubicBezTo>
                    <a:pt x="823" y="1265"/>
                    <a:pt x="821" y="1390"/>
                    <a:pt x="812" y="1442"/>
                  </a:cubicBezTo>
                  <a:cubicBezTo>
                    <a:pt x="799" y="1516"/>
                    <a:pt x="754" y="1592"/>
                    <a:pt x="679" y="1635"/>
                  </a:cubicBezTo>
                  <a:lnTo>
                    <a:pt x="679" y="1203"/>
                  </a:lnTo>
                  <a:close/>
                  <a:moveTo>
                    <a:pt x="544" y="0"/>
                  </a:moveTo>
                  <a:cubicBezTo>
                    <a:pt x="471" y="0"/>
                    <a:pt x="409" y="62"/>
                    <a:pt x="409" y="136"/>
                  </a:cubicBezTo>
                  <a:lnTo>
                    <a:pt x="409" y="221"/>
                  </a:lnTo>
                  <a:cubicBezTo>
                    <a:pt x="400" y="222"/>
                    <a:pt x="393" y="223"/>
                    <a:pt x="384" y="228"/>
                  </a:cubicBezTo>
                  <a:cubicBezTo>
                    <a:pt x="223" y="277"/>
                    <a:pt x="105" y="413"/>
                    <a:pt x="72" y="583"/>
                  </a:cubicBezTo>
                  <a:cubicBezTo>
                    <a:pt x="43" y="740"/>
                    <a:pt x="94" y="893"/>
                    <a:pt x="206" y="982"/>
                  </a:cubicBezTo>
                  <a:cubicBezTo>
                    <a:pt x="258" y="1022"/>
                    <a:pt x="323" y="1061"/>
                    <a:pt x="409" y="1100"/>
                  </a:cubicBezTo>
                  <a:lnTo>
                    <a:pt x="409" y="1668"/>
                  </a:lnTo>
                  <a:cubicBezTo>
                    <a:pt x="349" y="1660"/>
                    <a:pt x="302" y="1639"/>
                    <a:pt x="229" y="1592"/>
                  </a:cubicBezTo>
                  <a:cubicBezTo>
                    <a:pt x="206" y="1577"/>
                    <a:pt x="180" y="1569"/>
                    <a:pt x="154" y="1569"/>
                  </a:cubicBezTo>
                  <a:cubicBezTo>
                    <a:pt x="111" y="1569"/>
                    <a:pt x="68" y="1591"/>
                    <a:pt x="42" y="1631"/>
                  </a:cubicBezTo>
                  <a:cubicBezTo>
                    <a:pt x="0" y="1694"/>
                    <a:pt x="19" y="1776"/>
                    <a:pt x="82" y="1818"/>
                  </a:cubicBezTo>
                  <a:cubicBezTo>
                    <a:pt x="209" y="1900"/>
                    <a:pt x="300" y="1932"/>
                    <a:pt x="409" y="1940"/>
                  </a:cubicBezTo>
                  <a:lnTo>
                    <a:pt x="409" y="2024"/>
                  </a:lnTo>
                  <a:cubicBezTo>
                    <a:pt x="409" y="2097"/>
                    <a:pt x="471" y="2157"/>
                    <a:pt x="544" y="2157"/>
                  </a:cubicBezTo>
                  <a:cubicBezTo>
                    <a:pt x="618" y="2157"/>
                    <a:pt x="679" y="2097"/>
                    <a:pt x="679" y="2024"/>
                  </a:cubicBezTo>
                  <a:lnTo>
                    <a:pt x="679" y="1926"/>
                  </a:lnTo>
                  <a:cubicBezTo>
                    <a:pt x="903" y="1868"/>
                    <a:pt x="1046" y="1678"/>
                    <a:pt x="1078" y="1488"/>
                  </a:cubicBezTo>
                  <a:cubicBezTo>
                    <a:pt x="1118" y="1244"/>
                    <a:pt x="986" y="1025"/>
                    <a:pt x="749" y="942"/>
                  </a:cubicBezTo>
                  <a:cubicBezTo>
                    <a:pt x="726" y="933"/>
                    <a:pt x="703" y="926"/>
                    <a:pt x="677" y="917"/>
                  </a:cubicBezTo>
                  <a:lnTo>
                    <a:pt x="677" y="488"/>
                  </a:lnTo>
                  <a:cubicBezTo>
                    <a:pt x="720" y="505"/>
                    <a:pt x="747" y="527"/>
                    <a:pt x="753" y="530"/>
                  </a:cubicBezTo>
                  <a:lnTo>
                    <a:pt x="756" y="534"/>
                  </a:lnTo>
                  <a:lnTo>
                    <a:pt x="787" y="559"/>
                  </a:lnTo>
                  <a:cubicBezTo>
                    <a:pt x="812" y="581"/>
                    <a:pt x="843" y="591"/>
                    <a:pt x="874" y="591"/>
                  </a:cubicBezTo>
                  <a:cubicBezTo>
                    <a:pt x="912" y="591"/>
                    <a:pt x="950" y="575"/>
                    <a:pt x="977" y="544"/>
                  </a:cubicBezTo>
                  <a:cubicBezTo>
                    <a:pt x="1026" y="488"/>
                    <a:pt x="1019" y="402"/>
                    <a:pt x="963" y="353"/>
                  </a:cubicBezTo>
                  <a:lnTo>
                    <a:pt x="933" y="328"/>
                  </a:lnTo>
                  <a:cubicBezTo>
                    <a:pt x="913" y="313"/>
                    <a:pt x="821" y="239"/>
                    <a:pt x="679" y="209"/>
                  </a:cubicBezTo>
                  <a:lnTo>
                    <a:pt x="679" y="136"/>
                  </a:lnTo>
                  <a:cubicBezTo>
                    <a:pt x="679" y="62"/>
                    <a:pt x="618" y="0"/>
                    <a:pt x="54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7334204" y="4349443"/>
              <a:ext cx="9905" cy="9870"/>
            </a:xfrm>
            <a:custGeom>
              <a:avLst/>
              <a:gdLst/>
              <a:ahLst/>
              <a:cxnLst/>
              <a:rect l="l" t="t" r="r" b="b"/>
              <a:pathLst>
                <a:path w="279" h="278" extrusionOk="0">
                  <a:moveTo>
                    <a:pt x="140" y="1"/>
                  </a:moveTo>
                  <a:cubicBezTo>
                    <a:pt x="64" y="1"/>
                    <a:pt x="1" y="63"/>
                    <a:pt x="1" y="139"/>
                  </a:cubicBezTo>
                  <a:cubicBezTo>
                    <a:pt x="1" y="215"/>
                    <a:pt x="64" y="277"/>
                    <a:pt x="140" y="277"/>
                  </a:cubicBezTo>
                  <a:cubicBezTo>
                    <a:pt x="217" y="277"/>
                    <a:pt x="278" y="215"/>
                    <a:pt x="278" y="139"/>
                  </a:cubicBezTo>
                  <a:cubicBezTo>
                    <a:pt x="278" y="63"/>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7559617" y="4349443"/>
              <a:ext cx="9870" cy="9870"/>
            </a:xfrm>
            <a:custGeom>
              <a:avLst/>
              <a:gdLst/>
              <a:ahLst/>
              <a:cxnLst/>
              <a:rect l="l" t="t" r="r" b="b"/>
              <a:pathLst>
                <a:path w="278" h="278" extrusionOk="0">
                  <a:moveTo>
                    <a:pt x="139" y="1"/>
                  </a:moveTo>
                  <a:cubicBezTo>
                    <a:pt x="63" y="1"/>
                    <a:pt x="1" y="63"/>
                    <a:pt x="1" y="139"/>
                  </a:cubicBezTo>
                  <a:cubicBezTo>
                    <a:pt x="1" y="215"/>
                    <a:pt x="63" y="277"/>
                    <a:pt x="139" y="277"/>
                  </a:cubicBezTo>
                  <a:cubicBezTo>
                    <a:pt x="215" y="277"/>
                    <a:pt x="277" y="215"/>
                    <a:pt x="277" y="139"/>
                  </a:cubicBezTo>
                  <a:cubicBezTo>
                    <a:pt x="277" y="63"/>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7334204" y="4447149"/>
              <a:ext cx="9905" cy="9835"/>
            </a:xfrm>
            <a:custGeom>
              <a:avLst/>
              <a:gdLst/>
              <a:ahLst/>
              <a:cxnLst/>
              <a:rect l="l" t="t" r="r" b="b"/>
              <a:pathLst>
                <a:path w="279" h="277" extrusionOk="0">
                  <a:moveTo>
                    <a:pt x="140" y="0"/>
                  </a:moveTo>
                  <a:cubicBezTo>
                    <a:pt x="64" y="0"/>
                    <a:pt x="1" y="62"/>
                    <a:pt x="1" y="138"/>
                  </a:cubicBezTo>
                  <a:cubicBezTo>
                    <a:pt x="1" y="215"/>
                    <a:pt x="64" y="277"/>
                    <a:pt x="140" y="277"/>
                  </a:cubicBezTo>
                  <a:cubicBezTo>
                    <a:pt x="217" y="277"/>
                    <a:pt x="278" y="215"/>
                    <a:pt x="278" y="138"/>
                  </a:cubicBezTo>
                  <a:cubicBezTo>
                    <a:pt x="278"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7559617" y="4447149"/>
              <a:ext cx="9870" cy="9835"/>
            </a:xfrm>
            <a:custGeom>
              <a:avLst/>
              <a:gdLst/>
              <a:ahLst/>
              <a:cxnLst/>
              <a:rect l="l" t="t" r="r" b="b"/>
              <a:pathLst>
                <a:path w="278" h="277" extrusionOk="0">
                  <a:moveTo>
                    <a:pt x="139" y="0"/>
                  </a:moveTo>
                  <a:cubicBezTo>
                    <a:pt x="63" y="0"/>
                    <a:pt x="1" y="62"/>
                    <a:pt x="1" y="138"/>
                  </a:cubicBezTo>
                  <a:cubicBezTo>
                    <a:pt x="1" y="215"/>
                    <a:pt x="63" y="277"/>
                    <a:pt x="139" y="277"/>
                  </a:cubicBezTo>
                  <a:cubicBezTo>
                    <a:pt x="215" y="277"/>
                    <a:pt x="277" y="215"/>
                    <a:pt x="277" y="138"/>
                  </a:cubicBezTo>
                  <a:cubicBezTo>
                    <a:pt x="277" y="62"/>
                    <a:pt x="215"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59"/>
          <p:cNvGrpSpPr/>
          <p:nvPr/>
        </p:nvGrpSpPr>
        <p:grpSpPr>
          <a:xfrm>
            <a:off x="6713920" y="4147710"/>
            <a:ext cx="247673" cy="327001"/>
            <a:chOff x="6713920" y="4147710"/>
            <a:chExt cx="247673" cy="327001"/>
          </a:xfrm>
        </p:grpSpPr>
        <p:sp>
          <p:nvSpPr>
            <p:cNvPr id="4069" name="Google Shape;4069;p59"/>
            <p:cNvSpPr/>
            <p:nvPr/>
          </p:nvSpPr>
          <p:spPr>
            <a:xfrm>
              <a:off x="6713920" y="4147710"/>
              <a:ext cx="247665" cy="327001"/>
            </a:xfrm>
            <a:custGeom>
              <a:avLst/>
              <a:gdLst/>
              <a:ahLst/>
              <a:cxnLst/>
              <a:rect l="l" t="t" r="r" b="b"/>
              <a:pathLst>
                <a:path w="6976" h="9210" extrusionOk="0">
                  <a:moveTo>
                    <a:pt x="360" y="0"/>
                  </a:moveTo>
                  <a:cubicBezTo>
                    <a:pt x="163" y="0"/>
                    <a:pt x="0" y="161"/>
                    <a:pt x="0" y="360"/>
                  </a:cubicBezTo>
                  <a:lnTo>
                    <a:pt x="0" y="8850"/>
                  </a:lnTo>
                  <a:cubicBezTo>
                    <a:pt x="0" y="9047"/>
                    <a:pt x="163" y="9210"/>
                    <a:pt x="360" y="9210"/>
                  </a:cubicBezTo>
                  <a:lnTo>
                    <a:pt x="6616" y="9210"/>
                  </a:lnTo>
                  <a:cubicBezTo>
                    <a:pt x="6813" y="9210"/>
                    <a:pt x="6975" y="9047"/>
                    <a:pt x="6975" y="8850"/>
                  </a:cubicBezTo>
                  <a:lnTo>
                    <a:pt x="6975" y="1419"/>
                  </a:lnTo>
                  <a:lnTo>
                    <a:pt x="5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6935605" y="4185060"/>
              <a:ext cx="25988" cy="289579"/>
            </a:xfrm>
            <a:custGeom>
              <a:avLst/>
              <a:gdLst/>
              <a:ahLst/>
              <a:cxnLst/>
              <a:rect l="l" t="t" r="r" b="b"/>
              <a:pathLst>
                <a:path w="732" h="8156" extrusionOk="0">
                  <a:moveTo>
                    <a:pt x="360" y="0"/>
                  </a:moveTo>
                  <a:lnTo>
                    <a:pt x="360" y="7795"/>
                  </a:lnTo>
                  <a:cubicBezTo>
                    <a:pt x="360" y="7994"/>
                    <a:pt x="200" y="8155"/>
                    <a:pt x="0" y="8155"/>
                  </a:cubicBezTo>
                  <a:lnTo>
                    <a:pt x="372" y="8155"/>
                  </a:lnTo>
                  <a:cubicBezTo>
                    <a:pt x="569" y="8155"/>
                    <a:pt x="731" y="7995"/>
                    <a:pt x="731" y="7797"/>
                  </a:cubicBezTo>
                  <a:lnTo>
                    <a:pt x="731" y="367"/>
                  </a:lnTo>
                  <a:lnTo>
                    <a:pt x="360" y="0"/>
                  </a:lnTo>
                  <a:close/>
                </a:path>
              </a:pathLst>
            </a:custGeom>
            <a:solidFill>
              <a:srgbClr val="E8E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6910610" y="4147710"/>
              <a:ext cx="50982" cy="50417"/>
            </a:xfrm>
            <a:custGeom>
              <a:avLst/>
              <a:gdLst/>
              <a:ahLst/>
              <a:cxnLst/>
              <a:rect l="l" t="t" r="r" b="b"/>
              <a:pathLst>
                <a:path w="1436" h="1420" extrusionOk="0">
                  <a:moveTo>
                    <a:pt x="1" y="0"/>
                  </a:moveTo>
                  <a:lnTo>
                    <a:pt x="1" y="1239"/>
                  </a:lnTo>
                  <a:cubicBezTo>
                    <a:pt x="1" y="1338"/>
                    <a:pt x="83" y="1419"/>
                    <a:pt x="181" y="1419"/>
                  </a:cubicBezTo>
                  <a:lnTo>
                    <a:pt x="1435" y="1419"/>
                  </a:ln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6910610" y="4179237"/>
              <a:ext cx="50982" cy="18889"/>
            </a:xfrm>
            <a:custGeom>
              <a:avLst/>
              <a:gdLst/>
              <a:ahLst/>
              <a:cxnLst/>
              <a:rect l="l" t="t" r="r" b="b"/>
              <a:pathLst>
                <a:path w="1436" h="532" extrusionOk="0">
                  <a:moveTo>
                    <a:pt x="1" y="0"/>
                  </a:moveTo>
                  <a:lnTo>
                    <a:pt x="1" y="350"/>
                  </a:lnTo>
                  <a:cubicBezTo>
                    <a:pt x="1" y="450"/>
                    <a:pt x="83" y="531"/>
                    <a:pt x="181" y="531"/>
                  </a:cubicBezTo>
                  <a:lnTo>
                    <a:pt x="1435" y="531"/>
                  </a:lnTo>
                  <a:lnTo>
                    <a:pt x="1015" y="114"/>
                  </a:lnTo>
                  <a:lnTo>
                    <a:pt x="168" y="114"/>
                  </a:lnTo>
                  <a:cubicBezTo>
                    <a:pt x="93" y="114"/>
                    <a:pt x="28" y="68"/>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6747541" y="4174231"/>
              <a:ext cx="57621" cy="57589"/>
            </a:xfrm>
            <a:custGeom>
              <a:avLst/>
              <a:gdLst/>
              <a:ahLst/>
              <a:cxnLst/>
              <a:rect l="l" t="t" r="r" b="b"/>
              <a:pathLst>
                <a:path w="1623" h="1622" extrusionOk="0">
                  <a:moveTo>
                    <a:pt x="812" y="0"/>
                  </a:moveTo>
                  <a:cubicBezTo>
                    <a:pt x="363" y="0"/>
                    <a:pt x="0" y="363"/>
                    <a:pt x="0" y="810"/>
                  </a:cubicBezTo>
                  <a:cubicBezTo>
                    <a:pt x="0" y="1259"/>
                    <a:pt x="363" y="1622"/>
                    <a:pt x="812" y="1622"/>
                  </a:cubicBezTo>
                  <a:cubicBezTo>
                    <a:pt x="1260" y="1622"/>
                    <a:pt x="1622" y="1259"/>
                    <a:pt x="1622" y="810"/>
                  </a:cubicBezTo>
                  <a:cubicBezTo>
                    <a:pt x="1622" y="363"/>
                    <a:pt x="1260"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6755956" y="4175509"/>
              <a:ext cx="49206" cy="56275"/>
            </a:xfrm>
            <a:custGeom>
              <a:avLst/>
              <a:gdLst/>
              <a:ahLst/>
              <a:cxnLst/>
              <a:rect l="l" t="t" r="r" b="b"/>
              <a:pathLst>
                <a:path w="1386" h="1585" extrusionOk="0">
                  <a:moveTo>
                    <a:pt x="808" y="0"/>
                  </a:moveTo>
                  <a:lnTo>
                    <a:pt x="808" y="0"/>
                  </a:lnTo>
                  <a:cubicBezTo>
                    <a:pt x="952" y="145"/>
                    <a:pt x="1043" y="347"/>
                    <a:pt x="1043" y="570"/>
                  </a:cubicBezTo>
                  <a:cubicBezTo>
                    <a:pt x="1043" y="1016"/>
                    <a:pt x="680" y="1379"/>
                    <a:pt x="232" y="1379"/>
                  </a:cubicBezTo>
                  <a:cubicBezTo>
                    <a:pt x="152" y="1379"/>
                    <a:pt x="74" y="1367"/>
                    <a:pt x="1" y="1346"/>
                  </a:cubicBezTo>
                  <a:lnTo>
                    <a:pt x="1" y="1346"/>
                  </a:lnTo>
                  <a:cubicBezTo>
                    <a:pt x="148" y="1492"/>
                    <a:pt x="352" y="1584"/>
                    <a:pt x="576" y="1584"/>
                  </a:cubicBezTo>
                  <a:cubicBezTo>
                    <a:pt x="1023" y="1584"/>
                    <a:pt x="1385" y="1223"/>
                    <a:pt x="1385" y="774"/>
                  </a:cubicBezTo>
                  <a:cubicBezTo>
                    <a:pt x="1385" y="407"/>
                    <a:pt x="1141" y="96"/>
                    <a:pt x="8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6866372" y="4387254"/>
              <a:ext cx="61597" cy="58867"/>
            </a:xfrm>
            <a:custGeom>
              <a:avLst/>
              <a:gdLst/>
              <a:ahLst/>
              <a:cxnLst/>
              <a:rect l="l" t="t" r="r" b="b"/>
              <a:pathLst>
                <a:path w="1735" h="1658" extrusionOk="0">
                  <a:moveTo>
                    <a:pt x="1107" y="1"/>
                  </a:moveTo>
                  <a:cubicBezTo>
                    <a:pt x="1033" y="1"/>
                    <a:pt x="946" y="74"/>
                    <a:pt x="868" y="74"/>
                  </a:cubicBezTo>
                  <a:cubicBezTo>
                    <a:pt x="789" y="74"/>
                    <a:pt x="701" y="1"/>
                    <a:pt x="627" y="1"/>
                  </a:cubicBezTo>
                  <a:cubicBezTo>
                    <a:pt x="618" y="1"/>
                    <a:pt x="608" y="2"/>
                    <a:pt x="599" y="5"/>
                  </a:cubicBezTo>
                  <a:cubicBezTo>
                    <a:pt x="517" y="31"/>
                    <a:pt x="491" y="168"/>
                    <a:pt x="424" y="218"/>
                  </a:cubicBezTo>
                  <a:cubicBezTo>
                    <a:pt x="355" y="268"/>
                    <a:pt x="216" y="253"/>
                    <a:pt x="166" y="320"/>
                  </a:cubicBezTo>
                  <a:cubicBezTo>
                    <a:pt x="116" y="389"/>
                    <a:pt x="175" y="515"/>
                    <a:pt x="149" y="595"/>
                  </a:cubicBezTo>
                  <a:cubicBezTo>
                    <a:pt x="123" y="674"/>
                    <a:pt x="1" y="742"/>
                    <a:pt x="1" y="830"/>
                  </a:cubicBezTo>
                  <a:cubicBezTo>
                    <a:pt x="1" y="917"/>
                    <a:pt x="123" y="984"/>
                    <a:pt x="149" y="1063"/>
                  </a:cubicBezTo>
                  <a:cubicBezTo>
                    <a:pt x="175" y="1145"/>
                    <a:pt x="116" y="1270"/>
                    <a:pt x="166" y="1339"/>
                  </a:cubicBezTo>
                  <a:cubicBezTo>
                    <a:pt x="216" y="1408"/>
                    <a:pt x="355" y="1391"/>
                    <a:pt x="424" y="1441"/>
                  </a:cubicBezTo>
                  <a:cubicBezTo>
                    <a:pt x="491" y="1490"/>
                    <a:pt x="519" y="1627"/>
                    <a:pt x="599" y="1653"/>
                  </a:cubicBezTo>
                  <a:cubicBezTo>
                    <a:pt x="609" y="1656"/>
                    <a:pt x="619" y="1658"/>
                    <a:pt x="630" y="1658"/>
                  </a:cubicBezTo>
                  <a:cubicBezTo>
                    <a:pt x="704" y="1658"/>
                    <a:pt x="790" y="1585"/>
                    <a:pt x="868" y="1585"/>
                  </a:cubicBezTo>
                  <a:cubicBezTo>
                    <a:pt x="945" y="1585"/>
                    <a:pt x="1032" y="1657"/>
                    <a:pt x="1106" y="1657"/>
                  </a:cubicBezTo>
                  <a:cubicBezTo>
                    <a:pt x="1116" y="1657"/>
                    <a:pt x="1126" y="1656"/>
                    <a:pt x="1136" y="1653"/>
                  </a:cubicBezTo>
                  <a:cubicBezTo>
                    <a:pt x="1218" y="1628"/>
                    <a:pt x="1244" y="1492"/>
                    <a:pt x="1312" y="1441"/>
                  </a:cubicBezTo>
                  <a:cubicBezTo>
                    <a:pt x="1381" y="1391"/>
                    <a:pt x="1519" y="1407"/>
                    <a:pt x="1569" y="1339"/>
                  </a:cubicBezTo>
                  <a:cubicBezTo>
                    <a:pt x="1619" y="1270"/>
                    <a:pt x="1560" y="1145"/>
                    <a:pt x="1588" y="1063"/>
                  </a:cubicBezTo>
                  <a:cubicBezTo>
                    <a:pt x="1612" y="984"/>
                    <a:pt x="1735" y="917"/>
                    <a:pt x="1735" y="830"/>
                  </a:cubicBezTo>
                  <a:cubicBezTo>
                    <a:pt x="1735" y="743"/>
                    <a:pt x="1612" y="677"/>
                    <a:pt x="1588" y="595"/>
                  </a:cubicBezTo>
                  <a:cubicBezTo>
                    <a:pt x="1560" y="515"/>
                    <a:pt x="1619" y="389"/>
                    <a:pt x="1569" y="320"/>
                  </a:cubicBezTo>
                  <a:cubicBezTo>
                    <a:pt x="1519" y="250"/>
                    <a:pt x="1381" y="268"/>
                    <a:pt x="1312" y="218"/>
                  </a:cubicBezTo>
                  <a:cubicBezTo>
                    <a:pt x="1244" y="169"/>
                    <a:pt x="1217" y="32"/>
                    <a:pt x="1136" y="5"/>
                  </a:cubicBezTo>
                  <a:cubicBezTo>
                    <a:pt x="1126" y="2"/>
                    <a:pt x="111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6874716" y="4389420"/>
              <a:ext cx="53254" cy="56808"/>
            </a:xfrm>
            <a:custGeom>
              <a:avLst/>
              <a:gdLst/>
              <a:ahLst/>
              <a:cxnLst/>
              <a:rect l="l" t="t" r="r" b="b"/>
              <a:pathLst>
                <a:path w="1500" h="1600" extrusionOk="0">
                  <a:moveTo>
                    <a:pt x="967" y="0"/>
                  </a:moveTo>
                  <a:cubicBezTo>
                    <a:pt x="960" y="56"/>
                    <a:pt x="953" y="112"/>
                    <a:pt x="967" y="157"/>
                  </a:cubicBezTo>
                  <a:cubicBezTo>
                    <a:pt x="996" y="245"/>
                    <a:pt x="1134" y="321"/>
                    <a:pt x="1134" y="419"/>
                  </a:cubicBezTo>
                  <a:cubicBezTo>
                    <a:pt x="1134" y="518"/>
                    <a:pt x="996" y="595"/>
                    <a:pt x="967" y="682"/>
                  </a:cubicBezTo>
                  <a:cubicBezTo>
                    <a:pt x="937" y="774"/>
                    <a:pt x="1003" y="915"/>
                    <a:pt x="947" y="993"/>
                  </a:cubicBezTo>
                  <a:cubicBezTo>
                    <a:pt x="892" y="1071"/>
                    <a:pt x="735" y="1052"/>
                    <a:pt x="658" y="1108"/>
                  </a:cubicBezTo>
                  <a:cubicBezTo>
                    <a:pt x="583" y="1164"/>
                    <a:pt x="551" y="1318"/>
                    <a:pt x="461" y="1350"/>
                  </a:cubicBezTo>
                  <a:cubicBezTo>
                    <a:pt x="450" y="1353"/>
                    <a:pt x="439" y="1355"/>
                    <a:pt x="427" y="1355"/>
                  </a:cubicBezTo>
                  <a:cubicBezTo>
                    <a:pt x="343" y="1355"/>
                    <a:pt x="245" y="1272"/>
                    <a:pt x="158" y="1272"/>
                  </a:cubicBezTo>
                  <a:cubicBezTo>
                    <a:pt x="108" y="1272"/>
                    <a:pt x="52" y="1300"/>
                    <a:pt x="0" y="1323"/>
                  </a:cubicBezTo>
                  <a:cubicBezTo>
                    <a:pt x="61" y="1343"/>
                    <a:pt x="141" y="1346"/>
                    <a:pt x="189" y="1380"/>
                  </a:cubicBezTo>
                  <a:cubicBezTo>
                    <a:pt x="256" y="1431"/>
                    <a:pt x="282" y="1567"/>
                    <a:pt x="364" y="1595"/>
                  </a:cubicBezTo>
                  <a:cubicBezTo>
                    <a:pt x="374" y="1598"/>
                    <a:pt x="383" y="1599"/>
                    <a:pt x="394" y="1599"/>
                  </a:cubicBezTo>
                  <a:cubicBezTo>
                    <a:pt x="467" y="1599"/>
                    <a:pt x="555" y="1526"/>
                    <a:pt x="633" y="1526"/>
                  </a:cubicBezTo>
                  <a:cubicBezTo>
                    <a:pt x="711" y="1526"/>
                    <a:pt x="799" y="1599"/>
                    <a:pt x="873" y="1599"/>
                  </a:cubicBezTo>
                  <a:cubicBezTo>
                    <a:pt x="882" y="1599"/>
                    <a:pt x="892" y="1598"/>
                    <a:pt x="901" y="1595"/>
                  </a:cubicBezTo>
                  <a:cubicBezTo>
                    <a:pt x="983" y="1567"/>
                    <a:pt x="1009" y="1431"/>
                    <a:pt x="1077" y="1380"/>
                  </a:cubicBezTo>
                  <a:cubicBezTo>
                    <a:pt x="1146" y="1331"/>
                    <a:pt x="1284" y="1347"/>
                    <a:pt x="1334" y="1280"/>
                  </a:cubicBezTo>
                  <a:cubicBezTo>
                    <a:pt x="1383" y="1210"/>
                    <a:pt x="1325" y="1085"/>
                    <a:pt x="1353" y="1005"/>
                  </a:cubicBezTo>
                  <a:cubicBezTo>
                    <a:pt x="1377" y="926"/>
                    <a:pt x="1500" y="858"/>
                    <a:pt x="1500" y="770"/>
                  </a:cubicBezTo>
                  <a:cubicBezTo>
                    <a:pt x="1500" y="682"/>
                    <a:pt x="1377" y="616"/>
                    <a:pt x="1353" y="537"/>
                  </a:cubicBezTo>
                  <a:cubicBezTo>
                    <a:pt x="1325" y="455"/>
                    <a:pt x="1384" y="330"/>
                    <a:pt x="1334" y="261"/>
                  </a:cubicBezTo>
                  <a:cubicBezTo>
                    <a:pt x="1284" y="192"/>
                    <a:pt x="1146" y="209"/>
                    <a:pt x="1077" y="159"/>
                  </a:cubicBezTo>
                  <a:cubicBezTo>
                    <a:pt x="1032" y="124"/>
                    <a:pt x="1005" y="52"/>
                    <a:pt x="96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6822490" y="4226883"/>
              <a:ext cx="108460" cy="9835"/>
            </a:xfrm>
            <a:custGeom>
              <a:avLst/>
              <a:gdLst/>
              <a:ahLst/>
              <a:cxnLst/>
              <a:rect l="l" t="t" r="r" b="b"/>
              <a:pathLst>
                <a:path w="3055" h="277" extrusionOk="0">
                  <a:moveTo>
                    <a:pt x="140" y="1"/>
                  </a:moveTo>
                  <a:cubicBezTo>
                    <a:pt x="62" y="1"/>
                    <a:pt x="0" y="64"/>
                    <a:pt x="0" y="139"/>
                  </a:cubicBezTo>
                  <a:cubicBezTo>
                    <a:pt x="0" y="215"/>
                    <a:pt x="62" y="277"/>
                    <a:pt x="140" y="277"/>
                  </a:cubicBezTo>
                  <a:lnTo>
                    <a:pt x="2914" y="277"/>
                  </a:lnTo>
                  <a:cubicBezTo>
                    <a:pt x="2992" y="277"/>
                    <a:pt x="3054" y="215"/>
                    <a:pt x="3054" y="139"/>
                  </a:cubicBezTo>
                  <a:cubicBezTo>
                    <a:pt x="3054" y="61"/>
                    <a:pt x="2991" y="1"/>
                    <a:pt x="2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9"/>
            <p:cNvSpPr/>
            <p:nvPr/>
          </p:nvSpPr>
          <p:spPr>
            <a:xfrm>
              <a:off x="6822490" y="4204516"/>
              <a:ext cx="67419" cy="9906"/>
            </a:xfrm>
            <a:custGeom>
              <a:avLst/>
              <a:gdLst/>
              <a:ahLst/>
              <a:cxnLst/>
              <a:rect l="l" t="t" r="r" b="b"/>
              <a:pathLst>
                <a:path w="1899" h="279" extrusionOk="0">
                  <a:moveTo>
                    <a:pt x="140" y="0"/>
                  </a:moveTo>
                  <a:cubicBezTo>
                    <a:pt x="62" y="0"/>
                    <a:pt x="0" y="64"/>
                    <a:pt x="0" y="140"/>
                  </a:cubicBezTo>
                  <a:cubicBezTo>
                    <a:pt x="0" y="216"/>
                    <a:pt x="62" y="278"/>
                    <a:pt x="140" y="278"/>
                  </a:cubicBezTo>
                  <a:lnTo>
                    <a:pt x="1760" y="278"/>
                  </a:lnTo>
                  <a:cubicBezTo>
                    <a:pt x="1838" y="278"/>
                    <a:pt x="1899" y="215"/>
                    <a:pt x="1899" y="140"/>
                  </a:cubicBezTo>
                  <a:cubicBezTo>
                    <a:pt x="1899" y="62"/>
                    <a:pt x="1835" y="0"/>
                    <a:pt x="17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6782726" y="4278577"/>
              <a:ext cx="71928" cy="9906"/>
            </a:xfrm>
            <a:custGeom>
              <a:avLst/>
              <a:gdLst/>
              <a:ahLst/>
              <a:cxnLst/>
              <a:rect l="l" t="t" r="r" b="b"/>
              <a:pathLst>
                <a:path w="2026" h="279" extrusionOk="0">
                  <a:moveTo>
                    <a:pt x="139" y="1"/>
                  </a:moveTo>
                  <a:cubicBezTo>
                    <a:pt x="61" y="1"/>
                    <a:pt x="1" y="64"/>
                    <a:pt x="1" y="141"/>
                  </a:cubicBezTo>
                  <a:cubicBezTo>
                    <a:pt x="1" y="215"/>
                    <a:pt x="61" y="279"/>
                    <a:pt x="139" y="279"/>
                  </a:cubicBezTo>
                  <a:lnTo>
                    <a:pt x="1887" y="279"/>
                  </a:lnTo>
                  <a:cubicBezTo>
                    <a:pt x="1965" y="279"/>
                    <a:pt x="2026" y="215"/>
                    <a:pt x="2026" y="141"/>
                  </a:cubicBezTo>
                  <a:cubicBezTo>
                    <a:pt x="2026" y="64"/>
                    <a:pt x="1962" y="1"/>
                    <a:pt x="18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6742677" y="4278577"/>
              <a:ext cx="27124" cy="9906"/>
            </a:xfrm>
            <a:custGeom>
              <a:avLst/>
              <a:gdLst/>
              <a:ahLst/>
              <a:cxnLst/>
              <a:rect l="l" t="t" r="r" b="b"/>
              <a:pathLst>
                <a:path w="764" h="279" extrusionOk="0">
                  <a:moveTo>
                    <a:pt x="139" y="1"/>
                  </a:moveTo>
                  <a:cubicBezTo>
                    <a:pt x="61" y="1"/>
                    <a:pt x="1" y="64"/>
                    <a:pt x="1" y="141"/>
                  </a:cubicBezTo>
                  <a:cubicBezTo>
                    <a:pt x="1" y="215"/>
                    <a:pt x="61" y="279"/>
                    <a:pt x="139" y="279"/>
                  </a:cubicBezTo>
                  <a:lnTo>
                    <a:pt x="625" y="279"/>
                  </a:lnTo>
                  <a:cubicBezTo>
                    <a:pt x="701" y="279"/>
                    <a:pt x="763" y="215"/>
                    <a:pt x="763" y="141"/>
                  </a:cubicBezTo>
                  <a:cubicBezTo>
                    <a:pt x="763" y="64"/>
                    <a:pt x="700" y="1"/>
                    <a:pt x="6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6816916" y="4304495"/>
              <a:ext cx="37739" cy="9835"/>
            </a:xfrm>
            <a:custGeom>
              <a:avLst/>
              <a:gdLst/>
              <a:ahLst/>
              <a:cxnLst/>
              <a:rect l="l" t="t" r="r" b="b"/>
              <a:pathLst>
                <a:path w="1063" h="277" extrusionOk="0">
                  <a:moveTo>
                    <a:pt x="140" y="1"/>
                  </a:moveTo>
                  <a:cubicBezTo>
                    <a:pt x="62" y="1"/>
                    <a:pt x="1" y="62"/>
                    <a:pt x="1" y="139"/>
                  </a:cubicBezTo>
                  <a:cubicBezTo>
                    <a:pt x="1" y="216"/>
                    <a:pt x="64" y="277"/>
                    <a:pt x="140" y="277"/>
                  </a:cubicBezTo>
                  <a:lnTo>
                    <a:pt x="924" y="277"/>
                  </a:lnTo>
                  <a:cubicBezTo>
                    <a:pt x="1002" y="277"/>
                    <a:pt x="1063" y="214"/>
                    <a:pt x="1063" y="139"/>
                  </a:cubicBezTo>
                  <a:cubicBezTo>
                    <a:pt x="1063" y="62"/>
                    <a:pt x="1002" y="1"/>
                    <a:pt x="9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6742642" y="4304566"/>
              <a:ext cx="60958" cy="9835"/>
            </a:xfrm>
            <a:custGeom>
              <a:avLst/>
              <a:gdLst/>
              <a:ahLst/>
              <a:cxnLst/>
              <a:rect l="l" t="t" r="r" b="b"/>
              <a:pathLst>
                <a:path w="1717" h="277" extrusionOk="0">
                  <a:moveTo>
                    <a:pt x="140" y="0"/>
                  </a:moveTo>
                  <a:cubicBezTo>
                    <a:pt x="62" y="0"/>
                    <a:pt x="2" y="63"/>
                    <a:pt x="2" y="138"/>
                  </a:cubicBezTo>
                  <a:cubicBezTo>
                    <a:pt x="0" y="214"/>
                    <a:pt x="62" y="276"/>
                    <a:pt x="140" y="276"/>
                  </a:cubicBezTo>
                  <a:lnTo>
                    <a:pt x="1579" y="276"/>
                  </a:lnTo>
                  <a:cubicBezTo>
                    <a:pt x="1657" y="276"/>
                    <a:pt x="1717" y="214"/>
                    <a:pt x="1717" y="138"/>
                  </a:cubicBezTo>
                  <a:cubicBezTo>
                    <a:pt x="1717" y="60"/>
                    <a:pt x="1655" y="0"/>
                    <a:pt x="15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6742677" y="4330413"/>
              <a:ext cx="188270" cy="9870"/>
            </a:xfrm>
            <a:custGeom>
              <a:avLst/>
              <a:gdLst/>
              <a:ahLst/>
              <a:cxnLst/>
              <a:rect l="l" t="t" r="r" b="b"/>
              <a:pathLst>
                <a:path w="5303" h="278" extrusionOk="0">
                  <a:moveTo>
                    <a:pt x="139" y="0"/>
                  </a:moveTo>
                  <a:cubicBezTo>
                    <a:pt x="61" y="0"/>
                    <a:pt x="1" y="63"/>
                    <a:pt x="1" y="138"/>
                  </a:cubicBezTo>
                  <a:cubicBezTo>
                    <a:pt x="1" y="215"/>
                    <a:pt x="64" y="278"/>
                    <a:pt x="139" y="278"/>
                  </a:cubicBezTo>
                  <a:lnTo>
                    <a:pt x="5162" y="278"/>
                  </a:lnTo>
                  <a:cubicBezTo>
                    <a:pt x="5240" y="278"/>
                    <a:pt x="5302" y="215"/>
                    <a:pt x="5302" y="138"/>
                  </a:cubicBezTo>
                  <a:cubicBezTo>
                    <a:pt x="5302" y="63"/>
                    <a:pt x="5240" y="0"/>
                    <a:pt x="516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6863426" y="4356259"/>
              <a:ext cx="67526" cy="9906"/>
            </a:xfrm>
            <a:custGeom>
              <a:avLst/>
              <a:gdLst/>
              <a:ahLst/>
              <a:cxnLst/>
              <a:rect l="l" t="t" r="r" b="b"/>
              <a:pathLst>
                <a:path w="1902" h="279" extrusionOk="0">
                  <a:moveTo>
                    <a:pt x="140" y="0"/>
                  </a:moveTo>
                  <a:cubicBezTo>
                    <a:pt x="62" y="0"/>
                    <a:pt x="0" y="64"/>
                    <a:pt x="0" y="140"/>
                  </a:cubicBezTo>
                  <a:cubicBezTo>
                    <a:pt x="0" y="215"/>
                    <a:pt x="63" y="278"/>
                    <a:pt x="140" y="278"/>
                  </a:cubicBezTo>
                  <a:lnTo>
                    <a:pt x="1761" y="278"/>
                  </a:lnTo>
                  <a:cubicBezTo>
                    <a:pt x="1839" y="278"/>
                    <a:pt x="1901" y="215"/>
                    <a:pt x="1901" y="140"/>
                  </a:cubicBezTo>
                  <a:cubicBezTo>
                    <a:pt x="1901" y="64"/>
                    <a:pt x="1839" y="0"/>
                    <a:pt x="17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6742677" y="4356259"/>
              <a:ext cx="107786" cy="9906"/>
            </a:xfrm>
            <a:custGeom>
              <a:avLst/>
              <a:gdLst/>
              <a:ahLst/>
              <a:cxnLst/>
              <a:rect l="l" t="t" r="r" b="b"/>
              <a:pathLst>
                <a:path w="3036" h="279" extrusionOk="0">
                  <a:moveTo>
                    <a:pt x="139" y="0"/>
                  </a:moveTo>
                  <a:cubicBezTo>
                    <a:pt x="61" y="0"/>
                    <a:pt x="1" y="64"/>
                    <a:pt x="1" y="140"/>
                  </a:cubicBezTo>
                  <a:cubicBezTo>
                    <a:pt x="1" y="215"/>
                    <a:pt x="64" y="278"/>
                    <a:pt x="139" y="278"/>
                  </a:cubicBezTo>
                  <a:lnTo>
                    <a:pt x="2896" y="278"/>
                  </a:lnTo>
                  <a:cubicBezTo>
                    <a:pt x="2974" y="278"/>
                    <a:pt x="3036" y="215"/>
                    <a:pt x="3036" y="140"/>
                  </a:cubicBezTo>
                  <a:cubicBezTo>
                    <a:pt x="3036" y="64"/>
                    <a:pt x="2972" y="0"/>
                    <a:pt x="28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6742216" y="4380047"/>
              <a:ext cx="104271" cy="72963"/>
            </a:xfrm>
            <a:custGeom>
              <a:avLst/>
              <a:gdLst/>
              <a:ahLst/>
              <a:cxnLst/>
              <a:rect l="l" t="t" r="r" b="b"/>
              <a:pathLst>
                <a:path w="2937" h="2055" extrusionOk="0">
                  <a:moveTo>
                    <a:pt x="1080" y="279"/>
                  </a:moveTo>
                  <a:cubicBezTo>
                    <a:pt x="1103" y="279"/>
                    <a:pt x="1127" y="286"/>
                    <a:pt x="1149" y="305"/>
                  </a:cubicBezTo>
                  <a:cubicBezTo>
                    <a:pt x="1195" y="345"/>
                    <a:pt x="1221" y="438"/>
                    <a:pt x="1178" y="536"/>
                  </a:cubicBezTo>
                  <a:cubicBezTo>
                    <a:pt x="1093" y="722"/>
                    <a:pt x="933" y="854"/>
                    <a:pt x="746" y="952"/>
                  </a:cubicBezTo>
                  <a:cubicBezTo>
                    <a:pt x="771" y="687"/>
                    <a:pt x="850" y="392"/>
                    <a:pt x="979" y="313"/>
                  </a:cubicBezTo>
                  <a:cubicBezTo>
                    <a:pt x="1008" y="294"/>
                    <a:pt x="1044" y="279"/>
                    <a:pt x="1080" y="279"/>
                  </a:cubicBezTo>
                  <a:close/>
                  <a:moveTo>
                    <a:pt x="1085" y="1"/>
                  </a:moveTo>
                  <a:cubicBezTo>
                    <a:pt x="1003" y="1"/>
                    <a:pt x="917" y="26"/>
                    <a:pt x="835" y="76"/>
                  </a:cubicBezTo>
                  <a:cubicBezTo>
                    <a:pt x="706" y="155"/>
                    <a:pt x="607" y="309"/>
                    <a:pt x="542" y="533"/>
                  </a:cubicBezTo>
                  <a:cubicBezTo>
                    <a:pt x="487" y="725"/>
                    <a:pt x="470" y="915"/>
                    <a:pt x="466" y="1013"/>
                  </a:cubicBezTo>
                  <a:cubicBezTo>
                    <a:pt x="463" y="1033"/>
                    <a:pt x="463" y="1051"/>
                    <a:pt x="463" y="1072"/>
                  </a:cubicBezTo>
                  <a:cubicBezTo>
                    <a:pt x="376" y="1102"/>
                    <a:pt x="290" y="1126"/>
                    <a:pt x="208" y="1149"/>
                  </a:cubicBezTo>
                  <a:cubicBezTo>
                    <a:pt x="179" y="1156"/>
                    <a:pt x="150" y="1164"/>
                    <a:pt x="123" y="1169"/>
                  </a:cubicBezTo>
                  <a:cubicBezTo>
                    <a:pt x="48" y="1185"/>
                    <a:pt x="1" y="1259"/>
                    <a:pt x="17" y="1335"/>
                  </a:cubicBezTo>
                  <a:cubicBezTo>
                    <a:pt x="31" y="1399"/>
                    <a:pt x="89" y="1443"/>
                    <a:pt x="152" y="1443"/>
                  </a:cubicBezTo>
                  <a:cubicBezTo>
                    <a:pt x="162" y="1443"/>
                    <a:pt x="172" y="1442"/>
                    <a:pt x="182" y="1440"/>
                  </a:cubicBezTo>
                  <a:cubicBezTo>
                    <a:pt x="214" y="1434"/>
                    <a:pt x="245" y="1426"/>
                    <a:pt x="278" y="1417"/>
                  </a:cubicBezTo>
                  <a:cubicBezTo>
                    <a:pt x="340" y="1401"/>
                    <a:pt x="409" y="1381"/>
                    <a:pt x="480" y="1358"/>
                  </a:cubicBezTo>
                  <a:cubicBezTo>
                    <a:pt x="520" y="1617"/>
                    <a:pt x="621" y="1748"/>
                    <a:pt x="674" y="1800"/>
                  </a:cubicBezTo>
                  <a:cubicBezTo>
                    <a:pt x="763" y="1890"/>
                    <a:pt x="880" y="1936"/>
                    <a:pt x="1011" y="1936"/>
                  </a:cubicBezTo>
                  <a:cubicBezTo>
                    <a:pt x="1023" y="1936"/>
                    <a:pt x="1034" y="1936"/>
                    <a:pt x="1045" y="1935"/>
                  </a:cubicBezTo>
                  <a:cubicBezTo>
                    <a:pt x="1122" y="1932"/>
                    <a:pt x="1194" y="1902"/>
                    <a:pt x="1258" y="1857"/>
                  </a:cubicBezTo>
                  <a:cubicBezTo>
                    <a:pt x="1266" y="1870"/>
                    <a:pt x="1274" y="1882"/>
                    <a:pt x="1283" y="1893"/>
                  </a:cubicBezTo>
                  <a:cubicBezTo>
                    <a:pt x="1341" y="1959"/>
                    <a:pt x="1418" y="1996"/>
                    <a:pt x="1500" y="1996"/>
                  </a:cubicBezTo>
                  <a:cubicBezTo>
                    <a:pt x="1506" y="1996"/>
                    <a:pt x="1512" y="1996"/>
                    <a:pt x="1517" y="1995"/>
                  </a:cubicBezTo>
                  <a:cubicBezTo>
                    <a:pt x="1611" y="1990"/>
                    <a:pt x="1684" y="1946"/>
                    <a:pt x="1742" y="1893"/>
                  </a:cubicBezTo>
                  <a:cubicBezTo>
                    <a:pt x="1746" y="1899"/>
                    <a:pt x="1749" y="1905"/>
                    <a:pt x="1755" y="1908"/>
                  </a:cubicBezTo>
                  <a:cubicBezTo>
                    <a:pt x="1801" y="1961"/>
                    <a:pt x="1866" y="1990"/>
                    <a:pt x="1935" y="1990"/>
                  </a:cubicBezTo>
                  <a:lnTo>
                    <a:pt x="1936" y="1990"/>
                  </a:lnTo>
                  <a:cubicBezTo>
                    <a:pt x="2010" y="1990"/>
                    <a:pt x="2080" y="1959"/>
                    <a:pt x="2149" y="1902"/>
                  </a:cubicBezTo>
                  <a:cubicBezTo>
                    <a:pt x="2153" y="1908"/>
                    <a:pt x="2161" y="1918"/>
                    <a:pt x="2168" y="1925"/>
                  </a:cubicBezTo>
                  <a:cubicBezTo>
                    <a:pt x="2240" y="2007"/>
                    <a:pt x="2355" y="2054"/>
                    <a:pt x="2482" y="2054"/>
                  </a:cubicBezTo>
                  <a:lnTo>
                    <a:pt x="2483" y="2054"/>
                  </a:lnTo>
                  <a:cubicBezTo>
                    <a:pt x="2607" y="2054"/>
                    <a:pt x="2719" y="2007"/>
                    <a:pt x="2791" y="1928"/>
                  </a:cubicBezTo>
                  <a:cubicBezTo>
                    <a:pt x="2854" y="1856"/>
                    <a:pt x="2897" y="1767"/>
                    <a:pt x="2920" y="1659"/>
                  </a:cubicBezTo>
                  <a:cubicBezTo>
                    <a:pt x="2936" y="1587"/>
                    <a:pt x="2890" y="1513"/>
                    <a:pt x="2814" y="1496"/>
                  </a:cubicBezTo>
                  <a:cubicBezTo>
                    <a:pt x="2804" y="1494"/>
                    <a:pt x="2795" y="1493"/>
                    <a:pt x="2785" y="1493"/>
                  </a:cubicBezTo>
                  <a:cubicBezTo>
                    <a:pt x="2721" y="1493"/>
                    <a:pt x="2662" y="1537"/>
                    <a:pt x="2649" y="1603"/>
                  </a:cubicBezTo>
                  <a:cubicBezTo>
                    <a:pt x="2636" y="1662"/>
                    <a:pt x="2613" y="1712"/>
                    <a:pt x="2581" y="1748"/>
                  </a:cubicBezTo>
                  <a:cubicBezTo>
                    <a:pt x="2566" y="1764"/>
                    <a:pt x="2531" y="1781"/>
                    <a:pt x="2482" y="1781"/>
                  </a:cubicBezTo>
                  <a:cubicBezTo>
                    <a:pt x="2431" y="1781"/>
                    <a:pt x="2391" y="1762"/>
                    <a:pt x="2377" y="1745"/>
                  </a:cubicBezTo>
                  <a:cubicBezTo>
                    <a:pt x="2339" y="1702"/>
                    <a:pt x="2358" y="1628"/>
                    <a:pt x="2395" y="1529"/>
                  </a:cubicBezTo>
                  <a:cubicBezTo>
                    <a:pt x="2410" y="1496"/>
                    <a:pt x="2420" y="1464"/>
                    <a:pt x="2433" y="1434"/>
                  </a:cubicBezTo>
                  <a:lnTo>
                    <a:pt x="2433" y="1431"/>
                  </a:lnTo>
                  <a:cubicBezTo>
                    <a:pt x="2460" y="1359"/>
                    <a:pt x="2425" y="1279"/>
                    <a:pt x="2354" y="1251"/>
                  </a:cubicBezTo>
                  <a:cubicBezTo>
                    <a:pt x="2337" y="1245"/>
                    <a:pt x="2320" y="1242"/>
                    <a:pt x="2303" y="1242"/>
                  </a:cubicBezTo>
                  <a:cubicBezTo>
                    <a:pt x="2247" y="1242"/>
                    <a:pt x="2195" y="1275"/>
                    <a:pt x="2174" y="1331"/>
                  </a:cubicBezTo>
                  <a:cubicBezTo>
                    <a:pt x="2168" y="1345"/>
                    <a:pt x="2164" y="1358"/>
                    <a:pt x="2158" y="1372"/>
                  </a:cubicBezTo>
                  <a:cubicBezTo>
                    <a:pt x="2151" y="1388"/>
                    <a:pt x="2143" y="1407"/>
                    <a:pt x="2136" y="1426"/>
                  </a:cubicBezTo>
                  <a:cubicBezTo>
                    <a:pt x="2096" y="1523"/>
                    <a:pt x="2048" y="1618"/>
                    <a:pt x="1976" y="1685"/>
                  </a:cubicBezTo>
                  <a:cubicBezTo>
                    <a:pt x="1966" y="1692"/>
                    <a:pt x="1959" y="1699"/>
                    <a:pt x="1955" y="1703"/>
                  </a:cubicBezTo>
                  <a:cubicBezTo>
                    <a:pt x="1951" y="1689"/>
                    <a:pt x="1951" y="1670"/>
                    <a:pt x="1952" y="1654"/>
                  </a:cubicBezTo>
                  <a:cubicBezTo>
                    <a:pt x="1956" y="1624"/>
                    <a:pt x="1965" y="1591"/>
                    <a:pt x="1978" y="1559"/>
                  </a:cubicBezTo>
                  <a:cubicBezTo>
                    <a:pt x="1998" y="1515"/>
                    <a:pt x="2015" y="1466"/>
                    <a:pt x="2034" y="1411"/>
                  </a:cubicBezTo>
                  <a:cubicBezTo>
                    <a:pt x="2057" y="1339"/>
                    <a:pt x="2020" y="1260"/>
                    <a:pt x="1945" y="1236"/>
                  </a:cubicBezTo>
                  <a:cubicBezTo>
                    <a:pt x="1930" y="1230"/>
                    <a:pt x="1915" y="1228"/>
                    <a:pt x="1900" y="1228"/>
                  </a:cubicBezTo>
                  <a:cubicBezTo>
                    <a:pt x="1843" y="1228"/>
                    <a:pt x="1789" y="1265"/>
                    <a:pt x="1769" y="1323"/>
                  </a:cubicBezTo>
                  <a:cubicBezTo>
                    <a:pt x="1761" y="1349"/>
                    <a:pt x="1751" y="1374"/>
                    <a:pt x="1740" y="1401"/>
                  </a:cubicBezTo>
                  <a:cubicBezTo>
                    <a:pt x="1733" y="1418"/>
                    <a:pt x="1726" y="1436"/>
                    <a:pt x="1719" y="1454"/>
                  </a:cubicBezTo>
                  <a:cubicBezTo>
                    <a:pt x="1693" y="1512"/>
                    <a:pt x="1667" y="1559"/>
                    <a:pt x="1635" y="1598"/>
                  </a:cubicBezTo>
                  <a:cubicBezTo>
                    <a:pt x="1599" y="1647"/>
                    <a:pt x="1545" y="1719"/>
                    <a:pt x="1502" y="1721"/>
                  </a:cubicBezTo>
                  <a:lnTo>
                    <a:pt x="1496" y="1716"/>
                  </a:lnTo>
                  <a:cubicBezTo>
                    <a:pt x="1492" y="1706"/>
                    <a:pt x="1489" y="1677"/>
                    <a:pt x="1499" y="1640"/>
                  </a:cubicBezTo>
                  <a:cubicBezTo>
                    <a:pt x="1510" y="1598"/>
                    <a:pt x="1532" y="1555"/>
                    <a:pt x="1553" y="1515"/>
                  </a:cubicBezTo>
                  <a:cubicBezTo>
                    <a:pt x="1589" y="1446"/>
                    <a:pt x="1562" y="1361"/>
                    <a:pt x="1494" y="1328"/>
                  </a:cubicBezTo>
                  <a:cubicBezTo>
                    <a:pt x="1473" y="1317"/>
                    <a:pt x="1451" y="1311"/>
                    <a:pt x="1429" y="1311"/>
                  </a:cubicBezTo>
                  <a:cubicBezTo>
                    <a:pt x="1378" y="1311"/>
                    <a:pt x="1330" y="1339"/>
                    <a:pt x="1307" y="1387"/>
                  </a:cubicBezTo>
                  <a:cubicBezTo>
                    <a:pt x="1233" y="1531"/>
                    <a:pt x="1106" y="1656"/>
                    <a:pt x="1031" y="1660"/>
                  </a:cubicBezTo>
                  <a:cubicBezTo>
                    <a:pt x="1026" y="1660"/>
                    <a:pt x="1021" y="1660"/>
                    <a:pt x="1016" y="1660"/>
                  </a:cubicBezTo>
                  <a:cubicBezTo>
                    <a:pt x="956" y="1660"/>
                    <a:pt x="910" y="1644"/>
                    <a:pt x="871" y="1605"/>
                  </a:cubicBezTo>
                  <a:cubicBezTo>
                    <a:pt x="799" y="1533"/>
                    <a:pt x="762" y="1401"/>
                    <a:pt x="748" y="1259"/>
                  </a:cubicBezTo>
                  <a:cubicBezTo>
                    <a:pt x="1028" y="1135"/>
                    <a:pt x="1297" y="949"/>
                    <a:pt x="1433" y="651"/>
                  </a:cubicBezTo>
                  <a:cubicBezTo>
                    <a:pt x="1523" y="453"/>
                    <a:pt x="1481" y="224"/>
                    <a:pt x="1336" y="94"/>
                  </a:cubicBezTo>
                  <a:cubicBezTo>
                    <a:pt x="1265" y="32"/>
                    <a:pt x="1177" y="1"/>
                    <a:pt x="10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59"/>
          <p:cNvGrpSpPr/>
          <p:nvPr/>
        </p:nvGrpSpPr>
        <p:grpSpPr>
          <a:xfrm>
            <a:off x="6062391" y="4147710"/>
            <a:ext cx="256052" cy="327001"/>
            <a:chOff x="6062391" y="4147710"/>
            <a:chExt cx="256052" cy="327001"/>
          </a:xfrm>
        </p:grpSpPr>
        <p:sp>
          <p:nvSpPr>
            <p:cNvPr id="4088" name="Google Shape;4088;p59"/>
            <p:cNvSpPr/>
            <p:nvPr/>
          </p:nvSpPr>
          <p:spPr>
            <a:xfrm>
              <a:off x="6062391" y="4147745"/>
              <a:ext cx="256044" cy="326966"/>
            </a:xfrm>
            <a:custGeom>
              <a:avLst/>
              <a:gdLst/>
              <a:ahLst/>
              <a:cxnLst/>
              <a:rect l="l" t="t" r="r" b="b"/>
              <a:pathLst>
                <a:path w="7212" h="9209" extrusionOk="0">
                  <a:moveTo>
                    <a:pt x="438" y="1"/>
                  </a:moveTo>
                  <a:cubicBezTo>
                    <a:pt x="197" y="1"/>
                    <a:pt x="1" y="196"/>
                    <a:pt x="1" y="438"/>
                  </a:cubicBezTo>
                  <a:lnTo>
                    <a:pt x="1" y="8772"/>
                  </a:lnTo>
                  <a:cubicBezTo>
                    <a:pt x="1" y="9013"/>
                    <a:pt x="197" y="9209"/>
                    <a:pt x="438" y="9209"/>
                  </a:cubicBezTo>
                  <a:lnTo>
                    <a:pt x="6774" y="9209"/>
                  </a:lnTo>
                  <a:cubicBezTo>
                    <a:pt x="7016" y="9209"/>
                    <a:pt x="7212" y="9013"/>
                    <a:pt x="7212" y="8772"/>
                  </a:cubicBezTo>
                  <a:lnTo>
                    <a:pt x="7212" y="438"/>
                  </a:lnTo>
                  <a:cubicBezTo>
                    <a:pt x="7212" y="196"/>
                    <a:pt x="7016" y="1"/>
                    <a:pt x="6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9"/>
            <p:cNvSpPr/>
            <p:nvPr/>
          </p:nvSpPr>
          <p:spPr>
            <a:xfrm>
              <a:off x="6289757" y="4147710"/>
              <a:ext cx="28686" cy="326930"/>
            </a:xfrm>
            <a:custGeom>
              <a:avLst/>
              <a:gdLst/>
              <a:ahLst/>
              <a:cxnLst/>
              <a:rect l="l" t="t" r="r" b="b"/>
              <a:pathLst>
                <a:path w="808" h="9208" extrusionOk="0">
                  <a:moveTo>
                    <a:pt x="1" y="0"/>
                  </a:moveTo>
                  <a:cubicBezTo>
                    <a:pt x="241" y="0"/>
                    <a:pt x="438" y="194"/>
                    <a:pt x="438" y="436"/>
                  </a:cubicBezTo>
                  <a:lnTo>
                    <a:pt x="438" y="8771"/>
                  </a:lnTo>
                  <a:cubicBezTo>
                    <a:pt x="438" y="9011"/>
                    <a:pt x="241" y="9207"/>
                    <a:pt x="1" y="9207"/>
                  </a:cubicBezTo>
                  <a:lnTo>
                    <a:pt x="370" y="9207"/>
                  </a:lnTo>
                  <a:cubicBezTo>
                    <a:pt x="612" y="9207"/>
                    <a:pt x="808" y="9014"/>
                    <a:pt x="808" y="8771"/>
                  </a:cubicBezTo>
                  <a:lnTo>
                    <a:pt x="808" y="438"/>
                  </a:lnTo>
                  <a:cubicBezTo>
                    <a:pt x="808" y="196"/>
                    <a:pt x="612"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6084972" y="4170397"/>
              <a:ext cx="210885" cy="266110"/>
            </a:xfrm>
            <a:custGeom>
              <a:avLst/>
              <a:gdLst/>
              <a:ahLst/>
              <a:cxnLst/>
              <a:rect l="l" t="t" r="r" b="b"/>
              <a:pathLst>
                <a:path w="5940" h="7495" extrusionOk="0">
                  <a:moveTo>
                    <a:pt x="223" y="0"/>
                  </a:moveTo>
                  <a:cubicBezTo>
                    <a:pt x="100" y="0"/>
                    <a:pt x="1" y="98"/>
                    <a:pt x="1" y="220"/>
                  </a:cubicBezTo>
                  <a:lnTo>
                    <a:pt x="1" y="7274"/>
                  </a:lnTo>
                  <a:cubicBezTo>
                    <a:pt x="1" y="7397"/>
                    <a:pt x="100" y="7495"/>
                    <a:pt x="223" y="7495"/>
                  </a:cubicBezTo>
                  <a:lnTo>
                    <a:pt x="5718" y="7495"/>
                  </a:lnTo>
                  <a:cubicBezTo>
                    <a:pt x="5841" y="7495"/>
                    <a:pt x="5940" y="7397"/>
                    <a:pt x="5938" y="7274"/>
                  </a:cubicBezTo>
                  <a:lnTo>
                    <a:pt x="5938" y="220"/>
                  </a:lnTo>
                  <a:cubicBezTo>
                    <a:pt x="5938" y="98"/>
                    <a:pt x="5841" y="0"/>
                    <a:pt x="5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6275307" y="4170397"/>
              <a:ext cx="20556" cy="266110"/>
            </a:xfrm>
            <a:custGeom>
              <a:avLst/>
              <a:gdLst/>
              <a:ahLst/>
              <a:cxnLst/>
              <a:rect l="l" t="t" r="r" b="b"/>
              <a:pathLst>
                <a:path w="579" h="7495" extrusionOk="0">
                  <a:moveTo>
                    <a:pt x="0" y="0"/>
                  </a:moveTo>
                  <a:cubicBezTo>
                    <a:pt x="123" y="0"/>
                    <a:pt x="222" y="98"/>
                    <a:pt x="222" y="220"/>
                  </a:cubicBezTo>
                  <a:lnTo>
                    <a:pt x="222" y="7274"/>
                  </a:lnTo>
                  <a:cubicBezTo>
                    <a:pt x="222" y="7397"/>
                    <a:pt x="123" y="7495"/>
                    <a:pt x="0" y="7495"/>
                  </a:cubicBezTo>
                  <a:lnTo>
                    <a:pt x="357" y="7495"/>
                  </a:lnTo>
                  <a:cubicBezTo>
                    <a:pt x="480" y="7495"/>
                    <a:pt x="579" y="7397"/>
                    <a:pt x="579" y="7274"/>
                  </a:cubicBezTo>
                  <a:lnTo>
                    <a:pt x="579" y="220"/>
                  </a:lnTo>
                  <a:cubicBezTo>
                    <a:pt x="579" y="98"/>
                    <a:pt x="480" y="0"/>
                    <a:pt x="35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6176181" y="4450664"/>
              <a:ext cx="28402" cy="9835"/>
            </a:xfrm>
            <a:custGeom>
              <a:avLst/>
              <a:gdLst/>
              <a:ahLst/>
              <a:cxnLst/>
              <a:rect l="l" t="t" r="r" b="b"/>
              <a:pathLst>
                <a:path w="800" h="277" extrusionOk="0">
                  <a:moveTo>
                    <a:pt x="140" y="1"/>
                  </a:moveTo>
                  <a:cubicBezTo>
                    <a:pt x="64" y="1"/>
                    <a:pt x="1" y="64"/>
                    <a:pt x="1" y="139"/>
                  </a:cubicBezTo>
                  <a:cubicBezTo>
                    <a:pt x="1" y="215"/>
                    <a:pt x="63" y="277"/>
                    <a:pt x="140" y="277"/>
                  </a:cubicBezTo>
                  <a:lnTo>
                    <a:pt x="661" y="277"/>
                  </a:lnTo>
                  <a:cubicBezTo>
                    <a:pt x="739" y="277"/>
                    <a:pt x="799" y="216"/>
                    <a:pt x="799" y="139"/>
                  </a:cubicBezTo>
                  <a:cubicBezTo>
                    <a:pt x="799" y="64"/>
                    <a:pt x="739" y="1"/>
                    <a:pt x="6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6144476" y="4229688"/>
              <a:ext cx="91880" cy="94514"/>
            </a:xfrm>
            <a:custGeom>
              <a:avLst/>
              <a:gdLst/>
              <a:ahLst/>
              <a:cxnLst/>
              <a:rect l="l" t="t" r="r" b="b"/>
              <a:pathLst>
                <a:path w="2588" h="2662" extrusionOk="0">
                  <a:moveTo>
                    <a:pt x="1294" y="1"/>
                  </a:moveTo>
                  <a:cubicBezTo>
                    <a:pt x="579" y="1"/>
                    <a:pt x="0" y="579"/>
                    <a:pt x="0" y="1295"/>
                  </a:cubicBezTo>
                  <a:lnTo>
                    <a:pt x="0" y="2384"/>
                  </a:lnTo>
                  <a:cubicBezTo>
                    <a:pt x="0" y="2537"/>
                    <a:pt x="124" y="2662"/>
                    <a:pt x="278" y="2662"/>
                  </a:cubicBezTo>
                  <a:cubicBezTo>
                    <a:pt x="282" y="2662"/>
                    <a:pt x="286" y="2662"/>
                    <a:pt x="291" y="2662"/>
                  </a:cubicBezTo>
                  <a:cubicBezTo>
                    <a:pt x="440" y="2654"/>
                    <a:pt x="555" y="2525"/>
                    <a:pt x="555" y="2375"/>
                  </a:cubicBezTo>
                  <a:lnTo>
                    <a:pt x="555" y="1292"/>
                  </a:lnTo>
                  <a:cubicBezTo>
                    <a:pt x="555" y="886"/>
                    <a:pt x="886" y="555"/>
                    <a:pt x="1294" y="555"/>
                  </a:cubicBezTo>
                  <a:cubicBezTo>
                    <a:pt x="1700" y="555"/>
                    <a:pt x="2031" y="884"/>
                    <a:pt x="2031" y="1292"/>
                  </a:cubicBezTo>
                  <a:lnTo>
                    <a:pt x="2031" y="2375"/>
                  </a:lnTo>
                  <a:cubicBezTo>
                    <a:pt x="2031" y="2526"/>
                    <a:pt x="2146" y="2654"/>
                    <a:pt x="2295" y="2662"/>
                  </a:cubicBezTo>
                  <a:cubicBezTo>
                    <a:pt x="2300" y="2662"/>
                    <a:pt x="2304" y="2662"/>
                    <a:pt x="2308" y="2662"/>
                  </a:cubicBezTo>
                  <a:cubicBezTo>
                    <a:pt x="2462" y="2662"/>
                    <a:pt x="2587" y="2537"/>
                    <a:pt x="2586" y="2384"/>
                  </a:cubicBezTo>
                  <a:lnTo>
                    <a:pt x="2586" y="1295"/>
                  </a:lnTo>
                  <a:cubicBezTo>
                    <a:pt x="2586" y="579"/>
                    <a:pt x="2007"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6148843" y="4249357"/>
              <a:ext cx="36177" cy="74845"/>
            </a:xfrm>
            <a:custGeom>
              <a:avLst/>
              <a:gdLst/>
              <a:ahLst/>
              <a:cxnLst/>
              <a:rect l="l" t="t" r="r" b="b"/>
              <a:pathLst>
                <a:path w="1019" h="2108" extrusionOk="0">
                  <a:moveTo>
                    <a:pt x="864" y="1"/>
                  </a:moveTo>
                  <a:cubicBezTo>
                    <a:pt x="660" y="1"/>
                    <a:pt x="476" y="83"/>
                    <a:pt x="343" y="217"/>
                  </a:cubicBezTo>
                  <a:cubicBezTo>
                    <a:pt x="209" y="349"/>
                    <a:pt x="127" y="535"/>
                    <a:pt x="127" y="738"/>
                  </a:cubicBezTo>
                  <a:lnTo>
                    <a:pt x="127" y="1821"/>
                  </a:lnTo>
                  <a:cubicBezTo>
                    <a:pt x="127" y="1919"/>
                    <a:pt x="77" y="2008"/>
                    <a:pt x="1" y="2060"/>
                  </a:cubicBezTo>
                  <a:cubicBezTo>
                    <a:pt x="45" y="2091"/>
                    <a:pt x="98" y="2108"/>
                    <a:pt x="154" y="2108"/>
                  </a:cubicBezTo>
                  <a:cubicBezTo>
                    <a:pt x="159" y="2108"/>
                    <a:pt x="163" y="2108"/>
                    <a:pt x="168" y="2108"/>
                  </a:cubicBezTo>
                  <a:cubicBezTo>
                    <a:pt x="317" y="2100"/>
                    <a:pt x="432" y="1971"/>
                    <a:pt x="432" y="1821"/>
                  </a:cubicBezTo>
                  <a:lnTo>
                    <a:pt x="432" y="738"/>
                  </a:lnTo>
                  <a:cubicBezTo>
                    <a:pt x="432" y="535"/>
                    <a:pt x="516" y="349"/>
                    <a:pt x="648" y="217"/>
                  </a:cubicBezTo>
                  <a:cubicBezTo>
                    <a:pt x="748" y="117"/>
                    <a:pt x="876" y="47"/>
                    <a:pt x="1018" y="17"/>
                  </a:cubicBezTo>
                  <a:cubicBezTo>
                    <a:pt x="969" y="7"/>
                    <a:pt x="917" y="1"/>
                    <a:pt x="8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6184915" y="4229546"/>
              <a:ext cx="51443" cy="94656"/>
            </a:xfrm>
            <a:custGeom>
              <a:avLst/>
              <a:gdLst/>
              <a:ahLst/>
              <a:cxnLst/>
              <a:rect l="l" t="t" r="r" b="b"/>
              <a:pathLst>
                <a:path w="1449" h="2666" extrusionOk="0">
                  <a:moveTo>
                    <a:pt x="155" y="1"/>
                  </a:moveTo>
                  <a:cubicBezTo>
                    <a:pt x="101" y="1"/>
                    <a:pt x="51" y="5"/>
                    <a:pt x="1" y="11"/>
                  </a:cubicBezTo>
                  <a:cubicBezTo>
                    <a:pt x="296" y="47"/>
                    <a:pt x="562" y="180"/>
                    <a:pt x="762" y="380"/>
                  </a:cubicBezTo>
                  <a:cubicBezTo>
                    <a:pt x="997" y="616"/>
                    <a:pt x="1142" y="939"/>
                    <a:pt x="1142" y="1296"/>
                  </a:cubicBezTo>
                  <a:lnTo>
                    <a:pt x="1142" y="2386"/>
                  </a:lnTo>
                  <a:cubicBezTo>
                    <a:pt x="1142" y="2483"/>
                    <a:pt x="1092" y="2568"/>
                    <a:pt x="1018" y="2618"/>
                  </a:cubicBezTo>
                  <a:cubicBezTo>
                    <a:pt x="1057" y="2645"/>
                    <a:pt x="1104" y="2663"/>
                    <a:pt x="1156" y="2666"/>
                  </a:cubicBezTo>
                  <a:cubicBezTo>
                    <a:pt x="1161" y="2666"/>
                    <a:pt x="1166" y="2666"/>
                    <a:pt x="1172" y="2666"/>
                  </a:cubicBezTo>
                  <a:cubicBezTo>
                    <a:pt x="1324" y="2666"/>
                    <a:pt x="1448" y="2541"/>
                    <a:pt x="1448" y="2388"/>
                  </a:cubicBezTo>
                  <a:lnTo>
                    <a:pt x="1448" y="1299"/>
                  </a:lnTo>
                  <a:cubicBezTo>
                    <a:pt x="1448" y="940"/>
                    <a:pt x="1305" y="616"/>
                    <a:pt x="1070" y="380"/>
                  </a:cubicBezTo>
                  <a:cubicBezTo>
                    <a:pt x="834" y="147"/>
                    <a:pt x="512" y="1"/>
                    <a:pt x="1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6129280" y="4285784"/>
              <a:ext cx="122235" cy="122315"/>
            </a:xfrm>
            <a:custGeom>
              <a:avLst/>
              <a:gdLst/>
              <a:ahLst/>
              <a:cxnLst/>
              <a:rect l="l" t="t" r="r" b="b"/>
              <a:pathLst>
                <a:path w="3443" h="3445" extrusionOk="0">
                  <a:moveTo>
                    <a:pt x="1722" y="1"/>
                  </a:moveTo>
                  <a:cubicBezTo>
                    <a:pt x="771" y="1"/>
                    <a:pt x="1" y="772"/>
                    <a:pt x="1" y="1723"/>
                  </a:cubicBezTo>
                  <a:cubicBezTo>
                    <a:pt x="1" y="2673"/>
                    <a:pt x="771" y="3444"/>
                    <a:pt x="1722" y="3444"/>
                  </a:cubicBezTo>
                  <a:cubicBezTo>
                    <a:pt x="2671" y="3444"/>
                    <a:pt x="3443" y="2673"/>
                    <a:pt x="3443" y="1723"/>
                  </a:cubicBezTo>
                  <a:cubicBezTo>
                    <a:pt x="3443" y="772"/>
                    <a:pt x="2671" y="1"/>
                    <a:pt x="1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6155127" y="4290435"/>
              <a:ext cx="96389" cy="117628"/>
            </a:xfrm>
            <a:custGeom>
              <a:avLst/>
              <a:gdLst/>
              <a:ahLst/>
              <a:cxnLst/>
              <a:rect l="l" t="t" r="r" b="b"/>
              <a:pathLst>
                <a:path w="2715" h="3313" extrusionOk="0">
                  <a:moveTo>
                    <a:pt x="1650" y="1"/>
                  </a:moveTo>
                  <a:lnTo>
                    <a:pt x="1650" y="1"/>
                  </a:lnTo>
                  <a:cubicBezTo>
                    <a:pt x="2090" y="312"/>
                    <a:pt x="2378" y="824"/>
                    <a:pt x="2378" y="1405"/>
                  </a:cubicBezTo>
                  <a:cubicBezTo>
                    <a:pt x="2378" y="2357"/>
                    <a:pt x="1607" y="3126"/>
                    <a:pt x="657" y="3126"/>
                  </a:cubicBezTo>
                  <a:cubicBezTo>
                    <a:pt x="425" y="3126"/>
                    <a:pt x="202" y="3080"/>
                    <a:pt x="1" y="2997"/>
                  </a:cubicBezTo>
                  <a:lnTo>
                    <a:pt x="1" y="2997"/>
                  </a:lnTo>
                  <a:cubicBezTo>
                    <a:pt x="281" y="3195"/>
                    <a:pt x="625" y="3312"/>
                    <a:pt x="994" y="3312"/>
                  </a:cubicBezTo>
                  <a:cubicBezTo>
                    <a:pt x="1945" y="3312"/>
                    <a:pt x="2715" y="2542"/>
                    <a:pt x="2715" y="1592"/>
                  </a:cubicBezTo>
                  <a:cubicBezTo>
                    <a:pt x="2715" y="874"/>
                    <a:pt x="2274" y="260"/>
                    <a:pt x="165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6175613" y="4323489"/>
              <a:ext cx="29574" cy="46938"/>
            </a:xfrm>
            <a:custGeom>
              <a:avLst/>
              <a:gdLst/>
              <a:ahLst/>
              <a:cxnLst/>
              <a:rect l="l" t="t" r="r" b="b"/>
              <a:pathLst>
                <a:path w="833" h="1322" extrusionOk="0">
                  <a:moveTo>
                    <a:pt x="417" y="1"/>
                  </a:moveTo>
                  <a:cubicBezTo>
                    <a:pt x="186" y="1"/>
                    <a:pt x="1" y="187"/>
                    <a:pt x="1" y="417"/>
                  </a:cubicBezTo>
                  <a:cubicBezTo>
                    <a:pt x="1" y="553"/>
                    <a:pt x="67" y="674"/>
                    <a:pt x="168" y="749"/>
                  </a:cubicBezTo>
                  <a:lnTo>
                    <a:pt x="168" y="1073"/>
                  </a:lnTo>
                  <a:cubicBezTo>
                    <a:pt x="168" y="1210"/>
                    <a:pt x="280" y="1322"/>
                    <a:pt x="417" y="1322"/>
                  </a:cubicBezTo>
                  <a:cubicBezTo>
                    <a:pt x="553" y="1322"/>
                    <a:pt x="664" y="1210"/>
                    <a:pt x="664" y="1073"/>
                  </a:cubicBezTo>
                  <a:lnTo>
                    <a:pt x="664" y="749"/>
                  </a:lnTo>
                  <a:cubicBezTo>
                    <a:pt x="768" y="674"/>
                    <a:pt x="833" y="553"/>
                    <a:pt x="833" y="417"/>
                  </a:cubicBezTo>
                  <a:cubicBezTo>
                    <a:pt x="833" y="187"/>
                    <a:pt x="647"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6185696" y="4323489"/>
              <a:ext cx="19917" cy="46973"/>
            </a:xfrm>
            <a:custGeom>
              <a:avLst/>
              <a:gdLst/>
              <a:ahLst/>
              <a:cxnLst/>
              <a:rect l="l" t="t" r="r" b="b"/>
              <a:pathLst>
                <a:path w="561" h="1323" extrusionOk="0">
                  <a:moveTo>
                    <a:pt x="136" y="1"/>
                  </a:moveTo>
                  <a:cubicBezTo>
                    <a:pt x="90" y="1"/>
                    <a:pt x="45" y="8"/>
                    <a:pt x="3" y="22"/>
                  </a:cubicBezTo>
                  <a:cubicBezTo>
                    <a:pt x="169" y="77"/>
                    <a:pt x="290" y="233"/>
                    <a:pt x="290" y="417"/>
                  </a:cubicBezTo>
                  <a:cubicBezTo>
                    <a:pt x="290" y="520"/>
                    <a:pt x="249" y="564"/>
                    <a:pt x="186" y="612"/>
                  </a:cubicBezTo>
                  <a:cubicBezTo>
                    <a:pt x="143" y="643"/>
                    <a:pt x="120" y="693"/>
                    <a:pt x="120" y="746"/>
                  </a:cubicBezTo>
                  <a:lnTo>
                    <a:pt x="120" y="1073"/>
                  </a:lnTo>
                  <a:cubicBezTo>
                    <a:pt x="120" y="1164"/>
                    <a:pt x="71" y="1243"/>
                    <a:pt x="0" y="1286"/>
                  </a:cubicBezTo>
                  <a:cubicBezTo>
                    <a:pt x="41" y="1308"/>
                    <a:pt x="87" y="1322"/>
                    <a:pt x="135" y="1322"/>
                  </a:cubicBezTo>
                  <a:cubicBezTo>
                    <a:pt x="140" y="1322"/>
                    <a:pt x="144" y="1322"/>
                    <a:pt x="149" y="1322"/>
                  </a:cubicBezTo>
                  <a:cubicBezTo>
                    <a:pt x="280" y="1315"/>
                    <a:pt x="380" y="1200"/>
                    <a:pt x="380" y="1067"/>
                  </a:cubicBezTo>
                  <a:lnTo>
                    <a:pt x="380" y="751"/>
                  </a:lnTo>
                  <a:cubicBezTo>
                    <a:pt x="492" y="669"/>
                    <a:pt x="560" y="532"/>
                    <a:pt x="546" y="379"/>
                  </a:cubicBezTo>
                  <a:cubicBezTo>
                    <a:pt x="528" y="166"/>
                    <a:pt x="349" y="2"/>
                    <a:pt x="1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6214702" y="4193936"/>
              <a:ext cx="56591" cy="53542"/>
            </a:xfrm>
            <a:custGeom>
              <a:avLst/>
              <a:gdLst/>
              <a:ahLst/>
              <a:cxnLst/>
              <a:rect l="l" t="t" r="r" b="b"/>
              <a:pathLst>
                <a:path w="1594" h="1508" extrusionOk="0">
                  <a:moveTo>
                    <a:pt x="428" y="0"/>
                  </a:moveTo>
                  <a:cubicBezTo>
                    <a:pt x="323" y="0"/>
                    <a:pt x="218" y="15"/>
                    <a:pt x="114" y="47"/>
                  </a:cubicBezTo>
                  <a:cubicBezTo>
                    <a:pt x="42" y="68"/>
                    <a:pt x="1" y="146"/>
                    <a:pt x="22" y="219"/>
                  </a:cubicBezTo>
                  <a:cubicBezTo>
                    <a:pt x="40" y="278"/>
                    <a:pt x="96" y="317"/>
                    <a:pt x="156" y="317"/>
                  </a:cubicBezTo>
                  <a:cubicBezTo>
                    <a:pt x="169" y="317"/>
                    <a:pt x="182" y="315"/>
                    <a:pt x="195" y="311"/>
                  </a:cubicBezTo>
                  <a:cubicBezTo>
                    <a:pt x="272" y="288"/>
                    <a:pt x="351" y="277"/>
                    <a:pt x="429" y="277"/>
                  </a:cubicBezTo>
                  <a:cubicBezTo>
                    <a:pt x="642" y="277"/>
                    <a:pt x="851" y="361"/>
                    <a:pt x="1008" y="519"/>
                  </a:cubicBezTo>
                  <a:cubicBezTo>
                    <a:pt x="1220" y="730"/>
                    <a:pt x="1299" y="1042"/>
                    <a:pt x="1212" y="1330"/>
                  </a:cubicBezTo>
                  <a:cubicBezTo>
                    <a:pt x="1191" y="1404"/>
                    <a:pt x="1233" y="1481"/>
                    <a:pt x="1306" y="1503"/>
                  </a:cubicBezTo>
                  <a:cubicBezTo>
                    <a:pt x="1319" y="1506"/>
                    <a:pt x="1333" y="1507"/>
                    <a:pt x="1346" y="1507"/>
                  </a:cubicBezTo>
                  <a:cubicBezTo>
                    <a:pt x="1407" y="1507"/>
                    <a:pt x="1461" y="1470"/>
                    <a:pt x="1477" y="1411"/>
                  </a:cubicBezTo>
                  <a:cubicBezTo>
                    <a:pt x="1594" y="1024"/>
                    <a:pt x="1489" y="606"/>
                    <a:pt x="1204" y="321"/>
                  </a:cubicBezTo>
                  <a:cubicBezTo>
                    <a:pt x="993" y="113"/>
                    <a:pt x="713"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6223401" y="4216552"/>
              <a:ext cx="23822" cy="22333"/>
            </a:xfrm>
            <a:custGeom>
              <a:avLst/>
              <a:gdLst/>
              <a:ahLst/>
              <a:cxnLst/>
              <a:rect l="l" t="t" r="r" b="b"/>
              <a:pathLst>
                <a:path w="671" h="629" extrusionOk="0">
                  <a:moveTo>
                    <a:pt x="233" y="0"/>
                  </a:moveTo>
                  <a:cubicBezTo>
                    <a:pt x="193" y="0"/>
                    <a:pt x="153" y="6"/>
                    <a:pt x="114" y="18"/>
                  </a:cubicBezTo>
                  <a:cubicBezTo>
                    <a:pt x="42" y="40"/>
                    <a:pt x="0" y="118"/>
                    <a:pt x="22" y="191"/>
                  </a:cubicBezTo>
                  <a:cubicBezTo>
                    <a:pt x="40" y="250"/>
                    <a:pt x="95" y="289"/>
                    <a:pt x="155" y="289"/>
                  </a:cubicBezTo>
                  <a:cubicBezTo>
                    <a:pt x="168" y="289"/>
                    <a:pt x="181" y="287"/>
                    <a:pt x="195" y="283"/>
                  </a:cubicBezTo>
                  <a:cubicBezTo>
                    <a:pt x="208" y="279"/>
                    <a:pt x="221" y="277"/>
                    <a:pt x="235" y="277"/>
                  </a:cubicBezTo>
                  <a:cubicBezTo>
                    <a:pt x="269" y="277"/>
                    <a:pt x="303" y="290"/>
                    <a:pt x="328" y="316"/>
                  </a:cubicBezTo>
                  <a:cubicBezTo>
                    <a:pt x="364" y="351"/>
                    <a:pt x="376" y="402"/>
                    <a:pt x="362" y="450"/>
                  </a:cubicBezTo>
                  <a:cubicBezTo>
                    <a:pt x="340" y="523"/>
                    <a:pt x="382" y="601"/>
                    <a:pt x="455" y="623"/>
                  </a:cubicBezTo>
                  <a:cubicBezTo>
                    <a:pt x="468" y="626"/>
                    <a:pt x="482" y="628"/>
                    <a:pt x="495" y="628"/>
                  </a:cubicBezTo>
                  <a:cubicBezTo>
                    <a:pt x="554" y="628"/>
                    <a:pt x="610" y="588"/>
                    <a:pt x="626" y="532"/>
                  </a:cubicBezTo>
                  <a:cubicBezTo>
                    <a:pt x="671" y="387"/>
                    <a:pt x="632" y="230"/>
                    <a:pt x="524" y="122"/>
                  </a:cubicBezTo>
                  <a:cubicBezTo>
                    <a:pt x="445" y="43"/>
                    <a:pt x="341"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59"/>
          <p:cNvGrpSpPr/>
          <p:nvPr/>
        </p:nvGrpSpPr>
        <p:grpSpPr>
          <a:xfrm>
            <a:off x="5403585" y="4147710"/>
            <a:ext cx="278952" cy="326995"/>
            <a:chOff x="5403585" y="4147710"/>
            <a:chExt cx="278952" cy="326995"/>
          </a:xfrm>
        </p:grpSpPr>
        <p:sp>
          <p:nvSpPr>
            <p:cNvPr id="4103" name="Google Shape;4103;p59"/>
            <p:cNvSpPr/>
            <p:nvPr/>
          </p:nvSpPr>
          <p:spPr>
            <a:xfrm>
              <a:off x="5530901" y="4338614"/>
              <a:ext cx="24319" cy="124800"/>
            </a:xfrm>
            <a:custGeom>
              <a:avLst/>
              <a:gdLst/>
              <a:ahLst/>
              <a:cxnLst/>
              <a:rect l="l" t="t" r="r" b="b"/>
              <a:pathLst>
                <a:path w="685" h="3515" extrusionOk="0">
                  <a:moveTo>
                    <a:pt x="1" y="1"/>
                  </a:moveTo>
                  <a:lnTo>
                    <a:pt x="1" y="3172"/>
                  </a:lnTo>
                  <a:cubicBezTo>
                    <a:pt x="1" y="3361"/>
                    <a:pt x="155" y="3515"/>
                    <a:pt x="343" y="3515"/>
                  </a:cubicBezTo>
                  <a:cubicBezTo>
                    <a:pt x="532" y="3515"/>
                    <a:pt x="684" y="3360"/>
                    <a:pt x="684" y="3172"/>
                  </a:cubicBezTo>
                  <a:lnTo>
                    <a:pt x="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536972" y="4338614"/>
              <a:ext cx="18248" cy="124800"/>
            </a:xfrm>
            <a:custGeom>
              <a:avLst/>
              <a:gdLst/>
              <a:ahLst/>
              <a:cxnLst/>
              <a:rect l="l" t="t" r="r" b="b"/>
              <a:pathLst>
                <a:path w="514" h="3515" extrusionOk="0">
                  <a:moveTo>
                    <a:pt x="172" y="1"/>
                  </a:moveTo>
                  <a:lnTo>
                    <a:pt x="172" y="3172"/>
                  </a:lnTo>
                  <a:cubicBezTo>
                    <a:pt x="172" y="3301"/>
                    <a:pt x="103" y="3410"/>
                    <a:pt x="1" y="3469"/>
                  </a:cubicBezTo>
                  <a:cubicBezTo>
                    <a:pt x="51" y="3498"/>
                    <a:pt x="109" y="3515"/>
                    <a:pt x="172" y="3515"/>
                  </a:cubicBezTo>
                  <a:cubicBezTo>
                    <a:pt x="361" y="3515"/>
                    <a:pt x="513" y="3361"/>
                    <a:pt x="513" y="3172"/>
                  </a:cubicBezTo>
                  <a:lnTo>
                    <a:pt x="51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551848" y="4318341"/>
              <a:ext cx="105123" cy="156329"/>
            </a:xfrm>
            <a:custGeom>
              <a:avLst/>
              <a:gdLst/>
              <a:ahLst/>
              <a:cxnLst/>
              <a:rect l="l" t="t" r="r" b="b"/>
              <a:pathLst>
                <a:path w="2961" h="4403" extrusionOk="0">
                  <a:moveTo>
                    <a:pt x="594" y="1"/>
                  </a:moveTo>
                  <a:lnTo>
                    <a:pt x="1" y="342"/>
                  </a:lnTo>
                  <a:lnTo>
                    <a:pt x="2273" y="4231"/>
                  </a:lnTo>
                  <a:cubicBezTo>
                    <a:pt x="2337" y="4341"/>
                    <a:pt x="2451" y="4402"/>
                    <a:pt x="2569" y="4402"/>
                  </a:cubicBezTo>
                  <a:cubicBezTo>
                    <a:pt x="2628" y="4402"/>
                    <a:pt x="2687" y="4387"/>
                    <a:pt x="2741" y="4356"/>
                  </a:cubicBezTo>
                  <a:cubicBezTo>
                    <a:pt x="2905" y="4263"/>
                    <a:pt x="2961" y="4054"/>
                    <a:pt x="2864" y="3889"/>
                  </a:cubicBezTo>
                  <a:lnTo>
                    <a:pt x="5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5562287" y="4318377"/>
              <a:ext cx="94685" cy="156329"/>
            </a:xfrm>
            <a:custGeom>
              <a:avLst/>
              <a:gdLst/>
              <a:ahLst/>
              <a:cxnLst/>
              <a:rect l="l" t="t" r="r" b="b"/>
              <a:pathLst>
                <a:path w="2667" h="4403" extrusionOk="0">
                  <a:moveTo>
                    <a:pt x="300" y="1"/>
                  </a:moveTo>
                  <a:lnTo>
                    <a:pt x="0" y="174"/>
                  </a:lnTo>
                  <a:lnTo>
                    <a:pt x="2245" y="4016"/>
                  </a:lnTo>
                  <a:cubicBezTo>
                    <a:pt x="2317" y="4140"/>
                    <a:pt x="2303" y="4291"/>
                    <a:pt x="2218" y="4397"/>
                  </a:cubicBezTo>
                  <a:cubicBezTo>
                    <a:pt x="2237" y="4400"/>
                    <a:pt x="2256" y="4402"/>
                    <a:pt x="2275" y="4402"/>
                  </a:cubicBezTo>
                  <a:cubicBezTo>
                    <a:pt x="2333" y="4402"/>
                    <a:pt x="2392" y="4387"/>
                    <a:pt x="2447" y="4355"/>
                  </a:cubicBezTo>
                  <a:cubicBezTo>
                    <a:pt x="2611" y="4262"/>
                    <a:pt x="2667" y="4053"/>
                    <a:pt x="2570" y="3889"/>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5429148" y="4318341"/>
              <a:ext cx="105052" cy="156329"/>
            </a:xfrm>
            <a:custGeom>
              <a:avLst/>
              <a:gdLst/>
              <a:ahLst/>
              <a:cxnLst/>
              <a:rect l="l" t="t" r="r" b="b"/>
              <a:pathLst>
                <a:path w="2959" h="4403" extrusionOk="0">
                  <a:moveTo>
                    <a:pt x="2367" y="1"/>
                  </a:moveTo>
                  <a:lnTo>
                    <a:pt x="95" y="3889"/>
                  </a:lnTo>
                  <a:cubicBezTo>
                    <a:pt x="0" y="4054"/>
                    <a:pt x="56" y="4263"/>
                    <a:pt x="219" y="4356"/>
                  </a:cubicBezTo>
                  <a:cubicBezTo>
                    <a:pt x="273" y="4387"/>
                    <a:pt x="332" y="4402"/>
                    <a:pt x="390" y="4402"/>
                  </a:cubicBezTo>
                  <a:cubicBezTo>
                    <a:pt x="508" y="4402"/>
                    <a:pt x="623" y="4341"/>
                    <a:pt x="687" y="4231"/>
                  </a:cubicBezTo>
                  <a:lnTo>
                    <a:pt x="2959" y="342"/>
                  </a:lnTo>
                  <a:lnTo>
                    <a:pt x="2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5431775" y="4324235"/>
              <a:ext cx="102389" cy="150470"/>
            </a:xfrm>
            <a:custGeom>
              <a:avLst/>
              <a:gdLst/>
              <a:ahLst/>
              <a:cxnLst/>
              <a:rect l="l" t="t" r="r" b="b"/>
              <a:pathLst>
                <a:path w="2884" h="4238" extrusionOk="0">
                  <a:moveTo>
                    <a:pt x="2574" y="0"/>
                  </a:moveTo>
                  <a:lnTo>
                    <a:pt x="318" y="3861"/>
                  </a:lnTo>
                  <a:cubicBezTo>
                    <a:pt x="255" y="3973"/>
                    <a:pt x="139" y="4033"/>
                    <a:pt x="21" y="4033"/>
                  </a:cubicBezTo>
                  <a:cubicBezTo>
                    <a:pt x="14" y="4033"/>
                    <a:pt x="8" y="4033"/>
                    <a:pt x="1" y="4032"/>
                  </a:cubicBezTo>
                  <a:lnTo>
                    <a:pt x="1" y="4032"/>
                  </a:lnTo>
                  <a:cubicBezTo>
                    <a:pt x="30" y="4097"/>
                    <a:pt x="79" y="4153"/>
                    <a:pt x="143" y="4190"/>
                  </a:cubicBezTo>
                  <a:cubicBezTo>
                    <a:pt x="198" y="4223"/>
                    <a:pt x="257" y="4238"/>
                    <a:pt x="316" y="4238"/>
                  </a:cubicBezTo>
                  <a:cubicBezTo>
                    <a:pt x="434" y="4238"/>
                    <a:pt x="548" y="4176"/>
                    <a:pt x="611" y="4067"/>
                  </a:cubicBezTo>
                  <a:lnTo>
                    <a:pt x="2883" y="178"/>
                  </a:lnTo>
                  <a:lnTo>
                    <a:pt x="257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5508321" y="4309394"/>
              <a:ext cx="69514" cy="34795"/>
            </a:xfrm>
            <a:custGeom>
              <a:avLst/>
              <a:gdLst/>
              <a:ahLst/>
              <a:cxnLst/>
              <a:rect l="l" t="t" r="r" b="b"/>
              <a:pathLst>
                <a:path w="1958" h="980" extrusionOk="0">
                  <a:moveTo>
                    <a:pt x="1" y="1"/>
                  </a:moveTo>
                  <a:cubicBezTo>
                    <a:pt x="1" y="540"/>
                    <a:pt x="440" y="979"/>
                    <a:pt x="979" y="979"/>
                  </a:cubicBezTo>
                  <a:cubicBezTo>
                    <a:pt x="1519" y="979"/>
                    <a:pt x="1958" y="540"/>
                    <a:pt x="1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5524262" y="4309394"/>
              <a:ext cx="53573" cy="34795"/>
            </a:xfrm>
            <a:custGeom>
              <a:avLst/>
              <a:gdLst/>
              <a:ahLst/>
              <a:cxnLst/>
              <a:rect l="l" t="t" r="r" b="b"/>
              <a:pathLst>
                <a:path w="1509" h="980" extrusionOk="0">
                  <a:moveTo>
                    <a:pt x="1158" y="1"/>
                  </a:moveTo>
                  <a:cubicBezTo>
                    <a:pt x="1091" y="477"/>
                    <a:pt x="683" y="843"/>
                    <a:pt x="188" y="843"/>
                  </a:cubicBezTo>
                  <a:cubicBezTo>
                    <a:pt x="123" y="843"/>
                    <a:pt x="63" y="835"/>
                    <a:pt x="1" y="824"/>
                  </a:cubicBezTo>
                  <a:lnTo>
                    <a:pt x="1" y="824"/>
                  </a:lnTo>
                  <a:cubicBezTo>
                    <a:pt x="155" y="922"/>
                    <a:pt x="336" y="979"/>
                    <a:pt x="530" y="979"/>
                  </a:cubicBezTo>
                  <a:cubicBezTo>
                    <a:pt x="1070" y="979"/>
                    <a:pt x="1509" y="540"/>
                    <a:pt x="15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5491670" y="4279855"/>
              <a:ext cx="102815" cy="29576"/>
            </a:xfrm>
            <a:custGeom>
              <a:avLst/>
              <a:gdLst/>
              <a:ahLst/>
              <a:cxnLst/>
              <a:rect l="l" t="t" r="r" b="b"/>
              <a:pathLst>
                <a:path w="2896" h="833" extrusionOk="0">
                  <a:moveTo>
                    <a:pt x="1" y="1"/>
                  </a:moveTo>
                  <a:lnTo>
                    <a:pt x="1" y="594"/>
                  </a:lnTo>
                  <a:cubicBezTo>
                    <a:pt x="1" y="725"/>
                    <a:pt x="106" y="833"/>
                    <a:pt x="239" y="833"/>
                  </a:cubicBezTo>
                  <a:lnTo>
                    <a:pt x="2656" y="833"/>
                  </a:lnTo>
                  <a:cubicBezTo>
                    <a:pt x="2788" y="833"/>
                    <a:pt x="2896" y="725"/>
                    <a:pt x="2896" y="594"/>
                  </a:cubicBezTo>
                  <a:lnTo>
                    <a:pt x="28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5572796" y="4288767"/>
              <a:ext cx="21692" cy="20664"/>
            </a:xfrm>
            <a:custGeom>
              <a:avLst/>
              <a:gdLst/>
              <a:ahLst/>
              <a:cxnLst/>
              <a:rect l="l" t="t" r="r" b="b"/>
              <a:pathLst>
                <a:path w="611" h="582" extrusionOk="0">
                  <a:moveTo>
                    <a:pt x="240" y="0"/>
                  </a:moveTo>
                  <a:lnTo>
                    <a:pt x="240" y="343"/>
                  </a:lnTo>
                  <a:cubicBezTo>
                    <a:pt x="240" y="474"/>
                    <a:pt x="135" y="582"/>
                    <a:pt x="1" y="582"/>
                  </a:cubicBezTo>
                  <a:lnTo>
                    <a:pt x="372" y="582"/>
                  </a:lnTo>
                  <a:cubicBezTo>
                    <a:pt x="503" y="582"/>
                    <a:pt x="611" y="475"/>
                    <a:pt x="611" y="343"/>
                  </a:cubicBezTo>
                  <a:lnTo>
                    <a:pt x="6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5403585" y="4147745"/>
              <a:ext cx="278943" cy="141061"/>
            </a:xfrm>
            <a:custGeom>
              <a:avLst/>
              <a:gdLst/>
              <a:ahLst/>
              <a:cxnLst/>
              <a:rect l="l" t="t" r="r" b="b"/>
              <a:pathLst>
                <a:path w="7857" h="3973" extrusionOk="0">
                  <a:moveTo>
                    <a:pt x="306" y="1"/>
                  </a:moveTo>
                  <a:cubicBezTo>
                    <a:pt x="137" y="1"/>
                    <a:pt x="1" y="137"/>
                    <a:pt x="1" y="307"/>
                  </a:cubicBezTo>
                  <a:lnTo>
                    <a:pt x="1" y="3667"/>
                  </a:lnTo>
                  <a:cubicBezTo>
                    <a:pt x="1" y="3836"/>
                    <a:pt x="137" y="3972"/>
                    <a:pt x="306" y="3972"/>
                  </a:cubicBezTo>
                  <a:lnTo>
                    <a:pt x="7550" y="3972"/>
                  </a:lnTo>
                  <a:cubicBezTo>
                    <a:pt x="7720" y="3972"/>
                    <a:pt x="7856" y="3834"/>
                    <a:pt x="7856" y="3669"/>
                  </a:cubicBezTo>
                  <a:lnTo>
                    <a:pt x="7856" y="3051"/>
                  </a:lnTo>
                  <a:lnTo>
                    <a:pt x="7671" y="1988"/>
                  </a:lnTo>
                  <a:lnTo>
                    <a:pt x="7856" y="923"/>
                  </a:lnTo>
                  <a:lnTo>
                    <a:pt x="7856" y="307"/>
                  </a:lnTo>
                  <a:cubicBezTo>
                    <a:pt x="7856" y="137"/>
                    <a:pt x="7720" y="1"/>
                    <a:pt x="7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5658644" y="4147710"/>
              <a:ext cx="23893" cy="141026"/>
            </a:xfrm>
            <a:custGeom>
              <a:avLst/>
              <a:gdLst/>
              <a:ahLst/>
              <a:cxnLst/>
              <a:rect l="l" t="t" r="r" b="b"/>
              <a:pathLst>
                <a:path w="673" h="3972" extrusionOk="0">
                  <a:moveTo>
                    <a:pt x="0" y="0"/>
                  </a:moveTo>
                  <a:cubicBezTo>
                    <a:pt x="170" y="0"/>
                    <a:pt x="307" y="137"/>
                    <a:pt x="307" y="305"/>
                  </a:cubicBezTo>
                  <a:lnTo>
                    <a:pt x="307" y="3665"/>
                  </a:lnTo>
                  <a:cubicBezTo>
                    <a:pt x="307" y="3835"/>
                    <a:pt x="170" y="3972"/>
                    <a:pt x="0" y="3972"/>
                  </a:cubicBezTo>
                  <a:lnTo>
                    <a:pt x="366" y="3972"/>
                  </a:lnTo>
                  <a:cubicBezTo>
                    <a:pt x="536" y="3972"/>
                    <a:pt x="672" y="3835"/>
                    <a:pt x="672" y="3665"/>
                  </a:cubicBezTo>
                  <a:lnTo>
                    <a:pt x="672" y="305"/>
                  </a:lnTo>
                  <a:cubicBezTo>
                    <a:pt x="672" y="137"/>
                    <a:pt x="536" y="0"/>
                    <a:pt x="3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5660525" y="4180444"/>
              <a:ext cx="22012" cy="75590"/>
            </a:xfrm>
            <a:custGeom>
              <a:avLst/>
              <a:gdLst/>
              <a:ahLst/>
              <a:cxnLst/>
              <a:rect l="l" t="t" r="r" b="b"/>
              <a:pathLst>
                <a:path w="620" h="2129" extrusionOk="0">
                  <a:moveTo>
                    <a:pt x="619" y="1"/>
                  </a:moveTo>
                  <a:lnTo>
                    <a:pt x="159" y="143"/>
                  </a:lnTo>
                  <a:cubicBezTo>
                    <a:pt x="65" y="172"/>
                    <a:pt x="1" y="260"/>
                    <a:pt x="1" y="356"/>
                  </a:cubicBezTo>
                  <a:lnTo>
                    <a:pt x="1" y="1772"/>
                  </a:lnTo>
                  <a:cubicBezTo>
                    <a:pt x="1" y="1871"/>
                    <a:pt x="65" y="1958"/>
                    <a:pt x="159" y="1986"/>
                  </a:cubicBezTo>
                  <a:lnTo>
                    <a:pt x="619" y="2129"/>
                  </a:lnTo>
                  <a:lnTo>
                    <a:pt x="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5511126" y="4174302"/>
              <a:ext cx="63904" cy="63909"/>
            </a:xfrm>
            <a:custGeom>
              <a:avLst/>
              <a:gdLst/>
              <a:ahLst/>
              <a:cxnLst/>
              <a:rect l="l" t="t" r="r" b="b"/>
              <a:pathLst>
                <a:path w="1800" h="1800" extrusionOk="0">
                  <a:moveTo>
                    <a:pt x="900" y="1"/>
                  </a:moveTo>
                  <a:cubicBezTo>
                    <a:pt x="404" y="1"/>
                    <a:pt x="1" y="404"/>
                    <a:pt x="1" y="900"/>
                  </a:cubicBezTo>
                  <a:cubicBezTo>
                    <a:pt x="1" y="1397"/>
                    <a:pt x="404" y="1800"/>
                    <a:pt x="900" y="1800"/>
                  </a:cubicBezTo>
                  <a:cubicBezTo>
                    <a:pt x="1397" y="1800"/>
                    <a:pt x="1800" y="1397"/>
                    <a:pt x="1800" y="900"/>
                  </a:cubicBezTo>
                  <a:cubicBezTo>
                    <a:pt x="1800" y="404"/>
                    <a:pt x="139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5522238" y="4175545"/>
              <a:ext cx="52792" cy="62666"/>
            </a:xfrm>
            <a:custGeom>
              <a:avLst/>
              <a:gdLst/>
              <a:ahLst/>
              <a:cxnLst/>
              <a:rect l="l" t="t" r="r" b="b"/>
              <a:pathLst>
                <a:path w="1487" h="1765" extrusionOk="0">
                  <a:moveTo>
                    <a:pt x="830" y="0"/>
                  </a:moveTo>
                  <a:cubicBezTo>
                    <a:pt x="1022" y="166"/>
                    <a:pt x="1144" y="411"/>
                    <a:pt x="1144" y="684"/>
                  </a:cubicBezTo>
                  <a:cubicBezTo>
                    <a:pt x="1144" y="1180"/>
                    <a:pt x="741" y="1583"/>
                    <a:pt x="245" y="1583"/>
                  </a:cubicBezTo>
                  <a:cubicBezTo>
                    <a:pt x="160" y="1583"/>
                    <a:pt x="78" y="1570"/>
                    <a:pt x="0" y="1549"/>
                  </a:cubicBezTo>
                  <a:lnTo>
                    <a:pt x="0" y="1549"/>
                  </a:lnTo>
                  <a:cubicBezTo>
                    <a:pt x="158" y="1684"/>
                    <a:pt x="364" y="1765"/>
                    <a:pt x="587" y="1765"/>
                  </a:cubicBezTo>
                  <a:cubicBezTo>
                    <a:pt x="1084" y="1765"/>
                    <a:pt x="1487" y="1362"/>
                    <a:pt x="1487" y="865"/>
                  </a:cubicBezTo>
                  <a:cubicBezTo>
                    <a:pt x="1487" y="454"/>
                    <a:pt x="1209" y="107"/>
                    <a:pt x="8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5534736" y="4194291"/>
              <a:ext cx="22012" cy="24072"/>
            </a:xfrm>
            <a:custGeom>
              <a:avLst/>
              <a:gdLst/>
              <a:ahLst/>
              <a:cxnLst/>
              <a:rect l="l" t="t" r="r" b="b"/>
              <a:pathLst>
                <a:path w="620" h="678" extrusionOk="0">
                  <a:moveTo>
                    <a:pt x="133" y="1"/>
                  </a:moveTo>
                  <a:cubicBezTo>
                    <a:pt x="64" y="1"/>
                    <a:pt x="1" y="56"/>
                    <a:pt x="1" y="134"/>
                  </a:cubicBezTo>
                  <a:lnTo>
                    <a:pt x="1" y="545"/>
                  </a:lnTo>
                  <a:cubicBezTo>
                    <a:pt x="1" y="622"/>
                    <a:pt x="64" y="678"/>
                    <a:pt x="133" y="678"/>
                  </a:cubicBezTo>
                  <a:cubicBezTo>
                    <a:pt x="154" y="678"/>
                    <a:pt x="176" y="673"/>
                    <a:pt x="196" y="661"/>
                  </a:cubicBezTo>
                  <a:lnTo>
                    <a:pt x="527" y="480"/>
                  </a:lnTo>
                  <a:cubicBezTo>
                    <a:pt x="615" y="429"/>
                    <a:pt x="619" y="307"/>
                    <a:pt x="539" y="251"/>
                  </a:cubicBezTo>
                  <a:lnTo>
                    <a:pt x="208" y="25"/>
                  </a:lnTo>
                  <a:cubicBezTo>
                    <a:pt x="184" y="8"/>
                    <a:pt x="158"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5534700" y="4200930"/>
              <a:ext cx="22047" cy="17397"/>
            </a:xfrm>
            <a:custGeom>
              <a:avLst/>
              <a:gdLst/>
              <a:ahLst/>
              <a:cxnLst/>
              <a:rect l="l" t="t" r="r" b="b"/>
              <a:pathLst>
                <a:path w="621" h="490" extrusionOk="0">
                  <a:moveTo>
                    <a:pt x="445" y="1"/>
                  </a:moveTo>
                  <a:cubicBezTo>
                    <a:pt x="432" y="22"/>
                    <a:pt x="413" y="42"/>
                    <a:pt x="390" y="55"/>
                  </a:cubicBezTo>
                  <a:lnTo>
                    <a:pt x="59" y="237"/>
                  </a:lnTo>
                  <a:cubicBezTo>
                    <a:pt x="40" y="248"/>
                    <a:pt x="20" y="252"/>
                    <a:pt x="0" y="252"/>
                  </a:cubicBezTo>
                  <a:lnTo>
                    <a:pt x="0" y="356"/>
                  </a:lnTo>
                  <a:cubicBezTo>
                    <a:pt x="0" y="433"/>
                    <a:pt x="64" y="489"/>
                    <a:pt x="133" y="489"/>
                  </a:cubicBezTo>
                  <a:cubicBezTo>
                    <a:pt x="154" y="489"/>
                    <a:pt x="175" y="484"/>
                    <a:pt x="196" y="473"/>
                  </a:cubicBezTo>
                  <a:lnTo>
                    <a:pt x="527" y="291"/>
                  </a:lnTo>
                  <a:cubicBezTo>
                    <a:pt x="616" y="242"/>
                    <a:pt x="620" y="120"/>
                    <a:pt x="538" y="65"/>
                  </a:cubicBezTo>
                  <a:lnTo>
                    <a:pt x="44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5430000" y="4254541"/>
              <a:ext cx="226044" cy="20628"/>
            </a:xfrm>
            <a:custGeom>
              <a:avLst/>
              <a:gdLst/>
              <a:ahLst/>
              <a:cxnLst/>
              <a:rect l="l" t="t" r="r" b="b"/>
              <a:pathLst>
                <a:path w="6367" h="581" extrusionOk="0">
                  <a:moveTo>
                    <a:pt x="1263" y="0"/>
                  </a:moveTo>
                  <a:cubicBezTo>
                    <a:pt x="1185" y="0"/>
                    <a:pt x="1123" y="64"/>
                    <a:pt x="1123" y="138"/>
                  </a:cubicBezTo>
                  <a:lnTo>
                    <a:pt x="1123" y="151"/>
                  </a:lnTo>
                  <a:lnTo>
                    <a:pt x="139" y="151"/>
                  </a:lnTo>
                  <a:cubicBezTo>
                    <a:pt x="62" y="151"/>
                    <a:pt x="1" y="215"/>
                    <a:pt x="1" y="289"/>
                  </a:cubicBezTo>
                  <a:cubicBezTo>
                    <a:pt x="1" y="367"/>
                    <a:pt x="64" y="429"/>
                    <a:pt x="139" y="429"/>
                  </a:cubicBezTo>
                  <a:lnTo>
                    <a:pt x="1123" y="429"/>
                  </a:lnTo>
                  <a:lnTo>
                    <a:pt x="1123" y="441"/>
                  </a:lnTo>
                  <a:cubicBezTo>
                    <a:pt x="1123" y="518"/>
                    <a:pt x="1186" y="580"/>
                    <a:pt x="1263" y="580"/>
                  </a:cubicBezTo>
                  <a:cubicBezTo>
                    <a:pt x="1339" y="580"/>
                    <a:pt x="1401" y="517"/>
                    <a:pt x="1401" y="441"/>
                  </a:cubicBezTo>
                  <a:lnTo>
                    <a:pt x="1401" y="429"/>
                  </a:lnTo>
                  <a:lnTo>
                    <a:pt x="6229" y="429"/>
                  </a:lnTo>
                  <a:cubicBezTo>
                    <a:pt x="6306" y="429"/>
                    <a:pt x="6367" y="366"/>
                    <a:pt x="6367" y="289"/>
                  </a:cubicBezTo>
                  <a:cubicBezTo>
                    <a:pt x="6367" y="215"/>
                    <a:pt x="6306" y="151"/>
                    <a:pt x="6229" y="151"/>
                  </a:cubicBezTo>
                  <a:lnTo>
                    <a:pt x="1401" y="151"/>
                  </a:lnTo>
                  <a:lnTo>
                    <a:pt x="1401" y="138"/>
                  </a:lnTo>
                  <a:cubicBezTo>
                    <a:pt x="1401" y="62"/>
                    <a:pt x="1337" y="0"/>
                    <a:pt x="12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733275" y="4147674"/>
            <a:ext cx="326099" cy="327034"/>
            <a:chOff x="4733275" y="4147674"/>
            <a:chExt cx="326099" cy="327034"/>
          </a:xfrm>
        </p:grpSpPr>
        <p:sp>
          <p:nvSpPr>
            <p:cNvPr id="4122" name="Google Shape;4122;p59"/>
            <p:cNvSpPr/>
            <p:nvPr/>
          </p:nvSpPr>
          <p:spPr>
            <a:xfrm>
              <a:off x="4733489" y="4147674"/>
              <a:ext cx="72816" cy="87023"/>
            </a:xfrm>
            <a:custGeom>
              <a:avLst/>
              <a:gdLst/>
              <a:ahLst/>
              <a:cxnLst/>
              <a:rect l="l" t="t" r="r" b="b"/>
              <a:pathLst>
                <a:path w="2051" h="2451" extrusionOk="0">
                  <a:moveTo>
                    <a:pt x="727" y="1"/>
                  </a:moveTo>
                  <a:cubicBezTo>
                    <a:pt x="610" y="1"/>
                    <a:pt x="503" y="80"/>
                    <a:pt x="472" y="198"/>
                  </a:cubicBezTo>
                  <a:cubicBezTo>
                    <a:pt x="439" y="339"/>
                    <a:pt x="523" y="482"/>
                    <a:pt x="664" y="518"/>
                  </a:cubicBezTo>
                  <a:lnTo>
                    <a:pt x="1239" y="663"/>
                  </a:lnTo>
                  <a:lnTo>
                    <a:pt x="98" y="1719"/>
                  </a:lnTo>
                  <a:cubicBezTo>
                    <a:pt x="29" y="1784"/>
                    <a:pt x="0" y="1882"/>
                    <a:pt x="23" y="1976"/>
                  </a:cubicBezTo>
                  <a:cubicBezTo>
                    <a:pt x="48" y="2069"/>
                    <a:pt x="120" y="2141"/>
                    <a:pt x="213" y="2165"/>
                  </a:cubicBezTo>
                  <a:lnTo>
                    <a:pt x="1318" y="2443"/>
                  </a:lnTo>
                  <a:cubicBezTo>
                    <a:pt x="1340" y="2449"/>
                    <a:pt x="1362" y="2450"/>
                    <a:pt x="1383" y="2450"/>
                  </a:cubicBezTo>
                  <a:cubicBezTo>
                    <a:pt x="1500" y="2450"/>
                    <a:pt x="1608" y="2371"/>
                    <a:pt x="1636" y="2252"/>
                  </a:cubicBezTo>
                  <a:cubicBezTo>
                    <a:pt x="1671" y="2111"/>
                    <a:pt x="1586" y="1968"/>
                    <a:pt x="1447" y="1932"/>
                  </a:cubicBezTo>
                  <a:lnTo>
                    <a:pt x="810" y="1773"/>
                  </a:lnTo>
                  <a:lnTo>
                    <a:pt x="1952" y="716"/>
                  </a:lnTo>
                  <a:cubicBezTo>
                    <a:pt x="2022" y="652"/>
                    <a:pt x="2051" y="554"/>
                    <a:pt x="2026" y="460"/>
                  </a:cubicBezTo>
                  <a:cubicBezTo>
                    <a:pt x="2002" y="367"/>
                    <a:pt x="1930" y="295"/>
                    <a:pt x="1836" y="270"/>
                  </a:cubicBezTo>
                  <a:lnTo>
                    <a:pt x="790" y="8"/>
                  </a:lnTo>
                  <a:cubicBezTo>
                    <a:pt x="769" y="3"/>
                    <a:pt x="748" y="1"/>
                    <a:pt x="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748862" y="4155414"/>
              <a:ext cx="57514" cy="79283"/>
            </a:xfrm>
            <a:custGeom>
              <a:avLst/>
              <a:gdLst/>
              <a:ahLst/>
              <a:cxnLst/>
              <a:rect l="l" t="t" r="r" b="b"/>
              <a:pathLst>
                <a:path w="1620" h="2233" extrusionOk="0">
                  <a:moveTo>
                    <a:pt x="1193" y="0"/>
                  </a:moveTo>
                  <a:lnTo>
                    <a:pt x="1193" y="0"/>
                  </a:lnTo>
                  <a:cubicBezTo>
                    <a:pt x="1239" y="36"/>
                    <a:pt x="1274" y="88"/>
                    <a:pt x="1288" y="147"/>
                  </a:cubicBezTo>
                  <a:cubicBezTo>
                    <a:pt x="1313" y="248"/>
                    <a:pt x="1281" y="354"/>
                    <a:pt x="1205" y="425"/>
                  </a:cubicBezTo>
                  <a:lnTo>
                    <a:pt x="116" y="1425"/>
                  </a:lnTo>
                  <a:cubicBezTo>
                    <a:pt x="0" y="1532"/>
                    <a:pt x="49" y="1726"/>
                    <a:pt x="202" y="1763"/>
                  </a:cubicBezTo>
                  <a:lnTo>
                    <a:pt x="531" y="1847"/>
                  </a:lnTo>
                  <a:cubicBezTo>
                    <a:pt x="680" y="1884"/>
                    <a:pt x="772" y="2037"/>
                    <a:pt x="736" y="2186"/>
                  </a:cubicBezTo>
                  <a:lnTo>
                    <a:pt x="885" y="2224"/>
                  </a:lnTo>
                  <a:cubicBezTo>
                    <a:pt x="907" y="2231"/>
                    <a:pt x="929" y="2232"/>
                    <a:pt x="950" y="2232"/>
                  </a:cubicBezTo>
                  <a:cubicBezTo>
                    <a:pt x="1067" y="2232"/>
                    <a:pt x="1173" y="2153"/>
                    <a:pt x="1203" y="2035"/>
                  </a:cubicBezTo>
                  <a:cubicBezTo>
                    <a:pt x="1238" y="1894"/>
                    <a:pt x="1153" y="1753"/>
                    <a:pt x="1014" y="1717"/>
                  </a:cubicBezTo>
                  <a:lnTo>
                    <a:pt x="377" y="1556"/>
                  </a:lnTo>
                  <a:lnTo>
                    <a:pt x="1519" y="501"/>
                  </a:lnTo>
                  <a:cubicBezTo>
                    <a:pt x="1591" y="437"/>
                    <a:pt x="1619" y="337"/>
                    <a:pt x="1593" y="244"/>
                  </a:cubicBezTo>
                  <a:cubicBezTo>
                    <a:pt x="1569" y="150"/>
                    <a:pt x="1497" y="78"/>
                    <a:pt x="1403" y="54"/>
                  </a:cubicBezTo>
                  <a:lnTo>
                    <a:pt x="119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4999766" y="4411184"/>
              <a:ext cx="59609" cy="63270"/>
            </a:xfrm>
            <a:custGeom>
              <a:avLst/>
              <a:gdLst/>
              <a:ahLst/>
              <a:cxnLst/>
              <a:rect l="l" t="t" r="r" b="b"/>
              <a:pathLst>
                <a:path w="1679" h="1782" extrusionOk="0">
                  <a:moveTo>
                    <a:pt x="898" y="0"/>
                  </a:moveTo>
                  <a:cubicBezTo>
                    <a:pt x="860" y="0"/>
                    <a:pt x="822" y="9"/>
                    <a:pt x="786" y="26"/>
                  </a:cubicBezTo>
                  <a:lnTo>
                    <a:pt x="173" y="331"/>
                  </a:lnTo>
                  <a:cubicBezTo>
                    <a:pt x="51" y="393"/>
                    <a:pt x="1" y="540"/>
                    <a:pt x="62" y="662"/>
                  </a:cubicBezTo>
                  <a:cubicBezTo>
                    <a:pt x="105" y="749"/>
                    <a:pt x="193" y="800"/>
                    <a:pt x="284" y="800"/>
                  </a:cubicBezTo>
                  <a:cubicBezTo>
                    <a:pt x="321" y="800"/>
                    <a:pt x="358" y="792"/>
                    <a:pt x="393" y="774"/>
                  </a:cubicBezTo>
                  <a:lnTo>
                    <a:pt x="598" y="672"/>
                  </a:lnTo>
                  <a:lnTo>
                    <a:pt x="598" y="672"/>
                  </a:lnTo>
                  <a:lnTo>
                    <a:pt x="501" y="1507"/>
                  </a:lnTo>
                  <a:cubicBezTo>
                    <a:pt x="491" y="1596"/>
                    <a:pt x="532" y="1684"/>
                    <a:pt x="605" y="1737"/>
                  </a:cubicBezTo>
                  <a:cubicBezTo>
                    <a:pt x="647" y="1767"/>
                    <a:pt x="696" y="1782"/>
                    <a:pt x="746" y="1782"/>
                  </a:cubicBezTo>
                  <a:cubicBezTo>
                    <a:pt x="768" y="1782"/>
                    <a:pt x="790" y="1779"/>
                    <a:pt x="812" y="1773"/>
                  </a:cubicBezTo>
                  <a:cubicBezTo>
                    <a:pt x="828" y="1767"/>
                    <a:pt x="842" y="1762"/>
                    <a:pt x="858" y="1753"/>
                  </a:cubicBezTo>
                  <a:lnTo>
                    <a:pt x="1506" y="1431"/>
                  </a:lnTo>
                  <a:cubicBezTo>
                    <a:pt x="1628" y="1370"/>
                    <a:pt x="1678" y="1222"/>
                    <a:pt x="1618" y="1100"/>
                  </a:cubicBezTo>
                  <a:cubicBezTo>
                    <a:pt x="1574" y="1013"/>
                    <a:pt x="1488" y="962"/>
                    <a:pt x="1397" y="962"/>
                  </a:cubicBezTo>
                  <a:cubicBezTo>
                    <a:pt x="1360" y="962"/>
                    <a:pt x="1323" y="971"/>
                    <a:pt x="1287" y="989"/>
                  </a:cubicBezTo>
                  <a:lnTo>
                    <a:pt x="1045" y="1108"/>
                  </a:lnTo>
                  <a:lnTo>
                    <a:pt x="1143" y="274"/>
                  </a:lnTo>
                  <a:cubicBezTo>
                    <a:pt x="1152" y="184"/>
                    <a:pt x="1113" y="97"/>
                    <a:pt x="1038" y="43"/>
                  </a:cubicBezTo>
                  <a:cubicBezTo>
                    <a:pt x="996" y="15"/>
                    <a:pt x="947" y="0"/>
                    <a:pt x="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5000228" y="4411148"/>
              <a:ext cx="59076" cy="53400"/>
            </a:xfrm>
            <a:custGeom>
              <a:avLst/>
              <a:gdLst/>
              <a:ahLst/>
              <a:cxnLst/>
              <a:rect l="l" t="t" r="r" b="b"/>
              <a:pathLst>
                <a:path w="1664" h="1504" extrusionOk="0">
                  <a:moveTo>
                    <a:pt x="887" y="0"/>
                  </a:moveTo>
                  <a:cubicBezTo>
                    <a:pt x="849" y="0"/>
                    <a:pt x="810" y="9"/>
                    <a:pt x="775" y="27"/>
                  </a:cubicBezTo>
                  <a:lnTo>
                    <a:pt x="162" y="332"/>
                  </a:lnTo>
                  <a:cubicBezTo>
                    <a:pt x="51" y="388"/>
                    <a:pt x="0" y="516"/>
                    <a:pt x="38" y="632"/>
                  </a:cubicBezTo>
                  <a:lnTo>
                    <a:pt x="507" y="397"/>
                  </a:lnTo>
                  <a:cubicBezTo>
                    <a:pt x="541" y="379"/>
                    <a:pt x="579" y="371"/>
                    <a:pt x="617" y="371"/>
                  </a:cubicBezTo>
                  <a:cubicBezTo>
                    <a:pt x="667" y="371"/>
                    <a:pt x="717" y="386"/>
                    <a:pt x="759" y="416"/>
                  </a:cubicBezTo>
                  <a:cubicBezTo>
                    <a:pt x="832" y="468"/>
                    <a:pt x="873" y="555"/>
                    <a:pt x="861" y="646"/>
                  </a:cubicBezTo>
                  <a:lnTo>
                    <a:pt x="793" y="1230"/>
                  </a:lnTo>
                  <a:cubicBezTo>
                    <a:pt x="783" y="1315"/>
                    <a:pt x="851" y="1382"/>
                    <a:pt x="928" y="1382"/>
                  </a:cubicBezTo>
                  <a:cubicBezTo>
                    <a:pt x="948" y="1382"/>
                    <a:pt x="969" y="1377"/>
                    <a:pt x="989" y="1367"/>
                  </a:cubicBezTo>
                  <a:lnTo>
                    <a:pt x="1005" y="1360"/>
                  </a:lnTo>
                  <a:cubicBezTo>
                    <a:pt x="1040" y="1343"/>
                    <a:pt x="1077" y="1335"/>
                    <a:pt x="1114" y="1335"/>
                  </a:cubicBezTo>
                  <a:cubicBezTo>
                    <a:pt x="1205" y="1335"/>
                    <a:pt x="1293" y="1385"/>
                    <a:pt x="1336" y="1472"/>
                  </a:cubicBezTo>
                  <a:cubicBezTo>
                    <a:pt x="1342" y="1482"/>
                    <a:pt x="1346" y="1494"/>
                    <a:pt x="1349" y="1504"/>
                  </a:cubicBezTo>
                  <a:lnTo>
                    <a:pt x="1491" y="1433"/>
                  </a:lnTo>
                  <a:cubicBezTo>
                    <a:pt x="1614" y="1373"/>
                    <a:pt x="1664" y="1223"/>
                    <a:pt x="1602" y="1099"/>
                  </a:cubicBezTo>
                  <a:cubicBezTo>
                    <a:pt x="1559" y="1013"/>
                    <a:pt x="1471" y="963"/>
                    <a:pt x="1380" y="963"/>
                  </a:cubicBezTo>
                  <a:cubicBezTo>
                    <a:pt x="1344" y="963"/>
                    <a:pt x="1306" y="971"/>
                    <a:pt x="1271" y="988"/>
                  </a:cubicBezTo>
                  <a:lnTo>
                    <a:pt x="1032" y="1109"/>
                  </a:lnTo>
                  <a:lnTo>
                    <a:pt x="1032" y="1109"/>
                  </a:lnTo>
                  <a:lnTo>
                    <a:pt x="1130" y="275"/>
                  </a:lnTo>
                  <a:cubicBezTo>
                    <a:pt x="1140" y="185"/>
                    <a:pt x="1101" y="96"/>
                    <a:pt x="1027" y="44"/>
                  </a:cubicBezTo>
                  <a:cubicBezTo>
                    <a:pt x="985" y="15"/>
                    <a:pt x="936" y="0"/>
                    <a:pt x="8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33680" y="4170752"/>
              <a:ext cx="135620" cy="71046"/>
            </a:xfrm>
            <a:custGeom>
              <a:avLst/>
              <a:gdLst/>
              <a:ahLst/>
              <a:cxnLst/>
              <a:rect l="l" t="t" r="r" b="b"/>
              <a:pathLst>
                <a:path w="3820" h="2001" extrusionOk="0">
                  <a:moveTo>
                    <a:pt x="1907" y="0"/>
                  </a:moveTo>
                  <a:cubicBezTo>
                    <a:pt x="1500" y="0"/>
                    <a:pt x="1150" y="243"/>
                    <a:pt x="995" y="592"/>
                  </a:cubicBezTo>
                  <a:cubicBezTo>
                    <a:pt x="913" y="560"/>
                    <a:pt x="822" y="541"/>
                    <a:pt x="728" y="541"/>
                  </a:cubicBezTo>
                  <a:cubicBezTo>
                    <a:pt x="325" y="541"/>
                    <a:pt x="0" y="869"/>
                    <a:pt x="0" y="1272"/>
                  </a:cubicBezTo>
                  <a:cubicBezTo>
                    <a:pt x="0" y="1675"/>
                    <a:pt x="327" y="2000"/>
                    <a:pt x="728" y="2000"/>
                  </a:cubicBezTo>
                  <a:cubicBezTo>
                    <a:pt x="941" y="2000"/>
                    <a:pt x="1131" y="1911"/>
                    <a:pt x="1265" y="1767"/>
                  </a:cubicBezTo>
                  <a:cubicBezTo>
                    <a:pt x="1439" y="1913"/>
                    <a:pt x="1662" y="2000"/>
                    <a:pt x="1908" y="2000"/>
                  </a:cubicBezTo>
                  <a:cubicBezTo>
                    <a:pt x="2153" y="2000"/>
                    <a:pt x="2378" y="1913"/>
                    <a:pt x="2553" y="1767"/>
                  </a:cubicBezTo>
                  <a:cubicBezTo>
                    <a:pt x="2685" y="1911"/>
                    <a:pt x="2877" y="2000"/>
                    <a:pt x="3088" y="2000"/>
                  </a:cubicBezTo>
                  <a:cubicBezTo>
                    <a:pt x="3491" y="2000"/>
                    <a:pt x="3819" y="1674"/>
                    <a:pt x="3819" y="1272"/>
                  </a:cubicBezTo>
                  <a:cubicBezTo>
                    <a:pt x="3815" y="869"/>
                    <a:pt x="3488" y="541"/>
                    <a:pt x="3086" y="541"/>
                  </a:cubicBezTo>
                  <a:cubicBezTo>
                    <a:pt x="2992" y="541"/>
                    <a:pt x="2901" y="560"/>
                    <a:pt x="2819" y="592"/>
                  </a:cubicBezTo>
                  <a:cubicBezTo>
                    <a:pt x="2662" y="243"/>
                    <a:pt x="2313" y="0"/>
                    <a:pt x="1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4874793" y="4170787"/>
              <a:ext cx="95111" cy="69519"/>
            </a:xfrm>
            <a:custGeom>
              <a:avLst/>
              <a:gdLst/>
              <a:ahLst/>
              <a:cxnLst/>
              <a:rect l="l" t="t" r="r" b="b"/>
              <a:pathLst>
                <a:path w="2679" h="1958" extrusionOk="0">
                  <a:moveTo>
                    <a:pt x="749" y="1"/>
                  </a:moveTo>
                  <a:cubicBezTo>
                    <a:pt x="450" y="1"/>
                    <a:pt x="183" y="130"/>
                    <a:pt x="1" y="337"/>
                  </a:cubicBezTo>
                  <a:cubicBezTo>
                    <a:pt x="126" y="280"/>
                    <a:pt x="265" y="250"/>
                    <a:pt x="411" y="250"/>
                  </a:cubicBezTo>
                  <a:cubicBezTo>
                    <a:pt x="762" y="250"/>
                    <a:pt x="1071" y="431"/>
                    <a:pt x="1248" y="704"/>
                  </a:cubicBezTo>
                  <a:cubicBezTo>
                    <a:pt x="1290" y="768"/>
                    <a:pt x="1360" y="805"/>
                    <a:pt x="1434" y="805"/>
                  </a:cubicBezTo>
                  <a:cubicBezTo>
                    <a:pt x="1446" y="805"/>
                    <a:pt x="1458" y="804"/>
                    <a:pt x="1470" y="802"/>
                  </a:cubicBezTo>
                  <a:cubicBezTo>
                    <a:pt x="1507" y="795"/>
                    <a:pt x="1546" y="792"/>
                    <a:pt x="1585" y="792"/>
                  </a:cubicBezTo>
                  <a:cubicBezTo>
                    <a:pt x="1608" y="792"/>
                    <a:pt x="1632" y="793"/>
                    <a:pt x="1656" y="795"/>
                  </a:cubicBezTo>
                  <a:cubicBezTo>
                    <a:pt x="2018" y="827"/>
                    <a:pt x="2305" y="1129"/>
                    <a:pt x="2319" y="1493"/>
                  </a:cubicBezTo>
                  <a:cubicBezTo>
                    <a:pt x="2326" y="1667"/>
                    <a:pt x="2270" y="1828"/>
                    <a:pt x="2174" y="1958"/>
                  </a:cubicBezTo>
                  <a:cubicBezTo>
                    <a:pt x="2470" y="1853"/>
                    <a:pt x="2679" y="1558"/>
                    <a:pt x="2656" y="1217"/>
                  </a:cubicBezTo>
                  <a:cubicBezTo>
                    <a:pt x="2628" y="861"/>
                    <a:pt x="2342" y="572"/>
                    <a:pt x="1987" y="545"/>
                  </a:cubicBezTo>
                  <a:cubicBezTo>
                    <a:pt x="1966" y="543"/>
                    <a:pt x="1945" y="542"/>
                    <a:pt x="1925" y="542"/>
                  </a:cubicBezTo>
                  <a:cubicBezTo>
                    <a:pt x="1831" y="542"/>
                    <a:pt x="1742" y="560"/>
                    <a:pt x="1661" y="592"/>
                  </a:cubicBezTo>
                  <a:cubicBezTo>
                    <a:pt x="1506" y="244"/>
                    <a:pt x="1155" y="1"/>
                    <a:pt x="74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4919457" y="4206256"/>
              <a:ext cx="122732" cy="64371"/>
            </a:xfrm>
            <a:custGeom>
              <a:avLst/>
              <a:gdLst/>
              <a:ahLst/>
              <a:cxnLst/>
              <a:rect l="l" t="t" r="r" b="b"/>
              <a:pathLst>
                <a:path w="3457" h="1813" extrusionOk="0">
                  <a:moveTo>
                    <a:pt x="1729" y="0"/>
                  </a:moveTo>
                  <a:cubicBezTo>
                    <a:pt x="1360" y="0"/>
                    <a:pt x="1044" y="219"/>
                    <a:pt x="901" y="537"/>
                  </a:cubicBezTo>
                  <a:cubicBezTo>
                    <a:pt x="825" y="507"/>
                    <a:pt x="744" y="491"/>
                    <a:pt x="659" y="491"/>
                  </a:cubicBezTo>
                  <a:cubicBezTo>
                    <a:pt x="295" y="491"/>
                    <a:pt x="0" y="786"/>
                    <a:pt x="0" y="1152"/>
                  </a:cubicBezTo>
                  <a:cubicBezTo>
                    <a:pt x="0" y="1517"/>
                    <a:pt x="294" y="1812"/>
                    <a:pt x="659" y="1812"/>
                  </a:cubicBezTo>
                  <a:cubicBezTo>
                    <a:pt x="852" y="1812"/>
                    <a:pt x="1025" y="1729"/>
                    <a:pt x="1146" y="1599"/>
                  </a:cubicBezTo>
                  <a:cubicBezTo>
                    <a:pt x="1304" y="1733"/>
                    <a:pt x="1507" y="1812"/>
                    <a:pt x="1729" y="1812"/>
                  </a:cubicBezTo>
                  <a:cubicBezTo>
                    <a:pt x="1949" y="1812"/>
                    <a:pt x="2153" y="1733"/>
                    <a:pt x="2311" y="1599"/>
                  </a:cubicBezTo>
                  <a:cubicBezTo>
                    <a:pt x="2432" y="1730"/>
                    <a:pt x="2604" y="1812"/>
                    <a:pt x="2796" y="1812"/>
                  </a:cubicBezTo>
                  <a:cubicBezTo>
                    <a:pt x="3162" y="1812"/>
                    <a:pt x="3457" y="1517"/>
                    <a:pt x="3457" y="1152"/>
                  </a:cubicBezTo>
                  <a:cubicBezTo>
                    <a:pt x="3457" y="786"/>
                    <a:pt x="3162" y="491"/>
                    <a:pt x="2796" y="491"/>
                  </a:cubicBezTo>
                  <a:cubicBezTo>
                    <a:pt x="2711" y="491"/>
                    <a:pt x="2629" y="507"/>
                    <a:pt x="2556" y="537"/>
                  </a:cubicBezTo>
                  <a:cubicBezTo>
                    <a:pt x="2414" y="219"/>
                    <a:pt x="2097" y="0"/>
                    <a:pt x="1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53469" y="4206256"/>
              <a:ext cx="88721" cy="59719"/>
            </a:xfrm>
            <a:custGeom>
              <a:avLst/>
              <a:gdLst/>
              <a:ahLst/>
              <a:cxnLst/>
              <a:rect l="l" t="t" r="r" b="b"/>
              <a:pathLst>
                <a:path w="2499" h="1682" extrusionOk="0">
                  <a:moveTo>
                    <a:pt x="772" y="0"/>
                  </a:moveTo>
                  <a:cubicBezTo>
                    <a:pt x="447" y="0"/>
                    <a:pt x="160" y="173"/>
                    <a:pt x="1" y="432"/>
                  </a:cubicBezTo>
                  <a:cubicBezTo>
                    <a:pt x="137" y="354"/>
                    <a:pt x="296" y="310"/>
                    <a:pt x="464" y="310"/>
                  </a:cubicBezTo>
                  <a:cubicBezTo>
                    <a:pt x="792" y="310"/>
                    <a:pt x="1080" y="477"/>
                    <a:pt x="1248" y="733"/>
                  </a:cubicBezTo>
                  <a:cubicBezTo>
                    <a:pt x="1289" y="793"/>
                    <a:pt x="1356" y="831"/>
                    <a:pt x="1427" y="831"/>
                  </a:cubicBezTo>
                  <a:cubicBezTo>
                    <a:pt x="1438" y="831"/>
                    <a:pt x="1450" y="830"/>
                    <a:pt x="1461" y="828"/>
                  </a:cubicBezTo>
                  <a:cubicBezTo>
                    <a:pt x="1497" y="822"/>
                    <a:pt x="1535" y="819"/>
                    <a:pt x="1572" y="819"/>
                  </a:cubicBezTo>
                  <a:cubicBezTo>
                    <a:pt x="1951" y="819"/>
                    <a:pt x="2257" y="1124"/>
                    <a:pt x="2257" y="1504"/>
                  </a:cubicBezTo>
                  <a:cubicBezTo>
                    <a:pt x="2257" y="1566"/>
                    <a:pt x="2249" y="1625"/>
                    <a:pt x="2234" y="1681"/>
                  </a:cubicBezTo>
                  <a:cubicBezTo>
                    <a:pt x="2395" y="1560"/>
                    <a:pt x="2499" y="1367"/>
                    <a:pt x="2499" y="1152"/>
                  </a:cubicBezTo>
                  <a:cubicBezTo>
                    <a:pt x="2499" y="786"/>
                    <a:pt x="2204" y="491"/>
                    <a:pt x="1840" y="491"/>
                  </a:cubicBezTo>
                  <a:cubicBezTo>
                    <a:pt x="1756" y="491"/>
                    <a:pt x="1674" y="507"/>
                    <a:pt x="1600" y="537"/>
                  </a:cubicBezTo>
                  <a:cubicBezTo>
                    <a:pt x="1457" y="219"/>
                    <a:pt x="1140" y="0"/>
                    <a:pt x="7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4750885" y="4217546"/>
              <a:ext cx="257145" cy="257163"/>
            </a:xfrm>
            <a:custGeom>
              <a:avLst/>
              <a:gdLst/>
              <a:ahLst/>
              <a:cxnLst/>
              <a:rect l="l" t="t" r="r" b="b"/>
              <a:pathLst>
                <a:path w="7243" h="7243" extrusionOk="0">
                  <a:moveTo>
                    <a:pt x="3622" y="0"/>
                  </a:moveTo>
                  <a:cubicBezTo>
                    <a:pt x="1621" y="0"/>
                    <a:pt x="1" y="1622"/>
                    <a:pt x="1" y="3622"/>
                  </a:cubicBezTo>
                  <a:cubicBezTo>
                    <a:pt x="1" y="5621"/>
                    <a:pt x="1621" y="7243"/>
                    <a:pt x="3622" y="7243"/>
                  </a:cubicBezTo>
                  <a:cubicBezTo>
                    <a:pt x="5622" y="7243"/>
                    <a:pt x="7242" y="5621"/>
                    <a:pt x="7242" y="3622"/>
                  </a:cubicBezTo>
                  <a:cubicBezTo>
                    <a:pt x="7242" y="1622"/>
                    <a:pt x="5622" y="0"/>
                    <a:pt x="3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4819194" y="4226741"/>
              <a:ext cx="188838" cy="247967"/>
            </a:xfrm>
            <a:custGeom>
              <a:avLst/>
              <a:gdLst/>
              <a:ahLst/>
              <a:cxnLst/>
              <a:rect l="l" t="t" r="r" b="b"/>
              <a:pathLst>
                <a:path w="5319" h="6984" extrusionOk="0">
                  <a:moveTo>
                    <a:pt x="3045" y="0"/>
                  </a:moveTo>
                  <a:lnTo>
                    <a:pt x="3045" y="0"/>
                  </a:lnTo>
                  <a:cubicBezTo>
                    <a:pt x="4191" y="609"/>
                    <a:pt x="4970" y="1814"/>
                    <a:pt x="4970" y="3201"/>
                  </a:cubicBezTo>
                  <a:cubicBezTo>
                    <a:pt x="4970" y="5201"/>
                    <a:pt x="3350" y="6821"/>
                    <a:pt x="1349" y="6821"/>
                  </a:cubicBezTo>
                  <a:cubicBezTo>
                    <a:pt x="872" y="6821"/>
                    <a:pt x="418" y="6731"/>
                    <a:pt x="1" y="6562"/>
                  </a:cubicBezTo>
                  <a:lnTo>
                    <a:pt x="1" y="6562"/>
                  </a:lnTo>
                  <a:cubicBezTo>
                    <a:pt x="508" y="6831"/>
                    <a:pt x="1085" y="6984"/>
                    <a:pt x="1698" y="6984"/>
                  </a:cubicBezTo>
                  <a:cubicBezTo>
                    <a:pt x="3698" y="6984"/>
                    <a:pt x="5318" y="5364"/>
                    <a:pt x="5318" y="3363"/>
                  </a:cubicBezTo>
                  <a:cubicBezTo>
                    <a:pt x="5318" y="1839"/>
                    <a:pt x="4380" y="536"/>
                    <a:pt x="30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4778046" y="4254647"/>
              <a:ext cx="175631" cy="195029"/>
            </a:xfrm>
            <a:custGeom>
              <a:avLst/>
              <a:gdLst/>
              <a:ahLst/>
              <a:cxnLst/>
              <a:rect l="l" t="t" r="r" b="b"/>
              <a:pathLst>
                <a:path w="4947" h="5493" extrusionOk="0">
                  <a:moveTo>
                    <a:pt x="1884" y="0"/>
                  </a:moveTo>
                  <a:cubicBezTo>
                    <a:pt x="1867" y="0"/>
                    <a:pt x="1850" y="3"/>
                    <a:pt x="1832" y="10"/>
                  </a:cubicBezTo>
                  <a:cubicBezTo>
                    <a:pt x="764" y="416"/>
                    <a:pt x="6" y="1445"/>
                    <a:pt x="4" y="2654"/>
                  </a:cubicBezTo>
                  <a:cubicBezTo>
                    <a:pt x="0" y="4208"/>
                    <a:pt x="1266" y="5484"/>
                    <a:pt x="2821" y="5493"/>
                  </a:cubicBezTo>
                  <a:cubicBezTo>
                    <a:pt x="2824" y="5493"/>
                    <a:pt x="2828" y="5493"/>
                    <a:pt x="2831" y="5493"/>
                  </a:cubicBezTo>
                  <a:cubicBezTo>
                    <a:pt x="3626" y="5493"/>
                    <a:pt x="4343" y="5168"/>
                    <a:pt x="4858" y="4644"/>
                  </a:cubicBezTo>
                  <a:cubicBezTo>
                    <a:pt x="4947" y="4553"/>
                    <a:pt x="4883" y="4401"/>
                    <a:pt x="4764" y="4401"/>
                  </a:cubicBezTo>
                  <a:cubicBezTo>
                    <a:pt x="4758" y="4401"/>
                    <a:pt x="4753" y="4401"/>
                    <a:pt x="4747" y="4402"/>
                  </a:cubicBezTo>
                  <a:cubicBezTo>
                    <a:pt x="4661" y="4409"/>
                    <a:pt x="4575" y="4414"/>
                    <a:pt x="4488" y="4414"/>
                  </a:cubicBezTo>
                  <a:cubicBezTo>
                    <a:pt x="2923" y="4414"/>
                    <a:pt x="1655" y="3146"/>
                    <a:pt x="1655" y="1580"/>
                  </a:cubicBezTo>
                  <a:cubicBezTo>
                    <a:pt x="1655" y="1084"/>
                    <a:pt x="1783" y="617"/>
                    <a:pt x="2006" y="213"/>
                  </a:cubicBezTo>
                  <a:cubicBezTo>
                    <a:pt x="2062" y="113"/>
                    <a:pt x="1985"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4822958" y="4254718"/>
              <a:ext cx="130685" cy="171454"/>
            </a:xfrm>
            <a:custGeom>
              <a:avLst/>
              <a:gdLst/>
              <a:ahLst/>
              <a:cxnLst/>
              <a:rect l="l" t="t" r="r" b="b"/>
              <a:pathLst>
                <a:path w="3681" h="4829" extrusionOk="0">
                  <a:moveTo>
                    <a:pt x="616" y="0"/>
                  </a:moveTo>
                  <a:cubicBezTo>
                    <a:pt x="599" y="0"/>
                    <a:pt x="582" y="3"/>
                    <a:pt x="564" y="10"/>
                  </a:cubicBezTo>
                  <a:cubicBezTo>
                    <a:pt x="512" y="30"/>
                    <a:pt x="461" y="50"/>
                    <a:pt x="410" y="73"/>
                  </a:cubicBezTo>
                  <a:cubicBezTo>
                    <a:pt x="409" y="90"/>
                    <a:pt x="402" y="107"/>
                    <a:pt x="391" y="125"/>
                  </a:cubicBezTo>
                  <a:cubicBezTo>
                    <a:pt x="142" y="578"/>
                    <a:pt x="0" y="1100"/>
                    <a:pt x="0" y="1656"/>
                  </a:cubicBezTo>
                  <a:cubicBezTo>
                    <a:pt x="0" y="3407"/>
                    <a:pt x="1420" y="4829"/>
                    <a:pt x="3173" y="4829"/>
                  </a:cubicBezTo>
                  <a:cubicBezTo>
                    <a:pt x="3251" y="4829"/>
                    <a:pt x="3327" y="4825"/>
                    <a:pt x="3403" y="4820"/>
                  </a:cubicBezTo>
                  <a:cubicBezTo>
                    <a:pt x="3470" y="4763"/>
                    <a:pt x="3533" y="4702"/>
                    <a:pt x="3593" y="4642"/>
                  </a:cubicBezTo>
                  <a:cubicBezTo>
                    <a:pt x="3681" y="4552"/>
                    <a:pt x="3619" y="4402"/>
                    <a:pt x="3500" y="4402"/>
                  </a:cubicBezTo>
                  <a:cubicBezTo>
                    <a:pt x="3494" y="4402"/>
                    <a:pt x="3488" y="4402"/>
                    <a:pt x="3481" y="4403"/>
                  </a:cubicBezTo>
                  <a:cubicBezTo>
                    <a:pt x="3395" y="4410"/>
                    <a:pt x="3310" y="4413"/>
                    <a:pt x="3222" y="4413"/>
                  </a:cubicBezTo>
                  <a:cubicBezTo>
                    <a:pt x="1656" y="4413"/>
                    <a:pt x="389" y="3145"/>
                    <a:pt x="389" y="1580"/>
                  </a:cubicBezTo>
                  <a:cubicBezTo>
                    <a:pt x="389" y="1083"/>
                    <a:pt x="517" y="618"/>
                    <a:pt x="740" y="212"/>
                  </a:cubicBezTo>
                  <a:cubicBezTo>
                    <a:pt x="795" y="112"/>
                    <a:pt x="718" y="0"/>
                    <a:pt x="6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4733275" y="4361478"/>
              <a:ext cx="113288" cy="59400"/>
            </a:xfrm>
            <a:custGeom>
              <a:avLst/>
              <a:gdLst/>
              <a:ahLst/>
              <a:cxnLst/>
              <a:rect l="l" t="t" r="r" b="b"/>
              <a:pathLst>
                <a:path w="3191" h="1673" extrusionOk="0">
                  <a:moveTo>
                    <a:pt x="1596" y="0"/>
                  </a:moveTo>
                  <a:cubicBezTo>
                    <a:pt x="1255" y="0"/>
                    <a:pt x="965" y="203"/>
                    <a:pt x="834" y="494"/>
                  </a:cubicBezTo>
                  <a:cubicBezTo>
                    <a:pt x="765" y="468"/>
                    <a:pt x="690" y="453"/>
                    <a:pt x="611" y="453"/>
                  </a:cubicBezTo>
                  <a:cubicBezTo>
                    <a:pt x="274" y="453"/>
                    <a:pt x="1" y="727"/>
                    <a:pt x="1" y="1062"/>
                  </a:cubicBezTo>
                  <a:cubicBezTo>
                    <a:pt x="1" y="1399"/>
                    <a:pt x="274" y="1672"/>
                    <a:pt x="611" y="1672"/>
                  </a:cubicBezTo>
                  <a:cubicBezTo>
                    <a:pt x="786" y="1672"/>
                    <a:pt x="946" y="1597"/>
                    <a:pt x="1058" y="1477"/>
                  </a:cubicBezTo>
                  <a:cubicBezTo>
                    <a:pt x="1204" y="1599"/>
                    <a:pt x="1391" y="1672"/>
                    <a:pt x="1596" y="1672"/>
                  </a:cubicBezTo>
                  <a:cubicBezTo>
                    <a:pt x="1801" y="1672"/>
                    <a:pt x="1988" y="1599"/>
                    <a:pt x="2133" y="1477"/>
                  </a:cubicBezTo>
                  <a:cubicBezTo>
                    <a:pt x="2245" y="1597"/>
                    <a:pt x="2404" y="1672"/>
                    <a:pt x="2582" y="1672"/>
                  </a:cubicBezTo>
                  <a:cubicBezTo>
                    <a:pt x="2917" y="1672"/>
                    <a:pt x="3191" y="1399"/>
                    <a:pt x="3191" y="1062"/>
                  </a:cubicBezTo>
                  <a:cubicBezTo>
                    <a:pt x="3191" y="724"/>
                    <a:pt x="2917" y="453"/>
                    <a:pt x="2582" y="453"/>
                  </a:cubicBezTo>
                  <a:cubicBezTo>
                    <a:pt x="2503" y="453"/>
                    <a:pt x="2428" y="468"/>
                    <a:pt x="2359" y="494"/>
                  </a:cubicBezTo>
                  <a:cubicBezTo>
                    <a:pt x="2227" y="203"/>
                    <a:pt x="1936" y="0"/>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4765016" y="4361372"/>
              <a:ext cx="82224" cy="58122"/>
            </a:xfrm>
            <a:custGeom>
              <a:avLst/>
              <a:gdLst/>
              <a:ahLst/>
              <a:cxnLst/>
              <a:rect l="l" t="t" r="r" b="b"/>
              <a:pathLst>
                <a:path w="2316" h="1637" extrusionOk="0">
                  <a:moveTo>
                    <a:pt x="702" y="0"/>
                  </a:moveTo>
                  <a:cubicBezTo>
                    <a:pt x="409" y="0"/>
                    <a:pt x="150" y="154"/>
                    <a:pt x="0" y="384"/>
                  </a:cubicBezTo>
                  <a:cubicBezTo>
                    <a:pt x="112" y="328"/>
                    <a:pt x="238" y="298"/>
                    <a:pt x="371" y="298"/>
                  </a:cubicBezTo>
                  <a:cubicBezTo>
                    <a:pt x="653" y="298"/>
                    <a:pt x="901" y="438"/>
                    <a:pt x="1052" y="651"/>
                  </a:cubicBezTo>
                  <a:cubicBezTo>
                    <a:pt x="1101" y="717"/>
                    <a:pt x="1179" y="756"/>
                    <a:pt x="1259" y="756"/>
                  </a:cubicBezTo>
                  <a:cubicBezTo>
                    <a:pt x="1269" y="756"/>
                    <a:pt x="1279" y="756"/>
                    <a:pt x="1290" y="754"/>
                  </a:cubicBezTo>
                  <a:cubicBezTo>
                    <a:pt x="1312" y="752"/>
                    <a:pt x="1335" y="750"/>
                    <a:pt x="1358" y="750"/>
                  </a:cubicBezTo>
                  <a:cubicBezTo>
                    <a:pt x="1384" y="750"/>
                    <a:pt x="1410" y="752"/>
                    <a:pt x="1436" y="756"/>
                  </a:cubicBezTo>
                  <a:cubicBezTo>
                    <a:pt x="1726" y="795"/>
                    <a:pt x="1950" y="1039"/>
                    <a:pt x="1964" y="1330"/>
                  </a:cubicBezTo>
                  <a:cubicBezTo>
                    <a:pt x="1970" y="1442"/>
                    <a:pt x="1947" y="1544"/>
                    <a:pt x="1900" y="1636"/>
                  </a:cubicBezTo>
                  <a:cubicBezTo>
                    <a:pt x="2144" y="1546"/>
                    <a:pt x="2316" y="1301"/>
                    <a:pt x="2295" y="1019"/>
                  </a:cubicBezTo>
                  <a:cubicBezTo>
                    <a:pt x="2274" y="731"/>
                    <a:pt x="2048" y="492"/>
                    <a:pt x="1757" y="458"/>
                  </a:cubicBezTo>
                  <a:cubicBezTo>
                    <a:pt x="1732" y="455"/>
                    <a:pt x="1707" y="453"/>
                    <a:pt x="1683" y="453"/>
                  </a:cubicBezTo>
                  <a:cubicBezTo>
                    <a:pt x="1606" y="453"/>
                    <a:pt x="1533" y="468"/>
                    <a:pt x="1465" y="495"/>
                  </a:cubicBezTo>
                  <a:cubicBezTo>
                    <a:pt x="1333" y="205"/>
                    <a:pt x="1042" y="0"/>
                    <a:pt x="7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4874545" y="4239771"/>
              <a:ext cx="9834" cy="21658"/>
            </a:xfrm>
            <a:custGeom>
              <a:avLst/>
              <a:gdLst/>
              <a:ahLst/>
              <a:cxnLst/>
              <a:rect l="l" t="t" r="r" b="b"/>
              <a:pathLst>
                <a:path w="277" h="610" extrusionOk="0">
                  <a:moveTo>
                    <a:pt x="139" y="0"/>
                  </a:moveTo>
                  <a:cubicBezTo>
                    <a:pt x="61" y="0"/>
                    <a:pt x="0" y="64"/>
                    <a:pt x="0" y="140"/>
                  </a:cubicBezTo>
                  <a:lnTo>
                    <a:pt x="0" y="471"/>
                  </a:lnTo>
                  <a:cubicBezTo>
                    <a:pt x="0" y="547"/>
                    <a:pt x="64" y="609"/>
                    <a:pt x="139" y="609"/>
                  </a:cubicBezTo>
                  <a:cubicBezTo>
                    <a:pt x="216" y="609"/>
                    <a:pt x="277" y="546"/>
                    <a:pt x="277" y="471"/>
                  </a:cubicBezTo>
                  <a:lnTo>
                    <a:pt x="277" y="140"/>
                  </a:lnTo>
                  <a:cubicBezTo>
                    <a:pt x="277" y="62"/>
                    <a:pt x="215"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4951481" y="4385940"/>
              <a:ext cx="21444" cy="15729"/>
            </a:xfrm>
            <a:custGeom>
              <a:avLst/>
              <a:gdLst/>
              <a:ahLst/>
              <a:cxnLst/>
              <a:rect l="l" t="t" r="r" b="b"/>
              <a:pathLst>
                <a:path w="604" h="443" extrusionOk="0">
                  <a:moveTo>
                    <a:pt x="158" y="1"/>
                  </a:moveTo>
                  <a:cubicBezTo>
                    <a:pt x="110" y="1"/>
                    <a:pt x="64" y="25"/>
                    <a:pt x="38" y="69"/>
                  </a:cubicBezTo>
                  <a:cubicBezTo>
                    <a:pt x="1" y="136"/>
                    <a:pt x="22" y="221"/>
                    <a:pt x="88" y="258"/>
                  </a:cubicBezTo>
                  <a:lnTo>
                    <a:pt x="375" y="423"/>
                  </a:lnTo>
                  <a:cubicBezTo>
                    <a:pt x="396" y="436"/>
                    <a:pt x="419" y="442"/>
                    <a:pt x="442" y="442"/>
                  </a:cubicBezTo>
                  <a:cubicBezTo>
                    <a:pt x="491" y="442"/>
                    <a:pt x="539" y="416"/>
                    <a:pt x="563" y="372"/>
                  </a:cubicBezTo>
                  <a:cubicBezTo>
                    <a:pt x="604" y="308"/>
                    <a:pt x="579" y="225"/>
                    <a:pt x="513" y="185"/>
                  </a:cubicBezTo>
                  <a:lnTo>
                    <a:pt x="228" y="19"/>
                  </a:lnTo>
                  <a:cubicBezTo>
                    <a:pt x="206" y="7"/>
                    <a:pt x="182" y="1"/>
                    <a:pt x="1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4964156" y="4341170"/>
              <a:ext cx="21586" cy="9906"/>
            </a:xfrm>
            <a:custGeom>
              <a:avLst/>
              <a:gdLst/>
              <a:ahLst/>
              <a:cxnLst/>
              <a:rect l="l" t="t" r="r" b="b"/>
              <a:pathLst>
                <a:path w="608" h="279" extrusionOk="0">
                  <a:moveTo>
                    <a:pt x="139" y="1"/>
                  </a:moveTo>
                  <a:cubicBezTo>
                    <a:pt x="61" y="1"/>
                    <a:pt x="1" y="64"/>
                    <a:pt x="1" y="140"/>
                  </a:cubicBezTo>
                  <a:cubicBezTo>
                    <a:pt x="1" y="217"/>
                    <a:pt x="62" y="279"/>
                    <a:pt x="139" y="279"/>
                  </a:cubicBezTo>
                  <a:lnTo>
                    <a:pt x="470" y="279"/>
                  </a:lnTo>
                  <a:cubicBezTo>
                    <a:pt x="546" y="279"/>
                    <a:pt x="608" y="215"/>
                    <a:pt x="608" y="140"/>
                  </a:cubicBezTo>
                  <a:cubicBezTo>
                    <a:pt x="608" y="63"/>
                    <a:pt x="546" y="1"/>
                    <a:pt x="4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4951446" y="4290506"/>
              <a:ext cx="21479" cy="15729"/>
            </a:xfrm>
            <a:custGeom>
              <a:avLst/>
              <a:gdLst/>
              <a:ahLst/>
              <a:cxnLst/>
              <a:rect l="l" t="t" r="r" b="b"/>
              <a:pathLst>
                <a:path w="605" h="443" extrusionOk="0">
                  <a:moveTo>
                    <a:pt x="446" y="1"/>
                  </a:moveTo>
                  <a:cubicBezTo>
                    <a:pt x="422" y="1"/>
                    <a:pt x="398" y="7"/>
                    <a:pt x="376" y="20"/>
                  </a:cubicBezTo>
                  <a:lnTo>
                    <a:pt x="89" y="186"/>
                  </a:lnTo>
                  <a:cubicBezTo>
                    <a:pt x="23" y="223"/>
                    <a:pt x="0" y="308"/>
                    <a:pt x="39" y="374"/>
                  </a:cubicBezTo>
                  <a:cubicBezTo>
                    <a:pt x="65" y="418"/>
                    <a:pt x="111" y="442"/>
                    <a:pt x="160" y="442"/>
                  </a:cubicBezTo>
                  <a:cubicBezTo>
                    <a:pt x="183" y="442"/>
                    <a:pt x="207" y="438"/>
                    <a:pt x="228" y="425"/>
                  </a:cubicBezTo>
                  <a:lnTo>
                    <a:pt x="514" y="259"/>
                  </a:lnTo>
                  <a:cubicBezTo>
                    <a:pt x="580" y="222"/>
                    <a:pt x="605" y="137"/>
                    <a:pt x="564" y="71"/>
                  </a:cubicBezTo>
                  <a:cubicBezTo>
                    <a:pt x="538" y="26"/>
                    <a:pt x="493" y="1"/>
                    <a:pt x="44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4918640" y="4253405"/>
              <a:ext cx="17183" cy="20025"/>
            </a:xfrm>
            <a:custGeom>
              <a:avLst/>
              <a:gdLst/>
              <a:ahLst/>
              <a:cxnLst/>
              <a:rect l="l" t="t" r="r" b="b"/>
              <a:pathLst>
                <a:path w="484" h="564" extrusionOk="0">
                  <a:moveTo>
                    <a:pt x="324" y="1"/>
                  </a:moveTo>
                  <a:cubicBezTo>
                    <a:pt x="276" y="1"/>
                    <a:pt x="230" y="25"/>
                    <a:pt x="205" y="70"/>
                  </a:cubicBezTo>
                  <a:lnTo>
                    <a:pt x="39" y="356"/>
                  </a:lnTo>
                  <a:cubicBezTo>
                    <a:pt x="0" y="422"/>
                    <a:pt x="23" y="507"/>
                    <a:pt x="90" y="544"/>
                  </a:cubicBezTo>
                  <a:cubicBezTo>
                    <a:pt x="111" y="557"/>
                    <a:pt x="134" y="563"/>
                    <a:pt x="157" y="563"/>
                  </a:cubicBezTo>
                  <a:cubicBezTo>
                    <a:pt x="206" y="563"/>
                    <a:pt x="252" y="537"/>
                    <a:pt x="278" y="493"/>
                  </a:cubicBezTo>
                  <a:lnTo>
                    <a:pt x="444" y="206"/>
                  </a:lnTo>
                  <a:cubicBezTo>
                    <a:pt x="484" y="142"/>
                    <a:pt x="459" y="58"/>
                    <a:pt x="393" y="19"/>
                  </a:cubicBezTo>
                  <a:cubicBezTo>
                    <a:pt x="371" y="7"/>
                    <a:pt x="347" y="1"/>
                    <a:pt x="3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4874580" y="4280068"/>
              <a:ext cx="44485" cy="71010"/>
            </a:xfrm>
            <a:custGeom>
              <a:avLst/>
              <a:gdLst/>
              <a:ahLst/>
              <a:cxnLst/>
              <a:rect l="l" t="t" r="r" b="b"/>
              <a:pathLst>
                <a:path w="1253" h="2000" extrusionOk="0">
                  <a:moveTo>
                    <a:pt x="139" y="1"/>
                  </a:moveTo>
                  <a:cubicBezTo>
                    <a:pt x="63" y="1"/>
                    <a:pt x="1" y="64"/>
                    <a:pt x="1" y="139"/>
                  </a:cubicBezTo>
                  <a:lnTo>
                    <a:pt x="1" y="1861"/>
                  </a:lnTo>
                  <a:cubicBezTo>
                    <a:pt x="1" y="1938"/>
                    <a:pt x="64" y="2000"/>
                    <a:pt x="139" y="2000"/>
                  </a:cubicBezTo>
                  <a:lnTo>
                    <a:pt x="1115" y="2000"/>
                  </a:lnTo>
                  <a:cubicBezTo>
                    <a:pt x="1192" y="2000"/>
                    <a:pt x="1253" y="1936"/>
                    <a:pt x="1253" y="1861"/>
                  </a:cubicBezTo>
                  <a:cubicBezTo>
                    <a:pt x="1251" y="1784"/>
                    <a:pt x="1188" y="1722"/>
                    <a:pt x="1113" y="1722"/>
                  </a:cubicBezTo>
                  <a:lnTo>
                    <a:pt x="279" y="1722"/>
                  </a:lnTo>
                  <a:lnTo>
                    <a:pt x="279" y="139"/>
                  </a:lnTo>
                  <a:cubicBezTo>
                    <a:pt x="279" y="63"/>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4120304" y="4147710"/>
            <a:ext cx="256123" cy="327001"/>
            <a:chOff x="4120304" y="4147710"/>
            <a:chExt cx="256123" cy="327001"/>
          </a:xfrm>
        </p:grpSpPr>
        <p:sp>
          <p:nvSpPr>
            <p:cNvPr id="4143" name="Google Shape;4143;p59"/>
            <p:cNvSpPr/>
            <p:nvPr/>
          </p:nvSpPr>
          <p:spPr>
            <a:xfrm>
              <a:off x="4120304" y="4147745"/>
              <a:ext cx="256115" cy="326966"/>
            </a:xfrm>
            <a:custGeom>
              <a:avLst/>
              <a:gdLst/>
              <a:ahLst/>
              <a:cxnLst/>
              <a:rect l="l" t="t" r="r" b="b"/>
              <a:pathLst>
                <a:path w="7214" h="9209" extrusionOk="0">
                  <a:moveTo>
                    <a:pt x="437" y="1"/>
                  </a:moveTo>
                  <a:cubicBezTo>
                    <a:pt x="196" y="1"/>
                    <a:pt x="0" y="196"/>
                    <a:pt x="0" y="438"/>
                  </a:cubicBezTo>
                  <a:lnTo>
                    <a:pt x="0" y="8772"/>
                  </a:lnTo>
                  <a:cubicBezTo>
                    <a:pt x="0" y="9013"/>
                    <a:pt x="197" y="9209"/>
                    <a:pt x="437" y="9209"/>
                  </a:cubicBezTo>
                  <a:lnTo>
                    <a:pt x="6775" y="9209"/>
                  </a:lnTo>
                  <a:cubicBezTo>
                    <a:pt x="7018" y="9209"/>
                    <a:pt x="7214" y="9013"/>
                    <a:pt x="7212" y="8772"/>
                  </a:cubicBezTo>
                  <a:lnTo>
                    <a:pt x="7212" y="438"/>
                  </a:lnTo>
                  <a:cubicBezTo>
                    <a:pt x="7212" y="196"/>
                    <a:pt x="7015" y="1"/>
                    <a:pt x="67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4347741" y="4147710"/>
              <a:ext cx="28686" cy="326930"/>
            </a:xfrm>
            <a:custGeom>
              <a:avLst/>
              <a:gdLst/>
              <a:ahLst/>
              <a:cxnLst/>
              <a:rect l="l" t="t" r="r" b="b"/>
              <a:pathLst>
                <a:path w="808" h="9208" extrusionOk="0">
                  <a:moveTo>
                    <a:pt x="1" y="0"/>
                  </a:moveTo>
                  <a:cubicBezTo>
                    <a:pt x="241" y="0"/>
                    <a:pt x="437" y="194"/>
                    <a:pt x="437" y="436"/>
                  </a:cubicBezTo>
                  <a:lnTo>
                    <a:pt x="437" y="8771"/>
                  </a:lnTo>
                  <a:cubicBezTo>
                    <a:pt x="437" y="9011"/>
                    <a:pt x="241" y="9207"/>
                    <a:pt x="1" y="9207"/>
                  </a:cubicBezTo>
                  <a:lnTo>
                    <a:pt x="370" y="9207"/>
                  </a:lnTo>
                  <a:cubicBezTo>
                    <a:pt x="612" y="9207"/>
                    <a:pt x="808" y="9014"/>
                    <a:pt x="808" y="8771"/>
                  </a:cubicBezTo>
                  <a:lnTo>
                    <a:pt x="808" y="438"/>
                  </a:lnTo>
                  <a:cubicBezTo>
                    <a:pt x="808" y="196"/>
                    <a:pt x="612"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4142885" y="4170397"/>
              <a:ext cx="210814" cy="266110"/>
            </a:xfrm>
            <a:custGeom>
              <a:avLst/>
              <a:gdLst/>
              <a:ahLst/>
              <a:cxnLst/>
              <a:rect l="l" t="t" r="r" b="b"/>
              <a:pathLst>
                <a:path w="5938" h="7495" extrusionOk="0">
                  <a:moveTo>
                    <a:pt x="220" y="0"/>
                  </a:moveTo>
                  <a:cubicBezTo>
                    <a:pt x="98" y="0"/>
                    <a:pt x="0" y="98"/>
                    <a:pt x="0" y="220"/>
                  </a:cubicBezTo>
                  <a:lnTo>
                    <a:pt x="0" y="3216"/>
                  </a:lnTo>
                  <a:lnTo>
                    <a:pt x="91" y="3429"/>
                  </a:lnTo>
                  <a:lnTo>
                    <a:pt x="89" y="7274"/>
                  </a:lnTo>
                  <a:cubicBezTo>
                    <a:pt x="89" y="7397"/>
                    <a:pt x="189" y="7495"/>
                    <a:pt x="311" y="7495"/>
                  </a:cubicBezTo>
                  <a:lnTo>
                    <a:pt x="5548" y="7495"/>
                  </a:lnTo>
                  <a:cubicBezTo>
                    <a:pt x="5670" y="7495"/>
                    <a:pt x="5768" y="7397"/>
                    <a:pt x="5766" y="7272"/>
                  </a:cubicBezTo>
                  <a:lnTo>
                    <a:pt x="5766" y="3447"/>
                  </a:lnTo>
                  <a:lnTo>
                    <a:pt x="5938" y="3216"/>
                  </a:lnTo>
                  <a:lnTo>
                    <a:pt x="5938" y="220"/>
                  </a:lnTo>
                  <a:cubicBezTo>
                    <a:pt x="5938" y="98"/>
                    <a:pt x="5838"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4333220" y="4170397"/>
              <a:ext cx="20520" cy="266110"/>
            </a:xfrm>
            <a:custGeom>
              <a:avLst/>
              <a:gdLst/>
              <a:ahLst/>
              <a:cxnLst/>
              <a:rect l="l" t="t" r="r" b="b"/>
              <a:pathLst>
                <a:path w="578" h="7495" extrusionOk="0">
                  <a:moveTo>
                    <a:pt x="1" y="0"/>
                  </a:moveTo>
                  <a:cubicBezTo>
                    <a:pt x="123" y="0"/>
                    <a:pt x="223" y="98"/>
                    <a:pt x="223" y="220"/>
                  </a:cubicBezTo>
                  <a:lnTo>
                    <a:pt x="223" y="7274"/>
                  </a:lnTo>
                  <a:cubicBezTo>
                    <a:pt x="223" y="7397"/>
                    <a:pt x="123" y="7495"/>
                    <a:pt x="1" y="7495"/>
                  </a:cubicBezTo>
                  <a:lnTo>
                    <a:pt x="356" y="7495"/>
                  </a:lnTo>
                  <a:cubicBezTo>
                    <a:pt x="479" y="7495"/>
                    <a:pt x="578" y="7397"/>
                    <a:pt x="578" y="7274"/>
                  </a:cubicBezTo>
                  <a:lnTo>
                    <a:pt x="578" y="220"/>
                  </a:lnTo>
                  <a:cubicBezTo>
                    <a:pt x="578" y="98"/>
                    <a:pt x="479" y="0"/>
                    <a:pt x="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4142920" y="4410864"/>
              <a:ext cx="210814" cy="25635"/>
            </a:xfrm>
            <a:custGeom>
              <a:avLst/>
              <a:gdLst/>
              <a:ahLst/>
              <a:cxnLst/>
              <a:rect l="l" t="t" r="r" b="b"/>
              <a:pathLst>
                <a:path w="5938" h="722" extrusionOk="0">
                  <a:moveTo>
                    <a:pt x="1" y="1"/>
                  </a:moveTo>
                  <a:lnTo>
                    <a:pt x="1" y="501"/>
                  </a:lnTo>
                  <a:cubicBezTo>
                    <a:pt x="1" y="624"/>
                    <a:pt x="100" y="722"/>
                    <a:pt x="222" y="722"/>
                  </a:cubicBezTo>
                  <a:lnTo>
                    <a:pt x="5716" y="722"/>
                  </a:lnTo>
                  <a:cubicBezTo>
                    <a:pt x="5839" y="722"/>
                    <a:pt x="5938" y="624"/>
                    <a:pt x="5938" y="501"/>
                  </a:cubicBezTo>
                  <a:lnTo>
                    <a:pt x="59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4333220" y="4410864"/>
              <a:ext cx="20520" cy="25635"/>
            </a:xfrm>
            <a:custGeom>
              <a:avLst/>
              <a:gdLst/>
              <a:ahLst/>
              <a:cxnLst/>
              <a:rect l="l" t="t" r="r" b="b"/>
              <a:pathLst>
                <a:path w="578" h="722" extrusionOk="0">
                  <a:moveTo>
                    <a:pt x="223" y="1"/>
                  </a:moveTo>
                  <a:lnTo>
                    <a:pt x="223" y="501"/>
                  </a:lnTo>
                  <a:cubicBezTo>
                    <a:pt x="223" y="624"/>
                    <a:pt x="123" y="722"/>
                    <a:pt x="1" y="722"/>
                  </a:cubicBezTo>
                  <a:lnTo>
                    <a:pt x="356" y="722"/>
                  </a:lnTo>
                  <a:cubicBezTo>
                    <a:pt x="479" y="722"/>
                    <a:pt x="578" y="624"/>
                    <a:pt x="578" y="501"/>
                  </a:cubicBezTo>
                  <a:lnTo>
                    <a:pt x="57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4234236" y="4450770"/>
              <a:ext cx="28118" cy="9657"/>
            </a:xfrm>
            <a:custGeom>
              <a:avLst/>
              <a:gdLst/>
              <a:ahLst/>
              <a:cxnLst/>
              <a:rect l="l" t="t" r="r" b="b"/>
              <a:pathLst>
                <a:path w="792" h="272" extrusionOk="0">
                  <a:moveTo>
                    <a:pt x="135" y="1"/>
                  </a:moveTo>
                  <a:cubicBezTo>
                    <a:pt x="62" y="1"/>
                    <a:pt x="0" y="62"/>
                    <a:pt x="0" y="136"/>
                  </a:cubicBezTo>
                  <a:cubicBezTo>
                    <a:pt x="0" y="209"/>
                    <a:pt x="62" y="271"/>
                    <a:pt x="135" y="271"/>
                  </a:cubicBezTo>
                  <a:lnTo>
                    <a:pt x="658" y="271"/>
                  </a:lnTo>
                  <a:cubicBezTo>
                    <a:pt x="733" y="271"/>
                    <a:pt x="792" y="209"/>
                    <a:pt x="792" y="136"/>
                  </a:cubicBezTo>
                  <a:cubicBezTo>
                    <a:pt x="792" y="62"/>
                    <a:pt x="731" y="1"/>
                    <a:pt x="6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4142920" y="4284577"/>
              <a:ext cx="70295" cy="63163"/>
            </a:xfrm>
            <a:custGeom>
              <a:avLst/>
              <a:gdLst/>
              <a:ahLst/>
              <a:cxnLst/>
              <a:rect l="l" t="t" r="r" b="b"/>
              <a:pathLst>
                <a:path w="1980" h="1779" extrusionOk="0">
                  <a:moveTo>
                    <a:pt x="1" y="0"/>
                  </a:moveTo>
                  <a:lnTo>
                    <a:pt x="1" y="1779"/>
                  </a:lnTo>
                  <a:lnTo>
                    <a:pt x="1979" y="1779"/>
                  </a:lnTo>
                  <a:lnTo>
                    <a:pt x="1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4283479" y="4284577"/>
              <a:ext cx="70259" cy="63163"/>
            </a:xfrm>
            <a:custGeom>
              <a:avLst/>
              <a:gdLst/>
              <a:ahLst/>
              <a:cxnLst/>
              <a:rect l="l" t="t" r="r" b="b"/>
              <a:pathLst>
                <a:path w="1979" h="1779" extrusionOk="0">
                  <a:moveTo>
                    <a:pt x="0" y="0"/>
                  </a:moveTo>
                  <a:lnTo>
                    <a:pt x="0" y="1779"/>
                  </a:lnTo>
                  <a:lnTo>
                    <a:pt x="1979" y="1779"/>
                  </a:lnTo>
                  <a:lnTo>
                    <a:pt x="19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4213182" y="4347703"/>
              <a:ext cx="70259" cy="63199"/>
            </a:xfrm>
            <a:custGeom>
              <a:avLst/>
              <a:gdLst/>
              <a:ahLst/>
              <a:cxnLst/>
              <a:rect l="l" t="t" r="r" b="b"/>
              <a:pathLst>
                <a:path w="1979" h="1780" extrusionOk="0">
                  <a:moveTo>
                    <a:pt x="0" y="1"/>
                  </a:moveTo>
                  <a:lnTo>
                    <a:pt x="0" y="1780"/>
                  </a:lnTo>
                  <a:lnTo>
                    <a:pt x="1979" y="1780"/>
                  </a:lnTo>
                  <a:lnTo>
                    <a:pt x="1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4213182" y="4284577"/>
              <a:ext cx="70259" cy="63163"/>
            </a:xfrm>
            <a:custGeom>
              <a:avLst/>
              <a:gdLst/>
              <a:ahLst/>
              <a:cxnLst/>
              <a:rect l="l" t="t" r="r" b="b"/>
              <a:pathLst>
                <a:path w="1979" h="1779" extrusionOk="0">
                  <a:moveTo>
                    <a:pt x="0" y="0"/>
                  </a:moveTo>
                  <a:lnTo>
                    <a:pt x="0" y="1779"/>
                  </a:lnTo>
                  <a:lnTo>
                    <a:pt x="1979" y="1779"/>
                  </a:lnTo>
                  <a:lnTo>
                    <a:pt x="19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4142920" y="4347703"/>
              <a:ext cx="70295" cy="63199"/>
            </a:xfrm>
            <a:custGeom>
              <a:avLst/>
              <a:gdLst/>
              <a:ahLst/>
              <a:cxnLst/>
              <a:rect l="l" t="t" r="r" b="b"/>
              <a:pathLst>
                <a:path w="1980" h="1780" extrusionOk="0">
                  <a:moveTo>
                    <a:pt x="1" y="1"/>
                  </a:moveTo>
                  <a:lnTo>
                    <a:pt x="1" y="1780"/>
                  </a:lnTo>
                  <a:lnTo>
                    <a:pt x="1979" y="1780"/>
                  </a:lnTo>
                  <a:lnTo>
                    <a:pt x="19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4283479" y="4347703"/>
              <a:ext cx="70259" cy="63199"/>
            </a:xfrm>
            <a:custGeom>
              <a:avLst/>
              <a:gdLst/>
              <a:ahLst/>
              <a:cxnLst/>
              <a:rect l="l" t="t" r="r" b="b"/>
              <a:pathLst>
                <a:path w="1979" h="1780" extrusionOk="0">
                  <a:moveTo>
                    <a:pt x="0" y="1"/>
                  </a:moveTo>
                  <a:lnTo>
                    <a:pt x="0" y="1780"/>
                  </a:lnTo>
                  <a:lnTo>
                    <a:pt x="1979" y="1780"/>
                  </a:lnTo>
                  <a:lnTo>
                    <a:pt x="19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4341102" y="4284577"/>
              <a:ext cx="12639" cy="63163"/>
            </a:xfrm>
            <a:custGeom>
              <a:avLst/>
              <a:gdLst/>
              <a:ahLst/>
              <a:cxnLst/>
              <a:rect l="l" t="t" r="r" b="b"/>
              <a:pathLst>
                <a:path w="356" h="1779" extrusionOk="0">
                  <a:moveTo>
                    <a:pt x="1" y="0"/>
                  </a:moveTo>
                  <a:lnTo>
                    <a:pt x="1" y="1779"/>
                  </a:lnTo>
                  <a:lnTo>
                    <a:pt x="356" y="1779"/>
                  </a:lnTo>
                  <a:lnTo>
                    <a:pt x="35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9"/>
            <p:cNvSpPr/>
            <p:nvPr/>
          </p:nvSpPr>
          <p:spPr>
            <a:xfrm>
              <a:off x="4341102" y="4347703"/>
              <a:ext cx="12639" cy="63199"/>
            </a:xfrm>
            <a:custGeom>
              <a:avLst/>
              <a:gdLst/>
              <a:ahLst/>
              <a:cxnLst/>
              <a:rect l="l" t="t" r="r" b="b"/>
              <a:pathLst>
                <a:path w="356" h="1780" extrusionOk="0">
                  <a:moveTo>
                    <a:pt x="1" y="1"/>
                  </a:moveTo>
                  <a:lnTo>
                    <a:pt x="1" y="1780"/>
                  </a:lnTo>
                  <a:lnTo>
                    <a:pt x="356" y="1780"/>
                  </a:lnTo>
                  <a:lnTo>
                    <a:pt x="3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4173773" y="4194504"/>
              <a:ext cx="52153" cy="52157"/>
            </a:xfrm>
            <a:custGeom>
              <a:avLst/>
              <a:gdLst/>
              <a:ahLst/>
              <a:cxnLst/>
              <a:rect l="l" t="t" r="r" b="b"/>
              <a:pathLst>
                <a:path w="1469" h="1469" extrusionOk="0">
                  <a:moveTo>
                    <a:pt x="735" y="0"/>
                  </a:moveTo>
                  <a:cubicBezTo>
                    <a:pt x="329" y="0"/>
                    <a:pt x="1" y="328"/>
                    <a:pt x="1" y="734"/>
                  </a:cubicBezTo>
                  <a:cubicBezTo>
                    <a:pt x="1" y="1140"/>
                    <a:pt x="329" y="1468"/>
                    <a:pt x="735" y="1468"/>
                  </a:cubicBezTo>
                  <a:cubicBezTo>
                    <a:pt x="1139" y="1468"/>
                    <a:pt x="1469" y="1140"/>
                    <a:pt x="1469" y="734"/>
                  </a:cubicBezTo>
                  <a:cubicBezTo>
                    <a:pt x="1469" y="328"/>
                    <a:pt x="1139" y="0"/>
                    <a:pt x="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4179560" y="4196173"/>
              <a:ext cx="46260" cy="50488"/>
            </a:xfrm>
            <a:custGeom>
              <a:avLst/>
              <a:gdLst/>
              <a:ahLst/>
              <a:cxnLst/>
              <a:rect l="l" t="t" r="r" b="b"/>
              <a:pathLst>
                <a:path w="1303" h="1422" extrusionOk="0">
                  <a:moveTo>
                    <a:pt x="823" y="1"/>
                  </a:moveTo>
                  <a:lnTo>
                    <a:pt x="823" y="1"/>
                  </a:lnTo>
                  <a:cubicBezTo>
                    <a:pt x="926" y="126"/>
                    <a:pt x="986" y="289"/>
                    <a:pt x="986" y="463"/>
                  </a:cubicBezTo>
                  <a:cubicBezTo>
                    <a:pt x="986" y="867"/>
                    <a:pt x="658" y="1195"/>
                    <a:pt x="252" y="1195"/>
                  </a:cubicBezTo>
                  <a:cubicBezTo>
                    <a:pt x="164" y="1195"/>
                    <a:pt x="79" y="1178"/>
                    <a:pt x="0" y="1149"/>
                  </a:cubicBezTo>
                  <a:lnTo>
                    <a:pt x="0" y="1149"/>
                  </a:lnTo>
                  <a:cubicBezTo>
                    <a:pt x="136" y="1315"/>
                    <a:pt x="341" y="1421"/>
                    <a:pt x="572" y="1421"/>
                  </a:cubicBezTo>
                  <a:cubicBezTo>
                    <a:pt x="976" y="1421"/>
                    <a:pt x="1303" y="1092"/>
                    <a:pt x="1303" y="687"/>
                  </a:cubicBezTo>
                  <a:cubicBezTo>
                    <a:pt x="1303" y="371"/>
                    <a:pt x="1101" y="102"/>
                    <a:pt x="8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4241336" y="4189604"/>
              <a:ext cx="80804" cy="9835"/>
            </a:xfrm>
            <a:custGeom>
              <a:avLst/>
              <a:gdLst/>
              <a:ahLst/>
              <a:cxnLst/>
              <a:rect l="l" t="t" r="r" b="b"/>
              <a:pathLst>
                <a:path w="2276" h="277" extrusionOk="0">
                  <a:moveTo>
                    <a:pt x="138" y="0"/>
                  </a:moveTo>
                  <a:cubicBezTo>
                    <a:pt x="63" y="0"/>
                    <a:pt x="0" y="64"/>
                    <a:pt x="0" y="138"/>
                  </a:cubicBezTo>
                  <a:cubicBezTo>
                    <a:pt x="0" y="215"/>
                    <a:pt x="61" y="276"/>
                    <a:pt x="138" y="276"/>
                  </a:cubicBezTo>
                  <a:lnTo>
                    <a:pt x="2137" y="276"/>
                  </a:lnTo>
                  <a:cubicBezTo>
                    <a:pt x="2215" y="276"/>
                    <a:pt x="2275" y="216"/>
                    <a:pt x="2275" y="138"/>
                  </a:cubicBezTo>
                  <a:cubicBezTo>
                    <a:pt x="2275" y="64"/>
                    <a:pt x="2215" y="0"/>
                    <a:pt x="21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4241372" y="4210019"/>
              <a:ext cx="45337" cy="9870"/>
            </a:xfrm>
            <a:custGeom>
              <a:avLst/>
              <a:gdLst/>
              <a:ahLst/>
              <a:cxnLst/>
              <a:rect l="l" t="t" r="r" b="b"/>
              <a:pathLst>
                <a:path w="1277" h="278" extrusionOk="0">
                  <a:moveTo>
                    <a:pt x="140" y="1"/>
                  </a:moveTo>
                  <a:cubicBezTo>
                    <a:pt x="64" y="1"/>
                    <a:pt x="1" y="61"/>
                    <a:pt x="1" y="139"/>
                  </a:cubicBezTo>
                  <a:cubicBezTo>
                    <a:pt x="1" y="215"/>
                    <a:pt x="62" y="277"/>
                    <a:pt x="140" y="277"/>
                  </a:cubicBezTo>
                  <a:lnTo>
                    <a:pt x="1137" y="277"/>
                  </a:lnTo>
                  <a:cubicBezTo>
                    <a:pt x="1215" y="277"/>
                    <a:pt x="1277" y="217"/>
                    <a:pt x="1277" y="139"/>
                  </a:cubicBezTo>
                  <a:cubicBezTo>
                    <a:pt x="1277" y="64"/>
                    <a:pt x="1215" y="1"/>
                    <a:pt x="113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4246626" y="4235866"/>
              <a:ext cx="76259" cy="24569"/>
            </a:xfrm>
            <a:custGeom>
              <a:avLst/>
              <a:gdLst/>
              <a:ahLst/>
              <a:cxnLst/>
              <a:rect l="l" t="t" r="r" b="b"/>
              <a:pathLst>
                <a:path w="2148" h="692" extrusionOk="0">
                  <a:moveTo>
                    <a:pt x="83" y="1"/>
                  </a:moveTo>
                  <a:cubicBezTo>
                    <a:pt x="38" y="1"/>
                    <a:pt x="1" y="37"/>
                    <a:pt x="1" y="84"/>
                  </a:cubicBezTo>
                  <a:lnTo>
                    <a:pt x="1" y="608"/>
                  </a:lnTo>
                  <a:cubicBezTo>
                    <a:pt x="1" y="654"/>
                    <a:pt x="37" y="692"/>
                    <a:pt x="83" y="692"/>
                  </a:cubicBezTo>
                  <a:lnTo>
                    <a:pt x="2066" y="692"/>
                  </a:lnTo>
                  <a:cubicBezTo>
                    <a:pt x="2110" y="692"/>
                    <a:pt x="2148" y="654"/>
                    <a:pt x="2148" y="608"/>
                  </a:cubicBezTo>
                  <a:lnTo>
                    <a:pt x="2148" y="84"/>
                  </a:lnTo>
                  <a:cubicBezTo>
                    <a:pt x="2148" y="38"/>
                    <a:pt x="2112" y="1"/>
                    <a:pt x="2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4306770" y="4235830"/>
              <a:ext cx="16118" cy="24569"/>
            </a:xfrm>
            <a:custGeom>
              <a:avLst/>
              <a:gdLst/>
              <a:ahLst/>
              <a:cxnLst/>
              <a:rect l="l" t="t" r="r" b="b"/>
              <a:pathLst>
                <a:path w="454" h="692" extrusionOk="0">
                  <a:moveTo>
                    <a:pt x="0" y="1"/>
                  </a:moveTo>
                  <a:cubicBezTo>
                    <a:pt x="47" y="1"/>
                    <a:pt x="84" y="36"/>
                    <a:pt x="84" y="83"/>
                  </a:cubicBezTo>
                  <a:lnTo>
                    <a:pt x="84" y="608"/>
                  </a:lnTo>
                  <a:cubicBezTo>
                    <a:pt x="84" y="654"/>
                    <a:pt x="48" y="691"/>
                    <a:pt x="0" y="691"/>
                  </a:cubicBezTo>
                  <a:lnTo>
                    <a:pt x="372" y="691"/>
                  </a:lnTo>
                  <a:cubicBezTo>
                    <a:pt x="416" y="691"/>
                    <a:pt x="454" y="655"/>
                    <a:pt x="454" y="608"/>
                  </a:cubicBezTo>
                  <a:lnTo>
                    <a:pt x="454" y="83"/>
                  </a:lnTo>
                  <a:cubicBezTo>
                    <a:pt x="454" y="38"/>
                    <a:pt x="416"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9"/>
          <p:cNvGrpSpPr/>
          <p:nvPr/>
        </p:nvGrpSpPr>
        <p:grpSpPr>
          <a:xfrm>
            <a:off x="3437462" y="4148065"/>
            <a:ext cx="327024" cy="326249"/>
            <a:chOff x="3437462" y="4148065"/>
            <a:chExt cx="327024" cy="326249"/>
          </a:xfrm>
        </p:grpSpPr>
        <p:sp>
          <p:nvSpPr>
            <p:cNvPr id="4165" name="Google Shape;4165;p59"/>
            <p:cNvSpPr/>
            <p:nvPr/>
          </p:nvSpPr>
          <p:spPr>
            <a:xfrm>
              <a:off x="3490860" y="4355727"/>
              <a:ext cx="153939" cy="118587"/>
            </a:xfrm>
            <a:custGeom>
              <a:avLst/>
              <a:gdLst/>
              <a:ahLst/>
              <a:cxnLst/>
              <a:rect l="l" t="t" r="r" b="b"/>
              <a:pathLst>
                <a:path w="4336" h="3340" extrusionOk="0">
                  <a:moveTo>
                    <a:pt x="2169" y="1"/>
                  </a:moveTo>
                  <a:cubicBezTo>
                    <a:pt x="971" y="1"/>
                    <a:pt x="0" y="971"/>
                    <a:pt x="0" y="2168"/>
                  </a:cubicBezTo>
                  <a:lnTo>
                    <a:pt x="0" y="3339"/>
                  </a:lnTo>
                  <a:lnTo>
                    <a:pt x="4336" y="3339"/>
                  </a:lnTo>
                  <a:lnTo>
                    <a:pt x="4336" y="2168"/>
                  </a:lnTo>
                  <a:cubicBezTo>
                    <a:pt x="4336" y="972"/>
                    <a:pt x="3365" y="1"/>
                    <a:pt x="2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3560518" y="4355727"/>
              <a:ext cx="84354" cy="118587"/>
            </a:xfrm>
            <a:custGeom>
              <a:avLst/>
              <a:gdLst/>
              <a:ahLst/>
              <a:cxnLst/>
              <a:rect l="l" t="t" r="r" b="b"/>
              <a:pathLst>
                <a:path w="2376" h="3340" extrusionOk="0">
                  <a:moveTo>
                    <a:pt x="208" y="1"/>
                  </a:moveTo>
                  <a:cubicBezTo>
                    <a:pt x="138" y="1"/>
                    <a:pt x="70" y="5"/>
                    <a:pt x="1" y="12"/>
                  </a:cubicBezTo>
                  <a:cubicBezTo>
                    <a:pt x="518" y="60"/>
                    <a:pt x="980" y="289"/>
                    <a:pt x="1326" y="636"/>
                  </a:cubicBezTo>
                  <a:cubicBezTo>
                    <a:pt x="1719" y="1028"/>
                    <a:pt x="1962" y="1569"/>
                    <a:pt x="1962" y="2168"/>
                  </a:cubicBezTo>
                  <a:lnTo>
                    <a:pt x="1962" y="3339"/>
                  </a:lnTo>
                  <a:lnTo>
                    <a:pt x="2375" y="3339"/>
                  </a:lnTo>
                  <a:lnTo>
                    <a:pt x="2375" y="2170"/>
                  </a:lnTo>
                  <a:cubicBezTo>
                    <a:pt x="2375" y="1569"/>
                    <a:pt x="2132" y="1027"/>
                    <a:pt x="1741" y="636"/>
                  </a:cubicBezTo>
                  <a:cubicBezTo>
                    <a:pt x="1348" y="244"/>
                    <a:pt x="807" y="1"/>
                    <a:pt x="2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3437462" y="4369999"/>
              <a:ext cx="101608" cy="85922"/>
            </a:xfrm>
            <a:custGeom>
              <a:avLst/>
              <a:gdLst/>
              <a:ahLst/>
              <a:cxnLst/>
              <a:rect l="l" t="t" r="r" b="b"/>
              <a:pathLst>
                <a:path w="2862" h="2420" extrusionOk="0">
                  <a:moveTo>
                    <a:pt x="1562" y="0"/>
                  </a:moveTo>
                  <a:cubicBezTo>
                    <a:pt x="1558" y="0"/>
                    <a:pt x="1554" y="1"/>
                    <a:pt x="1550" y="2"/>
                  </a:cubicBezTo>
                  <a:cubicBezTo>
                    <a:pt x="1310" y="77"/>
                    <a:pt x="825" y="275"/>
                    <a:pt x="598" y="746"/>
                  </a:cubicBezTo>
                  <a:cubicBezTo>
                    <a:pt x="575" y="792"/>
                    <a:pt x="526" y="822"/>
                    <a:pt x="474" y="822"/>
                  </a:cubicBezTo>
                  <a:lnTo>
                    <a:pt x="298" y="822"/>
                  </a:lnTo>
                  <a:cubicBezTo>
                    <a:pt x="134" y="822"/>
                    <a:pt x="0" y="956"/>
                    <a:pt x="0" y="1120"/>
                  </a:cubicBezTo>
                  <a:lnTo>
                    <a:pt x="0" y="2123"/>
                  </a:lnTo>
                  <a:cubicBezTo>
                    <a:pt x="0" y="2287"/>
                    <a:pt x="134" y="2419"/>
                    <a:pt x="298" y="2419"/>
                  </a:cubicBezTo>
                  <a:lnTo>
                    <a:pt x="2565" y="2419"/>
                  </a:lnTo>
                  <a:cubicBezTo>
                    <a:pt x="2727" y="2419"/>
                    <a:pt x="2861" y="2287"/>
                    <a:pt x="2861" y="2123"/>
                  </a:cubicBezTo>
                  <a:lnTo>
                    <a:pt x="2861" y="1120"/>
                  </a:lnTo>
                  <a:cubicBezTo>
                    <a:pt x="2861" y="956"/>
                    <a:pt x="2727" y="822"/>
                    <a:pt x="2565" y="822"/>
                  </a:cubicBezTo>
                  <a:lnTo>
                    <a:pt x="1601" y="822"/>
                  </a:lnTo>
                  <a:cubicBezTo>
                    <a:pt x="1599" y="822"/>
                    <a:pt x="1597" y="822"/>
                    <a:pt x="1595" y="822"/>
                  </a:cubicBezTo>
                  <a:cubicBezTo>
                    <a:pt x="1523" y="822"/>
                    <a:pt x="1464" y="763"/>
                    <a:pt x="1461" y="691"/>
                  </a:cubicBezTo>
                  <a:cubicBezTo>
                    <a:pt x="1457" y="531"/>
                    <a:pt x="1468" y="258"/>
                    <a:pt x="1598" y="68"/>
                  </a:cubicBezTo>
                  <a:cubicBezTo>
                    <a:pt x="1620" y="38"/>
                    <a:pt x="1595" y="0"/>
                    <a:pt x="1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3476019" y="4369999"/>
              <a:ext cx="18958" cy="29292"/>
            </a:xfrm>
            <a:custGeom>
              <a:avLst/>
              <a:gdLst/>
              <a:ahLst/>
              <a:cxnLst/>
              <a:rect l="l" t="t" r="r" b="b"/>
              <a:pathLst>
                <a:path w="534" h="825" extrusionOk="0">
                  <a:moveTo>
                    <a:pt x="474" y="0"/>
                  </a:moveTo>
                  <a:cubicBezTo>
                    <a:pt x="471" y="0"/>
                    <a:pt x="467" y="1"/>
                    <a:pt x="463" y="2"/>
                  </a:cubicBezTo>
                  <a:cubicBezTo>
                    <a:pt x="368" y="34"/>
                    <a:pt x="233" y="81"/>
                    <a:pt x="91" y="160"/>
                  </a:cubicBezTo>
                  <a:cubicBezTo>
                    <a:pt x="9" y="339"/>
                    <a:pt x="1" y="554"/>
                    <a:pt x="7" y="691"/>
                  </a:cubicBezTo>
                  <a:cubicBezTo>
                    <a:pt x="9" y="765"/>
                    <a:pt x="71" y="825"/>
                    <a:pt x="145" y="825"/>
                  </a:cubicBezTo>
                  <a:lnTo>
                    <a:pt x="513" y="825"/>
                  </a:lnTo>
                  <a:cubicBezTo>
                    <a:pt x="440" y="825"/>
                    <a:pt x="378" y="765"/>
                    <a:pt x="375" y="691"/>
                  </a:cubicBezTo>
                  <a:cubicBezTo>
                    <a:pt x="371" y="530"/>
                    <a:pt x="382" y="258"/>
                    <a:pt x="512" y="69"/>
                  </a:cubicBezTo>
                  <a:cubicBezTo>
                    <a:pt x="534" y="40"/>
                    <a:pt x="509" y="0"/>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3515322" y="4399254"/>
              <a:ext cx="23680" cy="56772"/>
            </a:xfrm>
            <a:custGeom>
              <a:avLst/>
              <a:gdLst/>
              <a:ahLst/>
              <a:cxnLst/>
              <a:rect l="l" t="t" r="r" b="b"/>
              <a:pathLst>
                <a:path w="667" h="1599" extrusionOk="0">
                  <a:moveTo>
                    <a:pt x="0" y="1"/>
                  </a:moveTo>
                  <a:cubicBezTo>
                    <a:pt x="164" y="1"/>
                    <a:pt x="297" y="133"/>
                    <a:pt x="297" y="297"/>
                  </a:cubicBezTo>
                  <a:lnTo>
                    <a:pt x="297" y="1300"/>
                  </a:lnTo>
                  <a:cubicBezTo>
                    <a:pt x="297" y="1464"/>
                    <a:pt x="164" y="1598"/>
                    <a:pt x="0" y="1598"/>
                  </a:cubicBezTo>
                  <a:lnTo>
                    <a:pt x="369" y="1598"/>
                  </a:lnTo>
                  <a:cubicBezTo>
                    <a:pt x="533" y="1598"/>
                    <a:pt x="667" y="1464"/>
                    <a:pt x="667" y="1300"/>
                  </a:cubicBezTo>
                  <a:lnTo>
                    <a:pt x="667" y="297"/>
                  </a:lnTo>
                  <a:cubicBezTo>
                    <a:pt x="667" y="133"/>
                    <a:pt x="533" y="1"/>
                    <a:pt x="3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3550896" y="4317667"/>
              <a:ext cx="33976" cy="62027"/>
            </a:xfrm>
            <a:custGeom>
              <a:avLst/>
              <a:gdLst/>
              <a:ahLst/>
              <a:cxnLst/>
              <a:rect l="l" t="t" r="r" b="b"/>
              <a:pathLst>
                <a:path w="957" h="1747" extrusionOk="0">
                  <a:moveTo>
                    <a:pt x="0" y="1"/>
                  </a:moveTo>
                  <a:lnTo>
                    <a:pt x="0" y="1267"/>
                  </a:lnTo>
                  <a:cubicBezTo>
                    <a:pt x="0" y="1532"/>
                    <a:pt x="214" y="1746"/>
                    <a:pt x="479" y="1746"/>
                  </a:cubicBezTo>
                  <a:cubicBezTo>
                    <a:pt x="741" y="1746"/>
                    <a:pt x="957" y="1532"/>
                    <a:pt x="957" y="1267"/>
                  </a:cubicBezTo>
                  <a:lnTo>
                    <a:pt x="9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3560944" y="4317773"/>
              <a:ext cx="23929" cy="61956"/>
            </a:xfrm>
            <a:custGeom>
              <a:avLst/>
              <a:gdLst/>
              <a:ahLst/>
              <a:cxnLst/>
              <a:rect l="l" t="t" r="r" b="b"/>
              <a:pathLst>
                <a:path w="674" h="1745" extrusionOk="0">
                  <a:moveTo>
                    <a:pt x="283" y="1"/>
                  </a:moveTo>
                  <a:lnTo>
                    <a:pt x="283" y="1267"/>
                  </a:lnTo>
                  <a:cubicBezTo>
                    <a:pt x="283" y="1461"/>
                    <a:pt x="167" y="1628"/>
                    <a:pt x="1" y="1703"/>
                  </a:cubicBezTo>
                  <a:cubicBezTo>
                    <a:pt x="60" y="1730"/>
                    <a:pt x="126" y="1745"/>
                    <a:pt x="196" y="1745"/>
                  </a:cubicBezTo>
                  <a:cubicBezTo>
                    <a:pt x="461" y="1745"/>
                    <a:pt x="674" y="1530"/>
                    <a:pt x="674" y="1267"/>
                  </a:cubicBezTo>
                  <a:lnTo>
                    <a:pt x="67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3566908" y="4148065"/>
              <a:ext cx="197571" cy="197585"/>
            </a:xfrm>
            <a:custGeom>
              <a:avLst/>
              <a:gdLst/>
              <a:ahLst/>
              <a:cxnLst/>
              <a:rect l="l" t="t" r="r" b="b"/>
              <a:pathLst>
                <a:path w="5565" h="5565" extrusionOk="0">
                  <a:moveTo>
                    <a:pt x="2449" y="0"/>
                  </a:moveTo>
                  <a:cubicBezTo>
                    <a:pt x="2391" y="0"/>
                    <a:pt x="2342" y="48"/>
                    <a:pt x="2342" y="107"/>
                  </a:cubicBezTo>
                  <a:lnTo>
                    <a:pt x="2342" y="656"/>
                  </a:lnTo>
                  <a:cubicBezTo>
                    <a:pt x="2260" y="674"/>
                    <a:pt x="2180" y="697"/>
                    <a:pt x="2100" y="723"/>
                  </a:cubicBezTo>
                  <a:lnTo>
                    <a:pt x="1824" y="245"/>
                  </a:lnTo>
                  <a:cubicBezTo>
                    <a:pt x="1805" y="211"/>
                    <a:pt x="1769" y="192"/>
                    <a:pt x="1733" y="192"/>
                  </a:cubicBezTo>
                  <a:cubicBezTo>
                    <a:pt x="1715" y="192"/>
                    <a:pt x="1697" y="197"/>
                    <a:pt x="1680" y="206"/>
                  </a:cubicBezTo>
                  <a:lnTo>
                    <a:pt x="1103" y="538"/>
                  </a:lnTo>
                  <a:cubicBezTo>
                    <a:pt x="1053" y="567"/>
                    <a:pt x="1036" y="632"/>
                    <a:pt x="1064" y="682"/>
                  </a:cubicBezTo>
                  <a:lnTo>
                    <a:pt x="1339" y="1162"/>
                  </a:lnTo>
                  <a:cubicBezTo>
                    <a:pt x="1276" y="1216"/>
                    <a:pt x="1217" y="1277"/>
                    <a:pt x="1161" y="1339"/>
                  </a:cubicBezTo>
                  <a:lnTo>
                    <a:pt x="683" y="1064"/>
                  </a:lnTo>
                  <a:cubicBezTo>
                    <a:pt x="666" y="1054"/>
                    <a:pt x="648" y="1049"/>
                    <a:pt x="630" y="1049"/>
                  </a:cubicBezTo>
                  <a:cubicBezTo>
                    <a:pt x="593" y="1049"/>
                    <a:pt x="558" y="1068"/>
                    <a:pt x="539" y="1103"/>
                  </a:cubicBezTo>
                  <a:lnTo>
                    <a:pt x="205" y="1681"/>
                  </a:lnTo>
                  <a:cubicBezTo>
                    <a:pt x="176" y="1731"/>
                    <a:pt x="194" y="1796"/>
                    <a:pt x="246" y="1825"/>
                  </a:cubicBezTo>
                  <a:lnTo>
                    <a:pt x="722" y="2100"/>
                  </a:lnTo>
                  <a:cubicBezTo>
                    <a:pt x="694" y="2179"/>
                    <a:pt x="673" y="2260"/>
                    <a:pt x="657" y="2343"/>
                  </a:cubicBezTo>
                  <a:lnTo>
                    <a:pt x="107" y="2343"/>
                  </a:lnTo>
                  <a:cubicBezTo>
                    <a:pt x="50" y="2343"/>
                    <a:pt x="1" y="2389"/>
                    <a:pt x="1" y="2449"/>
                  </a:cubicBezTo>
                  <a:lnTo>
                    <a:pt x="1" y="3116"/>
                  </a:lnTo>
                  <a:cubicBezTo>
                    <a:pt x="1" y="3173"/>
                    <a:pt x="47" y="3222"/>
                    <a:pt x="107" y="3222"/>
                  </a:cubicBezTo>
                  <a:lnTo>
                    <a:pt x="657" y="3222"/>
                  </a:lnTo>
                  <a:cubicBezTo>
                    <a:pt x="673" y="3306"/>
                    <a:pt x="697" y="3386"/>
                    <a:pt x="722" y="3465"/>
                  </a:cubicBezTo>
                  <a:lnTo>
                    <a:pt x="246" y="3740"/>
                  </a:lnTo>
                  <a:cubicBezTo>
                    <a:pt x="195" y="3769"/>
                    <a:pt x="176" y="3834"/>
                    <a:pt x="205" y="3884"/>
                  </a:cubicBezTo>
                  <a:lnTo>
                    <a:pt x="539" y="4461"/>
                  </a:lnTo>
                  <a:cubicBezTo>
                    <a:pt x="559" y="4496"/>
                    <a:pt x="595" y="4515"/>
                    <a:pt x="632" y="4515"/>
                  </a:cubicBezTo>
                  <a:cubicBezTo>
                    <a:pt x="649" y="4515"/>
                    <a:pt x="667" y="4511"/>
                    <a:pt x="683" y="4502"/>
                  </a:cubicBezTo>
                  <a:lnTo>
                    <a:pt x="1161" y="4227"/>
                  </a:lnTo>
                  <a:cubicBezTo>
                    <a:pt x="1217" y="4289"/>
                    <a:pt x="1276" y="4349"/>
                    <a:pt x="1339" y="4404"/>
                  </a:cubicBezTo>
                  <a:lnTo>
                    <a:pt x="1064" y="4883"/>
                  </a:lnTo>
                  <a:cubicBezTo>
                    <a:pt x="1036" y="4933"/>
                    <a:pt x="1051" y="4998"/>
                    <a:pt x="1103" y="5027"/>
                  </a:cubicBezTo>
                  <a:lnTo>
                    <a:pt x="1680" y="5359"/>
                  </a:lnTo>
                  <a:cubicBezTo>
                    <a:pt x="1697" y="5369"/>
                    <a:pt x="1715" y="5373"/>
                    <a:pt x="1734" y="5373"/>
                  </a:cubicBezTo>
                  <a:cubicBezTo>
                    <a:pt x="1770" y="5373"/>
                    <a:pt x="1805" y="5355"/>
                    <a:pt x="1824" y="5320"/>
                  </a:cubicBezTo>
                  <a:lnTo>
                    <a:pt x="2100" y="4843"/>
                  </a:lnTo>
                  <a:cubicBezTo>
                    <a:pt x="2180" y="4870"/>
                    <a:pt x="2260" y="4892"/>
                    <a:pt x="2342" y="4907"/>
                  </a:cubicBezTo>
                  <a:lnTo>
                    <a:pt x="2342" y="5459"/>
                  </a:lnTo>
                  <a:cubicBezTo>
                    <a:pt x="2342" y="5516"/>
                    <a:pt x="2390" y="5565"/>
                    <a:pt x="2449" y="5565"/>
                  </a:cubicBezTo>
                  <a:lnTo>
                    <a:pt x="3116" y="5565"/>
                  </a:lnTo>
                  <a:cubicBezTo>
                    <a:pt x="3174" y="5565"/>
                    <a:pt x="3223" y="5518"/>
                    <a:pt x="3223" y="5459"/>
                  </a:cubicBezTo>
                  <a:lnTo>
                    <a:pt x="3223" y="4907"/>
                  </a:lnTo>
                  <a:cubicBezTo>
                    <a:pt x="3305" y="4892"/>
                    <a:pt x="3385" y="4869"/>
                    <a:pt x="3465" y="4843"/>
                  </a:cubicBezTo>
                  <a:lnTo>
                    <a:pt x="3741" y="5320"/>
                  </a:lnTo>
                  <a:cubicBezTo>
                    <a:pt x="3760" y="5354"/>
                    <a:pt x="3796" y="5373"/>
                    <a:pt x="3832" y="5373"/>
                  </a:cubicBezTo>
                  <a:cubicBezTo>
                    <a:pt x="3850" y="5373"/>
                    <a:pt x="3868" y="5369"/>
                    <a:pt x="3885" y="5359"/>
                  </a:cubicBezTo>
                  <a:lnTo>
                    <a:pt x="4462" y="5027"/>
                  </a:lnTo>
                  <a:cubicBezTo>
                    <a:pt x="4512" y="4998"/>
                    <a:pt x="4531" y="4933"/>
                    <a:pt x="4501" y="4883"/>
                  </a:cubicBezTo>
                  <a:lnTo>
                    <a:pt x="4226" y="4404"/>
                  </a:lnTo>
                  <a:cubicBezTo>
                    <a:pt x="4289" y="4348"/>
                    <a:pt x="4348" y="4289"/>
                    <a:pt x="4404" y="4227"/>
                  </a:cubicBezTo>
                  <a:lnTo>
                    <a:pt x="4882" y="4502"/>
                  </a:lnTo>
                  <a:cubicBezTo>
                    <a:pt x="4899" y="4511"/>
                    <a:pt x="4917" y="4516"/>
                    <a:pt x="4935" y="4516"/>
                  </a:cubicBezTo>
                  <a:cubicBezTo>
                    <a:pt x="4971" y="4516"/>
                    <a:pt x="5007" y="4497"/>
                    <a:pt x="5026" y="4461"/>
                  </a:cubicBezTo>
                  <a:lnTo>
                    <a:pt x="5360" y="3884"/>
                  </a:lnTo>
                  <a:cubicBezTo>
                    <a:pt x="5389" y="3834"/>
                    <a:pt x="5371" y="3769"/>
                    <a:pt x="5320" y="3740"/>
                  </a:cubicBezTo>
                  <a:lnTo>
                    <a:pt x="4843" y="3465"/>
                  </a:lnTo>
                  <a:cubicBezTo>
                    <a:pt x="4871" y="3386"/>
                    <a:pt x="4892" y="3306"/>
                    <a:pt x="4908" y="3222"/>
                  </a:cubicBezTo>
                  <a:lnTo>
                    <a:pt x="5459" y="3222"/>
                  </a:lnTo>
                  <a:cubicBezTo>
                    <a:pt x="5518" y="3222"/>
                    <a:pt x="5564" y="3176"/>
                    <a:pt x="5564" y="3116"/>
                  </a:cubicBezTo>
                  <a:lnTo>
                    <a:pt x="5564" y="2449"/>
                  </a:lnTo>
                  <a:cubicBezTo>
                    <a:pt x="5564" y="2392"/>
                    <a:pt x="5518" y="2343"/>
                    <a:pt x="5459" y="2343"/>
                  </a:cubicBezTo>
                  <a:lnTo>
                    <a:pt x="4908" y="2343"/>
                  </a:lnTo>
                  <a:cubicBezTo>
                    <a:pt x="4892" y="2260"/>
                    <a:pt x="4869" y="2179"/>
                    <a:pt x="4843" y="2100"/>
                  </a:cubicBezTo>
                  <a:lnTo>
                    <a:pt x="5320" y="1825"/>
                  </a:lnTo>
                  <a:cubicBezTo>
                    <a:pt x="5370" y="1796"/>
                    <a:pt x="5389" y="1731"/>
                    <a:pt x="5360" y="1681"/>
                  </a:cubicBezTo>
                  <a:lnTo>
                    <a:pt x="5026" y="1103"/>
                  </a:lnTo>
                  <a:cubicBezTo>
                    <a:pt x="5007" y="1069"/>
                    <a:pt x="4971" y="1050"/>
                    <a:pt x="4934" y="1050"/>
                  </a:cubicBezTo>
                  <a:cubicBezTo>
                    <a:pt x="4917" y="1050"/>
                    <a:pt x="4899" y="1054"/>
                    <a:pt x="4882" y="1064"/>
                  </a:cubicBezTo>
                  <a:lnTo>
                    <a:pt x="4404" y="1339"/>
                  </a:lnTo>
                  <a:cubicBezTo>
                    <a:pt x="4348" y="1277"/>
                    <a:pt x="4289" y="1216"/>
                    <a:pt x="4226" y="1162"/>
                  </a:cubicBezTo>
                  <a:lnTo>
                    <a:pt x="4501" y="682"/>
                  </a:lnTo>
                  <a:cubicBezTo>
                    <a:pt x="4531" y="632"/>
                    <a:pt x="4514" y="567"/>
                    <a:pt x="4462" y="538"/>
                  </a:cubicBezTo>
                  <a:lnTo>
                    <a:pt x="3885" y="206"/>
                  </a:lnTo>
                  <a:cubicBezTo>
                    <a:pt x="3868" y="196"/>
                    <a:pt x="3850" y="192"/>
                    <a:pt x="3832" y="192"/>
                  </a:cubicBezTo>
                  <a:cubicBezTo>
                    <a:pt x="3795" y="192"/>
                    <a:pt x="3760" y="210"/>
                    <a:pt x="3741" y="245"/>
                  </a:cubicBezTo>
                  <a:lnTo>
                    <a:pt x="3465" y="723"/>
                  </a:lnTo>
                  <a:cubicBezTo>
                    <a:pt x="3385" y="695"/>
                    <a:pt x="3305" y="674"/>
                    <a:pt x="3223" y="656"/>
                  </a:cubicBezTo>
                  <a:lnTo>
                    <a:pt x="3223" y="107"/>
                  </a:lnTo>
                  <a:cubicBezTo>
                    <a:pt x="3223" y="49"/>
                    <a:pt x="3175" y="0"/>
                    <a:pt x="3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3662910" y="4148065"/>
              <a:ext cx="18390" cy="26380"/>
            </a:xfrm>
            <a:custGeom>
              <a:avLst/>
              <a:gdLst/>
              <a:ahLst/>
              <a:cxnLst/>
              <a:rect l="l" t="t" r="r" b="b"/>
              <a:pathLst>
                <a:path w="518" h="743" extrusionOk="0">
                  <a:moveTo>
                    <a:pt x="1" y="0"/>
                  </a:moveTo>
                  <a:lnTo>
                    <a:pt x="9" y="7"/>
                  </a:lnTo>
                  <a:cubicBezTo>
                    <a:pt x="74" y="49"/>
                    <a:pt x="114" y="120"/>
                    <a:pt x="114" y="197"/>
                  </a:cubicBezTo>
                  <a:lnTo>
                    <a:pt x="114" y="573"/>
                  </a:lnTo>
                  <a:cubicBezTo>
                    <a:pt x="114" y="667"/>
                    <a:pt x="189" y="743"/>
                    <a:pt x="284" y="743"/>
                  </a:cubicBezTo>
                  <a:cubicBezTo>
                    <a:pt x="332" y="743"/>
                    <a:pt x="376" y="731"/>
                    <a:pt x="418" y="710"/>
                  </a:cubicBezTo>
                  <a:lnTo>
                    <a:pt x="517" y="658"/>
                  </a:lnTo>
                  <a:lnTo>
                    <a:pt x="517" y="107"/>
                  </a:lnTo>
                  <a:cubicBezTo>
                    <a:pt x="517" y="48"/>
                    <a:pt x="468" y="0"/>
                    <a:pt x="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3665467" y="4322389"/>
              <a:ext cx="15870" cy="23327"/>
            </a:xfrm>
            <a:custGeom>
              <a:avLst/>
              <a:gdLst/>
              <a:ahLst/>
              <a:cxnLst/>
              <a:rect l="l" t="t" r="r" b="b"/>
              <a:pathLst>
                <a:path w="447" h="657" extrusionOk="0">
                  <a:moveTo>
                    <a:pt x="261" y="0"/>
                  </a:moveTo>
                  <a:cubicBezTo>
                    <a:pt x="140" y="0"/>
                    <a:pt x="44" y="97"/>
                    <a:pt x="44" y="218"/>
                  </a:cubicBezTo>
                  <a:lnTo>
                    <a:pt x="44" y="572"/>
                  </a:lnTo>
                  <a:cubicBezTo>
                    <a:pt x="44" y="606"/>
                    <a:pt x="25" y="636"/>
                    <a:pt x="1" y="656"/>
                  </a:cubicBezTo>
                  <a:lnTo>
                    <a:pt x="340" y="656"/>
                  </a:lnTo>
                  <a:cubicBezTo>
                    <a:pt x="399" y="656"/>
                    <a:pt x="447" y="608"/>
                    <a:pt x="447" y="550"/>
                  </a:cubicBezTo>
                  <a:lnTo>
                    <a:pt x="447" y="233"/>
                  </a:lnTo>
                  <a:lnTo>
                    <a:pt x="44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3696887" y="4304353"/>
              <a:ext cx="30816" cy="34475"/>
            </a:xfrm>
            <a:custGeom>
              <a:avLst/>
              <a:gdLst/>
              <a:ahLst/>
              <a:cxnLst/>
              <a:rect l="l" t="t" r="r" b="b"/>
              <a:pathLst>
                <a:path w="868" h="971" extrusionOk="0">
                  <a:moveTo>
                    <a:pt x="563" y="0"/>
                  </a:moveTo>
                  <a:lnTo>
                    <a:pt x="474" y="48"/>
                  </a:lnTo>
                  <a:cubicBezTo>
                    <a:pt x="348" y="115"/>
                    <a:pt x="303" y="274"/>
                    <a:pt x="375" y="397"/>
                  </a:cubicBezTo>
                  <a:lnTo>
                    <a:pt x="398" y="432"/>
                  </a:lnTo>
                  <a:cubicBezTo>
                    <a:pt x="428" y="482"/>
                    <a:pt x="411" y="547"/>
                    <a:pt x="361" y="576"/>
                  </a:cubicBezTo>
                  <a:lnTo>
                    <a:pt x="1" y="783"/>
                  </a:lnTo>
                  <a:lnTo>
                    <a:pt x="78" y="918"/>
                  </a:lnTo>
                  <a:cubicBezTo>
                    <a:pt x="98" y="952"/>
                    <a:pt x="133" y="970"/>
                    <a:pt x="169" y="970"/>
                  </a:cubicBezTo>
                  <a:cubicBezTo>
                    <a:pt x="187" y="970"/>
                    <a:pt x="205" y="965"/>
                    <a:pt x="222" y="956"/>
                  </a:cubicBezTo>
                  <a:lnTo>
                    <a:pt x="799" y="623"/>
                  </a:lnTo>
                  <a:cubicBezTo>
                    <a:pt x="851" y="595"/>
                    <a:pt x="867" y="530"/>
                    <a:pt x="838" y="479"/>
                  </a:cubicBezTo>
                  <a:lnTo>
                    <a:pt x="5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3697669" y="4154917"/>
              <a:ext cx="30106" cy="34440"/>
            </a:xfrm>
            <a:custGeom>
              <a:avLst/>
              <a:gdLst/>
              <a:ahLst/>
              <a:cxnLst/>
              <a:rect l="l" t="t" r="r" b="b"/>
              <a:pathLst>
                <a:path w="848" h="970" extrusionOk="0">
                  <a:moveTo>
                    <a:pt x="151" y="1"/>
                  </a:moveTo>
                  <a:cubicBezTo>
                    <a:pt x="114" y="1"/>
                    <a:pt x="77" y="21"/>
                    <a:pt x="58" y="55"/>
                  </a:cubicBezTo>
                  <a:lnTo>
                    <a:pt x="0" y="153"/>
                  </a:lnTo>
                  <a:lnTo>
                    <a:pt x="376" y="368"/>
                  </a:lnTo>
                  <a:cubicBezTo>
                    <a:pt x="426" y="397"/>
                    <a:pt x="442" y="462"/>
                    <a:pt x="416" y="514"/>
                  </a:cubicBezTo>
                  <a:lnTo>
                    <a:pt x="351" y="625"/>
                  </a:lnTo>
                  <a:cubicBezTo>
                    <a:pt x="294" y="721"/>
                    <a:pt x="327" y="848"/>
                    <a:pt x="425" y="905"/>
                  </a:cubicBezTo>
                  <a:lnTo>
                    <a:pt x="459" y="925"/>
                  </a:lnTo>
                  <a:lnTo>
                    <a:pt x="543" y="970"/>
                  </a:lnTo>
                  <a:lnTo>
                    <a:pt x="819" y="491"/>
                  </a:lnTo>
                  <a:cubicBezTo>
                    <a:pt x="848" y="440"/>
                    <a:pt x="829" y="376"/>
                    <a:pt x="779" y="347"/>
                  </a:cubicBezTo>
                  <a:lnTo>
                    <a:pt x="202" y="14"/>
                  </a:lnTo>
                  <a:cubicBezTo>
                    <a:pt x="186" y="5"/>
                    <a:pt x="168" y="1"/>
                    <a:pt x="15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3733030" y="4271086"/>
              <a:ext cx="25207" cy="37280"/>
            </a:xfrm>
            <a:custGeom>
              <a:avLst/>
              <a:gdLst/>
              <a:ahLst/>
              <a:cxnLst/>
              <a:rect l="l" t="t" r="r" b="b"/>
              <a:pathLst>
                <a:path w="710" h="1050" extrusionOk="0">
                  <a:moveTo>
                    <a:pt x="164" y="0"/>
                  </a:moveTo>
                  <a:lnTo>
                    <a:pt x="110" y="90"/>
                  </a:lnTo>
                  <a:cubicBezTo>
                    <a:pt x="74" y="152"/>
                    <a:pt x="99" y="231"/>
                    <a:pt x="164" y="261"/>
                  </a:cubicBezTo>
                  <a:lnTo>
                    <a:pt x="238" y="295"/>
                  </a:lnTo>
                  <a:cubicBezTo>
                    <a:pt x="288" y="324"/>
                    <a:pt x="305" y="389"/>
                    <a:pt x="276" y="439"/>
                  </a:cubicBezTo>
                  <a:lnTo>
                    <a:pt x="0" y="917"/>
                  </a:lnTo>
                  <a:lnTo>
                    <a:pt x="205" y="1035"/>
                  </a:lnTo>
                  <a:cubicBezTo>
                    <a:pt x="221" y="1045"/>
                    <a:pt x="239" y="1050"/>
                    <a:pt x="257" y="1050"/>
                  </a:cubicBezTo>
                  <a:cubicBezTo>
                    <a:pt x="293" y="1050"/>
                    <a:pt x="329" y="1030"/>
                    <a:pt x="348" y="996"/>
                  </a:cubicBezTo>
                  <a:lnTo>
                    <a:pt x="681" y="419"/>
                  </a:lnTo>
                  <a:cubicBezTo>
                    <a:pt x="710" y="369"/>
                    <a:pt x="691" y="304"/>
                    <a:pt x="641" y="275"/>
                  </a:cubicBezTo>
                  <a:lnTo>
                    <a:pt x="16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9"/>
            <p:cNvSpPr/>
            <p:nvPr/>
          </p:nvSpPr>
          <p:spPr>
            <a:xfrm>
              <a:off x="3735160" y="4185308"/>
              <a:ext cx="23041" cy="37316"/>
            </a:xfrm>
            <a:custGeom>
              <a:avLst/>
              <a:gdLst/>
              <a:ahLst/>
              <a:cxnLst/>
              <a:rect l="l" t="t" r="r" b="b"/>
              <a:pathLst>
                <a:path w="649" h="1051" extrusionOk="0">
                  <a:moveTo>
                    <a:pt x="195" y="0"/>
                  </a:moveTo>
                  <a:cubicBezTo>
                    <a:pt x="177" y="0"/>
                    <a:pt x="158" y="5"/>
                    <a:pt x="142" y="15"/>
                  </a:cubicBezTo>
                  <a:lnTo>
                    <a:pt x="1" y="98"/>
                  </a:lnTo>
                  <a:lnTo>
                    <a:pt x="275" y="530"/>
                  </a:lnTo>
                  <a:cubicBezTo>
                    <a:pt x="306" y="580"/>
                    <a:pt x="288" y="645"/>
                    <a:pt x="238" y="674"/>
                  </a:cubicBezTo>
                  <a:lnTo>
                    <a:pt x="142" y="728"/>
                  </a:lnTo>
                  <a:cubicBezTo>
                    <a:pt x="48" y="783"/>
                    <a:pt x="18" y="900"/>
                    <a:pt x="70" y="993"/>
                  </a:cubicBezTo>
                  <a:lnTo>
                    <a:pt x="103" y="1051"/>
                  </a:lnTo>
                  <a:lnTo>
                    <a:pt x="579" y="776"/>
                  </a:lnTo>
                  <a:cubicBezTo>
                    <a:pt x="631" y="747"/>
                    <a:pt x="648" y="682"/>
                    <a:pt x="619" y="632"/>
                  </a:cubicBezTo>
                  <a:lnTo>
                    <a:pt x="286" y="54"/>
                  </a:lnTo>
                  <a:cubicBezTo>
                    <a:pt x="266" y="19"/>
                    <a:pt x="231" y="0"/>
                    <a:pt x="19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3748616" y="4231286"/>
              <a:ext cx="15870" cy="31244"/>
            </a:xfrm>
            <a:custGeom>
              <a:avLst/>
              <a:gdLst/>
              <a:ahLst/>
              <a:cxnLst/>
              <a:rect l="l" t="t" r="r" b="b"/>
              <a:pathLst>
                <a:path w="447" h="880" extrusionOk="0">
                  <a:moveTo>
                    <a:pt x="17" y="0"/>
                  </a:moveTo>
                  <a:cubicBezTo>
                    <a:pt x="76" y="0"/>
                    <a:pt x="122" y="70"/>
                    <a:pt x="122" y="129"/>
                  </a:cubicBezTo>
                  <a:lnTo>
                    <a:pt x="122" y="757"/>
                  </a:lnTo>
                  <a:cubicBezTo>
                    <a:pt x="122" y="858"/>
                    <a:pt x="49" y="861"/>
                    <a:pt x="0" y="880"/>
                  </a:cubicBezTo>
                  <a:lnTo>
                    <a:pt x="341" y="880"/>
                  </a:lnTo>
                  <a:cubicBezTo>
                    <a:pt x="400" y="880"/>
                    <a:pt x="446" y="834"/>
                    <a:pt x="446" y="775"/>
                  </a:cubicBezTo>
                  <a:lnTo>
                    <a:pt x="446" y="107"/>
                  </a:lnTo>
                  <a:cubicBezTo>
                    <a:pt x="446" y="48"/>
                    <a:pt x="400" y="0"/>
                    <a:pt x="3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3606069" y="4187297"/>
              <a:ext cx="119217" cy="119190"/>
            </a:xfrm>
            <a:custGeom>
              <a:avLst/>
              <a:gdLst/>
              <a:ahLst/>
              <a:cxnLst/>
              <a:rect l="l" t="t" r="r" b="b"/>
              <a:pathLst>
                <a:path w="3358" h="3357" extrusionOk="0">
                  <a:moveTo>
                    <a:pt x="1680" y="0"/>
                  </a:moveTo>
                  <a:cubicBezTo>
                    <a:pt x="751" y="0"/>
                    <a:pt x="0" y="752"/>
                    <a:pt x="0" y="1678"/>
                  </a:cubicBezTo>
                  <a:cubicBezTo>
                    <a:pt x="0" y="2605"/>
                    <a:pt x="751" y="3356"/>
                    <a:pt x="1680" y="3356"/>
                  </a:cubicBezTo>
                  <a:cubicBezTo>
                    <a:pt x="2606" y="3356"/>
                    <a:pt x="3357" y="2605"/>
                    <a:pt x="3357" y="1678"/>
                  </a:cubicBezTo>
                  <a:cubicBezTo>
                    <a:pt x="3357" y="752"/>
                    <a:pt x="2606" y="0"/>
                    <a:pt x="1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3639371" y="4188823"/>
              <a:ext cx="85952" cy="117664"/>
            </a:xfrm>
            <a:custGeom>
              <a:avLst/>
              <a:gdLst/>
              <a:ahLst/>
              <a:cxnLst/>
              <a:rect l="l" t="t" r="r" b="b"/>
              <a:pathLst>
                <a:path w="2421" h="3314" extrusionOk="0">
                  <a:moveTo>
                    <a:pt x="1120" y="1"/>
                  </a:moveTo>
                  <a:cubicBezTo>
                    <a:pt x="1674" y="274"/>
                    <a:pt x="2055" y="845"/>
                    <a:pt x="2055" y="1506"/>
                  </a:cubicBezTo>
                  <a:cubicBezTo>
                    <a:pt x="2055" y="2433"/>
                    <a:pt x="1304" y="3184"/>
                    <a:pt x="377" y="3184"/>
                  </a:cubicBezTo>
                  <a:cubicBezTo>
                    <a:pt x="248" y="3184"/>
                    <a:pt x="120" y="3168"/>
                    <a:pt x="0" y="3141"/>
                  </a:cubicBezTo>
                  <a:lnTo>
                    <a:pt x="0" y="3141"/>
                  </a:lnTo>
                  <a:cubicBezTo>
                    <a:pt x="223" y="3251"/>
                    <a:pt x="477" y="3313"/>
                    <a:pt x="743" y="3313"/>
                  </a:cubicBezTo>
                  <a:cubicBezTo>
                    <a:pt x="1670" y="3313"/>
                    <a:pt x="2421" y="2562"/>
                    <a:pt x="2421" y="1635"/>
                  </a:cubicBezTo>
                  <a:cubicBezTo>
                    <a:pt x="2421" y="837"/>
                    <a:pt x="1864" y="169"/>
                    <a:pt x="11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3660816" y="4221877"/>
              <a:ext cx="42958" cy="9906"/>
            </a:xfrm>
            <a:custGeom>
              <a:avLst/>
              <a:gdLst/>
              <a:ahLst/>
              <a:cxnLst/>
              <a:rect l="l" t="t" r="r" b="b"/>
              <a:pathLst>
                <a:path w="1210" h="279" extrusionOk="0">
                  <a:moveTo>
                    <a:pt x="139" y="1"/>
                  </a:moveTo>
                  <a:cubicBezTo>
                    <a:pt x="63" y="1"/>
                    <a:pt x="1" y="63"/>
                    <a:pt x="1" y="140"/>
                  </a:cubicBezTo>
                  <a:cubicBezTo>
                    <a:pt x="1" y="215"/>
                    <a:pt x="61" y="278"/>
                    <a:pt x="139" y="278"/>
                  </a:cubicBezTo>
                  <a:lnTo>
                    <a:pt x="1070" y="278"/>
                  </a:lnTo>
                  <a:cubicBezTo>
                    <a:pt x="1146" y="278"/>
                    <a:pt x="1210" y="215"/>
                    <a:pt x="1210" y="140"/>
                  </a:cubicBezTo>
                  <a:cubicBezTo>
                    <a:pt x="1210" y="64"/>
                    <a:pt x="1148" y="1"/>
                    <a:pt x="10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3670828" y="4241973"/>
              <a:ext cx="32946" cy="9835"/>
            </a:xfrm>
            <a:custGeom>
              <a:avLst/>
              <a:gdLst/>
              <a:ahLst/>
              <a:cxnLst/>
              <a:rect l="l" t="t" r="r" b="b"/>
              <a:pathLst>
                <a:path w="928" h="277" extrusionOk="0">
                  <a:moveTo>
                    <a:pt x="139" y="0"/>
                  </a:moveTo>
                  <a:cubicBezTo>
                    <a:pt x="64" y="0"/>
                    <a:pt x="1" y="61"/>
                    <a:pt x="1" y="138"/>
                  </a:cubicBezTo>
                  <a:cubicBezTo>
                    <a:pt x="1" y="215"/>
                    <a:pt x="61" y="276"/>
                    <a:pt x="139" y="276"/>
                  </a:cubicBezTo>
                  <a:lnTo>
                    <a:pt x="788" y="276"/>
                  </a:lnTo>
                  <a:cubicBezTo>
                    <a:pt x="864" y="276"/>
                    <a:pt x="928" y="215"/>
                    <a:pt x="928" y="138"/>
                  </a:cubicBezTo>
                  <a:cubicBezTo>
                    <a:pt x="928" y="64"/>
                    <a:pt x="866" y="0"/>
                    <a:pt x="7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3677751" y="4261997"/>
              <a:ext cx="26023" cy="9906"/>
            </a:xfrm>
            <a:custGeom>
              <a:avLst/>
              <a:gdLst/>
              <a:ahLst/>
              <a:cxnLst/>
              <a:rect l="l" t="t" r="r" b="b"/>
              <a:pathLst>
                <a:path w="733" h="279" extrusionOk="0">
                  <a:moveTo>
                    <a:pt x="138" y="0"/>
                  </a:moveTo>
                  <a:cubicBezTo>
                    <a:pt x="63" y="0"/>
                    <a:pt x="0" y="62"/>
                    <a:pt x="0" y="140"/>
                  </a:cubicBezTo>
                  <a:cubicBezTo>
                    <a:pt x="0" y="215"/>
                    <a:pt x="61" y="278"/>
                    <a:pt x="138" y="278"/>
                  </a:cubicBezTo>
                  <a:lnTo>
                    <a:pt x="593" y="278"/>
                  </a:lnTo>
                  <a:cubicBezTo>
                    <a:pt x="669" y="278"/>
                    <a:pt x="733" y="215"/>
                    <a:pt x="733" y="140"/>
                  </a:cubicBezTo>
                  <a:cubicBezTo>
                    <a:pt x="733" y="64"/>
                    <a:pt x="671" y="0"/>
                    <a:pt x="59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9"/>
            <p:cNvSpPr/>
            <p:nvPr/>
          </p:nvSpPr>
          <p:spPr>
            <a:xfrm>
              <a:off x="3499238" y="4188362"/>
              <a:ext cx="137359" cy="147133"/>
            </a:xfrm>
            <a:custGeom>
              <a:avLst/>
              <a:gdLst/>
              <a:ahLst/>
              <a:cxnLst/>
              <a:rect l="l" t="t" r="r" b="b"/>
              <a:pathLst>
                <a:path w="3869" h="4144" extrusionOk="0">
                  <a:moveTo>
                    <a:pt x="1934" y="1"/>
                  </a:moveTo>
                  <a:lnTo>
                    <a:pt x="0" y="1027"/>
                  </a:lnTo>
                  <a:lnTo>
                    <a:pt x="0" y="2210"/>
                  </a:lnTo>
                  <a:cubicBezTo>
                    <a:pt x="0" y="3276"/>
                    <a:pt x="865" y="4144"/>
                    <a:pt x="1934" y="4144"/>
                  </a:cubicBezTo>
                  <a:cubicBezTo>
                    <a:pt x="3002" y="4144"/>
                    <a:pt x="3868" y="3276"/>
                    <a:pt x="3868" y="2210"/>
                  </a:cubicBezTo>
                  <a:lnTo>
                    <a:pt x="3868" y="1027"/>
                  </a:lnTo>
                  <a:lnTo>
                    <a:pt x="1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3499238" y="4152751"/>
              <a:ext cx="137359" cy="80632"/>
            </a:xfrm>
            <a:custGeom>
              <a:avLst/>
              <a:gdLst/>
              <a:ahLst/>
              <a:cxnLst/>
              <a:rect l="l" t="t" r="r" b="b"/>
              <a:pathLst>
                <a:path w="3869" h="2271" extrusionOk="0">
                  <a:moveTo>
                    <a:pt x="1934" y="1"/>
                  </a:moveTo>
                  <a:cubicBezTo>
                    <a:pt x="865" y="1"/>
                    <a:pt x="0" y="867"/>
                    <a:pt x="0" y="1933"/>
                  </a:cubicBezTo>
                  <a:lnTo>
                    <a:pt x="0" y="2270"/>
                  </a:lnTo>
                  <a:cubicBezTo>
                    <a:pt x="0" y="2270"/>
                    <a:pt x="1" y="2270"/>
                    <a:pt x="3" y="2270"/>
                  </a:cubicBezTo>
                  <a:cubicBezTo>
                    <a:pt x="66" y="2270"/>
                    <a:pt x="1272" y="2258"/>
                    <a:pt x="1934" y="1336"/>
                  </a:cubicBezTo>
                  <a:cubicBezTo>
                    <a:pt x="2597" y="2259"/>
                    <a:pt x="3809" y="2270"/>
                    <a:pt x="3866" y="2270"/>
                  </a:cubicBezTo>
                  <a:cubicBezTo>
                    <a:pt x="3868" y="2270"/>
                    <a:pt x="3868" y="2270"/>
                    <a:pt x="3868" y="2270"/>
                  </a:cubicBezTo>
                  <a:lnTo>
                    <a:pt x="3868" y="1933"/>
                  </a:lnTo>
                  <a:cubicBezTo>
                    <a:pt x="3868" y="866"/>
                    <a:pt x="3002" y="1"/>
                    <a:pt x="19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3474634" y="4234659"/>
              <a:ext cx="30142" cy="34404"/>
            </a:xfrm>
            <a:custGeom>
              <a:avLst/>
              <a:gdLst/>
              <a:ahLst/>
              <a:cxnLst/>
              <a:rect l="l" t="t" r="r" b="b"/>
              <a:pathLst>
                <a:path w="849" h="969" extrusionOk="0">
                  <a:moveTo>
                    <a:pt x="484" y="0"/>
                  </a:moveTo>
                  <a:cubicBezTo>
                    <a:pt x="218" y="0"/>
                    <a:pt x="1" y="216"/>
                    <a:pt x="1" y="485"/>
                  </a:cubicBezTo>
                  <a:cubicBezTo>
                    <a:pt x="1" y="750"/>
                    <a:pt x="217" y="969"/>
                    <a:pt x="484" y="969"/>
                  </a:cubicBezTo>
                  <a:lnTo>
                    <a:pt x="849" y="969"/>
                  </a:lnTo>
                  <a:lnTo>
                    <a:pt x="8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3632874" y="4234659"/>
              <a:ext cx="28189" cy="34404"/>
            </a:xfrm>
            <a:custGeom>
              <a:avLst/>
              <a:gdLst/>
              <a:ahLst/>
              <a:cxnLst/>
              <a:rect l="l" t="t" r="r" b="b"/>
              <a:pathLst>
                <a:path w="794" h="969" extrusionOk="0">
                  <a:moveTo>
                    <a:pt x="1" y="0"/>
                  </a:moveTo>
                  <a:lnTo>
                    <a:pt x="1" y="969"/>
                  </a:lnTo>
                  <a:lnTo>
                    <a:pt x="310" y="969"/>
                  </a:lnTo>
                  <a:cubicBezTo>
                    <a:pt x="578" y="969"/>
                    <a:pt x="794" y="750"/>
                    <a:pt x="794" y="485"/>
                  </a:cubicBezTo>
                  <a:cubicBezTo>
                    <a:pt x="794" y="216"/>
                    <a:pt x="576"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3636567" y="4235333"/>
              <a:ext cx="24532" cy="33730"/>
            </a:xfrm>
            <a:custGeom>
              <a:avLst/>
              <a:gdLst/>
              <a:ahLst/>
              <a:cxnLst/>
              <a:rect l="l" t="t" r="r" b="b"/>
              <a:pathLst>
                <a:path w="691" h="950" extrusionOk="0">
                  <a:moveTo>
                    <a:pt x="341" y="0"/>
                  </a:moveTo>
                  <a:lnTo>
                    <a:pt x="341" y="0"/>
                  </a:lnTo>
                  <a:cubicBezTo>
                    <a:pt x="390" y="75"/>
                    <a:pt x="419" y="166"/>
                    <a:pt x="419" y="262"/>
                  </a:cubicBezTo>
                  <a:cubicBezTo>
                    <a:pt x="419" y="510"/>
                    <a:pt x="238" y="711"/>
                    <a:pt x="0" y="743"/>
                  </a:cubicBezTo>
                  <a:lnTo>
                    <a:pt x="0" y="950"/>
                  </a:lnTo>
                  <a:lnTo>
                    <a:pt x="206" y="950"/>
                  </a:lnTo>
                  <a:cubicBezTo>
                    <a:pt x="472" y="950"/>
                    <a:pt x="691" y="734"/>
                    <a:pt x="691" y="466"/>
                  </a:cubicBezTo>
                  <a:cubicBezTo>
                    <a:pt x="691" y="333"/>
                    <a:pt x="636" y="210"/>
                    <a:pt x="549" y="122"/>
                  </a:cubicBezTo>
                  <a:cubicBezTo>
                    <a:pt x="492" y="66"/>
                    <a:pt x="420" y="23"/>
                    <a:pt x="3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a:off x="3532079" y="4247440"/>
              <a:ext cx="9834" cy="21481"/>
            </a:xfrm>
            <a:custGeom>
              <a:avLst/>
              <a:gdLst/>
              <a:ahLst/>
              <a:cxnLst/>
              <a:rect l="l" t="t" r="r" b="b"/>
              <a:pathLst>
                <a:path w="277" h="605" extrusionOk="0">
                  <a:moveTo>
                    <a:pt x="139" y="0"/>
                  </a:moveTo>
                  <a:cubicBezTo>
                    <a:pt x="62" y="0"/>
                    <a:pt x="0" y="62"/>
                    <a:pt x="0" y="140"/>
                  </a:cubicBezTo>
                  <a:lnTo>
                    <a:pt x="0" y="466"/>
                  </a:lnTo>
                  <a:cubicBezTo>
                    <a:pt x="0" y="543"/>
                    <a:pt x="61" y="605"/>
                    <a:pt x="139" y="605"/>
                  </a:cubicBezTo>
                  <a:cubicBezTo>
                    <a:pt x="213" y="605"/>
                    <a:pt x="277" y="543"/>
                    <a:pt x="277" y="466"/>
                  </a:cubicBezTo>
                  <a:lnTo>
                    <a:pt x="277" y="140"/>
                  </a:lnTo>
                  <a:cubicBezTo>
                    <a:pt x="277" y="63"/>
                    <a:pt x="216" y="0"/>
                    <a:pt x="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3593891" y="4247440"/>
              <a:ext cx="9834" cy="21481"/>
            </a:xfrm>
            <a:custGeom>
              <a:avLst/>
              <a:gdLst/>
              <a:ahLst/>
              <a:cxnLst/>
              <a:rect l="l" t="t" r="r" b="b"/>
              <a:pathLst>
                <a:path w="277" h="605" extrusionOk="0">
                  <a:moveTo>
                    <a:pt x="139" y="0"/>
                  </a:moveTo>
                  <a:cubicBezTo>
                    <a:pt x="63" y="0"/>
                    <a:pt x="1" y="62"/>
                    <a:pt x="1" y="140"/>
                  </a:cubicBezTo>
                  <a:lnTo>
                    <a:pt x="1" y="466"/>
                  </a:lnTo>
                  <a:cubicBezTo>
                    <a:pt x="1" y="543"/>
                    <a:pt x="61" y="605"/>
                    <a:pt x="139" y="605"/>
                  </a:cubicBezTo>
                  <a:cubicBezTo>
                    <a:pt x="214" y="605"/>
                    <a:pt x="277" y="543"/>
                    <a:pt x="277" y="466"/>
                  </a:cubicBezTo>
                  <a:lnTo>
                    <a:pt x="277" y="140"/>
                  </a:lnTo>
                  <a:cubicBezTo>
                    <a:pt x="277" y="63"/>
                    <a:pt x="217" y="0"/>
                    <a:pt x="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3552671" y="4283547"/>
              <a:ext cx="30319" cy="14593"/>
            </a:xfrm>
            <a:custGeom>
              <a:avLst/>
              <a:gdLst/>
              <a:ahLst/>
              <a:cxnLst/>
              <a:rect l="l" t="t" r="r" b="b"/>
              <a:pathLst>
                <a:path w="854" h="411" extrusionOk="0">
                  <a:moveTo>
                    <a:pt x="698" y="0"/>
                  </a:moveTo>
                  <a:cubicBezTo>
                    <a:pt x="658" y="0"/>
                    <a:pt x="617" y="18"/>
                    <a:pt x="589" y="52"/>
                  </a:cubicBezTo>
                  <a:cubicBezTo>
                    <a:pt x="550" y="103"/>
                    <a:pt x="490" y="132"/>
                    <a:pt x="428" y="132"/>
                  </a:cubicBezTo>
                  <a:cubicBezTo>
                    <a:pt x="364" y="132"/>
                    <a:pt x="305" y="103"/>
                    <a:pt x="265" y="54"/>
                  </a:cubicBezTo>
                  <a:cubicBezTo>
                    <a:pt x="237" y="20"/>
                    <a:pt x="197" y="3"/>
                    <a:pt x="157" y="3"/>
                  </a:cubicBezTo>
                  <a:cubicBezTo>
                    <a:pt x="126" y="3"/>
                    <a:pt x="95" y="13"/>
                    <a:pt x="69" y="34"/>
                  </a:cubicBezTo>
                  <a:cubicBezTo>
                    <a:pt x="10" y="83"/>
                    <a:pt x="0" y="170"/>
                    <a:pt x="49" y="231"/>
                  </a:cubicBezTo>
                  <a:cubicBezTo>
                    <a:pt x="143" y="344"/>
                    <a:pt x="280" y="411"/>
                    <a:pt x="428" y="411"/>
                  </a:cubicBezTo>
                  <a:cubicBezTo>
                    <a:pt x="576" y="411"/>
                    <a:pt x="716" y="343"/>
                    <a:pt x="805" y="225"/>
                  </a:cubicBezTo>
                  <a:cubicBezTo>
                    <a:pt x="854" y="166"/>
                    <a:pt x="842" y="80"/>
                    <a:pt x="783" y="31"/>
                  </a:cubicBezTo>
                  <a:cubicBezTo>
                    <a:pt x="758" y="10"/>
                    <a:pt x="728" y="0"/>
                    <a:pt x="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3560482" y="4216942"/>
              <a:ext cx="76117" cy="118551"/>
            </a:xfrm>
            <a:custGeom>
              <a:avLst/>
              <a:gdLst/>
              <a:ahLst/>
              <a:cxnLst/>
              <a:rect l="l" t="t" r="r" b="b"/>
              <a:pathLst>
                <a:path w="2144" h="3339" extrusionOk="0">
                  <a:moveTo>
                    <a:pt x="1726" y="0"/>
                  </a:moveTo>
                  <a:lnTo>
                    <a:pt x="1726" y="1405"/>
                  </a:lnTo>
                  <a:cubicBezTo>
                    <a:pt x="1726" y="2403"/>
                    <a:pt x="970" y="3224"/>
                    <a:pt x="1" y="3327"/>
                  </a:cubicBezTo>
                  <a:cubicBezTo>
                    <a:pt x="68" y="3334"/>
                    <a:pt x="139" y="3339"/>
                    <a:pt x="209" y="3339"/>
                  </a:cubicBezTo>
                  <a:cubicBezTo>
                    <a:pt x="1277" y="3339"/>
                    <a:pt x="2143" y="2471"/>
                    <a:pt x="2143" y="1403"/>
                  </a:cubicBezTo>
                  <a:lnTo>
                    <a:pt x="2143" y="219"/>
                  </a:lnTo>
                  <a:lnTo>
                    <a:pt x="172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3560447" y="4152751"/>
              <a:ext cx="76153" cy="80596"/>
            </a:xfrm>
            <a:custGeom>
              <a:avLst/>
              <a:gdLst/>
              <a:ahLst/>
              <a:cxnLst/>
              <a:rect l="l" t="t" r="r" b="b"/>
              <a:pathLst>
                <a:path w="2145" h="2270" extrusionOk="0">
                  <a:moveTo>
                    <a:pt x="209" y="1"/>
                  </a:moveTo>
                  <a:cubicBezTo>
                    <a:pt x="138" y="1"/>
                    <a:pt x="68" y="4"/>
                    <a:pt x="0" y="11"/>
                  </a:cubicBezTo>
                  <a:cubicBezTo>
                    <a:pt x="971" y="113"/>
                    <a:pt x="1727" y="936"/>
                    <a:pt x="1727" y="1933"/>
                  </a:cubicBezTo>
                  <a:lnTo>
                    <a:pt x="1727" y="2227"/>
                  </a:lnTo>
                  <a:cubicBezTo>
                    <a:pt x="1959" y="2269"/>
                    <a:pt x="2123" y="2270"/>
                    <a:pt x="2142" y="2270"/>
                  </a:cubicBezTo>
                  <a:cubicBezTo>
                    <a:pt x="2144" y="2270"/>
                    <a:pt x="2144" y="2270"/>
                    <a:pt x="2144" y="2270"/>
                  </a:cubicBezTo>
                  <a:lnTo>
                    <a:pt x="2144" y="1933"/>
                  </a:lnTo>
                  <a:cubicBezTo>
                    <a:pt x="2144" y="866"/>
                    <a:pt x="127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59"/>
          <p:cNvGrpSpPr/>
          <p:nvPr/>
        </p:nvGrpSpPr>
        <p:grpSpPr>
          <a:xfrm>
            <a:off x="2790833" y="4147710"/>
            <a:ext cx="325629" cy="326991"/>
            <a:chOff x="2790833" y="4147710"/>
            <a:chExt cx="325629" cy="326991"/>
          </a:xfrm>
        </p:grpSpPr>
        <p:sp>
          <p:nvSpPr>
            <p:cNvPr id="4196" name="Google Shape;4196;p59"/>
            <p:cNvSpPr/>
            <p:nvPr/>
          </p:nvSpPr>
          <p:spPr>
            <a:xfrm>
              <a:off x="2814053" y="4249464"/>
              <a:ext cx="279227" cy="191834"/>
            </a:xfrm>
            <a:custGeom>
              <a:avLst/>
              <a:gdLst/>
              <a:ahLst/>
              <a:cxnLst/>
              <a:rect l="l" t="t" r="r" b="b"/>
              <a:pathLst>
                <a:path w="7865" h="5403" extrusionOk="0">
                  <a:moveTo>
                    <a:pt x="305" y="1"/>
                  </a:moveTo>
                  <a:cubicBezTo>
                    <a:pt x="137" y="1"/>
                    <a:pt x="0" y="137"/>
                    <a:pt x="0" y="307"/>
                  </a:cubicBezTo>
                  <a:lnTo>
                    <a:pt x="0" y="5098"/>
                  </a:lnTo>
                  <a:cubicBezTo>
                    <a:pt x="0" y="5266"/>
                    <a:pt x="137" y="5403"/>
                    <a:pt x="305" y="5403"/>
                  </a:cubicBezTo>
                  <a:lnTo>
                    <a:pt x="7558" y="5403"/>
                  </a:lnTo>
                  <a:cubicBezTo>
                    <a:pt x="7728" y="5403"/>
                    <a:pt x="7865" y="5266"/>
                    <a:pt x="7865" y="5098"/>
                  </a:cubicBezTo>
                  <a:lnTo>
                    <a:pt x="7865" y="307"/>
                  </a:lnTo>
                  <a:cubicBezTo>
                    <a:pt x="7865" y="137"/>
                    <a:pt x="7728" y="1"/>
                    <a:pt x="7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9"/>
            <p:cNvSpPr/>
            <p:nvPr/>
          </p:nvSpPr>
          <p:spPr>
            <a:xfrm>
              <a:off x="3069289" y="4249464"/>
              <a:ext cx="24000" cy="191834"/>
            </a:xfrm>
            <a:custGeom>
              <a:avLst/>
              <a:gdLst/>
              <a:ahLst/>
              <a:cxnLst/>
              <a:rect l="l" t="t" r="r" b="b"/>
              <a:pathLst>
                <a:path w="676" h="5403" extrusionOk="0">
                  <a:moveTo>
                    <a:pt x="1" y="1"/>
                  </a:moveTo>
                  <a:cubicBezTo>
                    <a:pt x="169" y="1"/>
                    <a:pt x="307" y="137"/>
                    <a:pt x="307" y="307"/>
                  </a:cubicBezTo>
                  <a:lnTo>
                    <a:pt x="307" y="5098"/>
                  </a:lnTo>
                  <a:cubicBezTo>
                    <a:pt x="307" y="5266"/>
                    <a:pt x="169" y="5403"/>
                    <a:pt x="1" y="5403"/>
                  </a:cubicBezTo>
                  <a:lnTo>
                    <a:pt x="369" y="5403"/>
                  </a:lnTo>
                  <a:cubicBezTo>
                    <a:pt x="539" y="5403"/>
                    <a:pt x="676" y="5266"/>
                    <a:pt x="676" y="5098"/>
                  </a:cubicBezTo>
                  <a:lnTo>
                    <a:pt x="676" y="307"/>
                  </a:lnTo>
                  <a:cubicBezTo>
                    <a:pt x="676" y="137"/>
                    <a:pt x="539" y="1"/>
                    <a:pt x="3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2835284" y="4267287"/>
              <a:ext cx="236731" cy="156186"/>
            </a:xfrm>
            <a:custGeom>
              <a:avLst/>
              <a:gdLst/>
              <a:ahLst/>
              <a:cxnLst/>
              <a:rect l="l" t="t" r="r" b="b"/>
              <a:pathLst>
                <a:path w="6668" h="4399" extrusionOk="0">
                  <a:moveTo>
                    <a:pt x="205" y="1"/>
                  </a:moveTo>
                  <a:cubicBezTo>
                    <a:pt x="93" y="1"/>
                    <a:pt x="1" y="93"/>
                    <a:pt x="1" y="207"/>
                  </a:cubicBezTo>
                  <a:lnTo>
                    <a:pt x="1" y="4194"/>
                  </a:lnTo>
                  <a:cubicBezTo>
                    <a:pt x="1" y="4308"/>
                    <a:pt x="93" y="4399"/>
                    <a:pt x="205" y="4399"/>
                  </a:cubicBezTo>
                  <a:lnTo>
                    <a:pt x="6462" y="4399"/>
                  </a:lnTo>
                  <a:cubicBezTo>
                    <a:pt x="6576" y="4399"/>
                    <a:pt x="6668" y="4305"/>
                    <a:pt x="6668" y="4194"/>
                  </a:cubicBezTo>
                  <a:lnTo>
                    <a:pt x="6668" y="207"/>
                  </a:lnTo>
                  <a:cubicBezTo>
                    <a:pt x="6668" y="93"/>
                    <a:pt x="6576" y="1"/>
                    <a:pt x="6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3051430" y="4267287"/>
              <a:ext cx="20591" cy="156186"/>
            </a:xfrm>
            <a:custGeom>
              <a:avLst/>
              <a:gdLst/>
              <a:ahLst/>
              <a:cxnLst/>
              <a:rect l="l" t="t" r="r" b="b"/>
              <a:pathLst>
                <a:path w="580" h="4399" extrusionOk="0">
                  <a:moveTo>
                    <a:pt x="0" y="1"/>
                  </a:moveTo>
                  <a:cubicBezTo>
                    <a:pt x="114" y="1"/>
                    <a:pt x="206" y="93"/>
                    <a:pt x="206" y="207"/>
                  </a:cubicBezTo>
                  <a:lnTo>
                    <a:pt x="206" y="4194"/>
                  </a:lnTo>
                  <a:cubicBezTo>
                    <a:pt x="206" y="4308"/>
                    <a:pt x="114" y="4399"/>
                    <a:pt x="0" y="4399"/>
                  </a:cubicBezTo>
                  <a:lnTo>
                    <a:pt x="374" y="4399"/>
                  </a:lnTo>
                  <a:cubicBezTo>
                    <a:pt x="488" y="4399"/>
                    <a:pt x="580" y="4308"/>
                    <a:pt x="580" y="4194"/>
                  </a:cubicBezTo>
                  <a:lnTo>
                    <a:pt x="580" y="207"/>
                  </a:lnTo>
                  <a:cubicBezTo>
                    <a:pt x="580" y="93"/>
                    <a:pt x="488" y="1"/>
                    <a:pt x="37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2876539" y="4198125"/>
              <a:ext cx="154152" cy="186437"/>
            </a:xfrm>
            <a:custGeom>
              <a:avLst/>
              <a:gdLst/>
              <a:ahLst/>
              <a:cxnLst/>
              <a:rect l="l" t="t" r="r" b="b"/>
              <a:pathLst>
                <a:path w="4342" h="5251" extrusionOk="0">
                  <a:moveTo>
                    <a:pt x="2170" y="1"/>
                  </a:moveTo>
                  <a:cubicBezTo>
                    <a:pt x="972" y="1"/>
                    <a:pt x="0" y="972"/>
                    <a:pt x="0" y="2171"/>
                  </a:cubicBezTo>
                  <a:cubicBezTo>
                    <a:pt x="0" y="3480"/>
                    <a:pt x="1029" y="4541"/>
                    <a:pt x="2065" y="5220"/>
                  </a:cubicBezTo>
                  <a:cubicBezTo>
                    <a:pt x="2097" y="5240"/>
                    <a:pt x="2134" y="5250"/>
                    <a:pt x="2170" y="5250"/>
                  </a:cubicBezTo>
                  <a:cubicBezTo>
                    <a:pt x="2207" y="5250"/>
                    <a:pt x="2244" y="5240"/>
                    <a:pt x="2277" y="5220"/>
                  </a:cubicBezTo>
                  <a:cubicBezTo>
                    <a:pt x="3310" y="4541"/>
                    <a:pt x="4342" y="3480"/>
                    <a:pt x="4342" y="2171"/>
                  </a:cubicBezTo>
                  <a:cubicBezTo>
                    <a:pt x="4340" y="972"/>
                    <a:pt x="3370" y="1"/>
                    <a:pt x="2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2942221" y="4204729"/>
              <a:ext cx="88437" cy="179833"/>
            </a:xfrm>
            <a:custGeom>
              <a:avLst/>
              <a:gdLst/>
              <a:ahLst/>
              <a:cxnLst/>
              <a:rect l="l" t="t" r="r" b="b"/>
              <a:pathLst>
                <a:path w="2491" h="5065" extrusionOk="0">
                  <a:moveTo>
                    <a:pt x="1197" y="0"/>
                  </a:moveTo>
                  <a:cubicBezTo>
                    <a:pt x="1781" y="389"/>
                    <a:pt x="2167" y="1052"/>
                    <a:pt x="2167" y="1808"/>
                  </a:cubicBezTo>
                  <a:cubicBezTo>
                    <a:pt x="2167" y="3117"/>
                    <a:pt x="1135" y="4179"/>
                    <a:pt x="102" y="4857"/>
                  </a:cubicBezTo>
                  <a:cubicBezTo>
                    <a:pt x="70" y="4877"/>
                    <a:pt x="37" y="4887"/>
                    <a:pt x="1" y="4887"/>
                  </a:cubicBezTo>
                  <a:cubicBezTo>
                    <a:pt x="73" y="4937"/>
                    <a:pt x="142" y="4986"/>
                    <a:pt x="214" y="5034"/>
                  </a:cubicBezTo>
                  <a:cubicBezTo>
                    <a:pt x="246" y="5054"/>
                    <a:pt x="283" y="5064"/>
                    <a:pt x="319" y="5064"/>
                  </a:cubicBezTo>
                  <a:cubicBezTo>
                    <a:pt x="356" y="5064"/>
                    <a:pt x="392" y="5054"/>
                    <a:pt x="425" y="5034"/>
                  </a:cubicBezTo>
                  <a:cubicBezTo>
                    <a:pt x="1461" y="4355"/>
                    <a:pt x="2490" y="3294"/>
                    <a:pt x="2490" y="1985"/>
                  </a:cubicBezTo>
                  <a:cubicBezTo>
                    <a:pt x="2490" y="1098"/>
                    <a:pt x="1959" y="335"/>
                    <a:pt x="119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2905617" y="4226173"/>
              <a:ext cx="95963" cy="95935"/>
            </a:xfrm>
            <a:custGeom>
              <a:avLst/>
              <a:gdLst/>
              <a:ahLst/>
              <a:cxnLst/>
              <a:rect l="l" t="t" r="r" b="b"/>
              <a:pathLst>
                <a:path w="2703" h="2702" extrusionOk="0">
                  <a:moveTo>
                    <a:pt x="1351" y="1"/>
                  </a:moveTo>
                  <a:cubicBezTo>
                    <a:pt x="606" y="1"/>
                    <a:pt x="0" y="605"/>
                    <a:pt x="0" y="1352"/>
                  </a:cubicBezTo>
                  <a:cubicBezTo>
                    <a:pt x="0" y="2097"/>
                    <a:pt x="606" y="2702"/>
                    <a:pt x="1351" y="2702"/>
                  </a:cubicBezTo>
                  <a:cubicBezTo>
                    <a:pt x="2097" y="2702"/>
                    <a:pt x="2703" y="2097"/>
                    <a:pt x="2703" y="1352"/>
                  </a:cubicBezTo>
                  <a:cubicBezTo>
                    <a:pt x="2703" y="605"/>
                    <a:pt x="2097"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2920564" y="4231428"/>
              <a:ext cx="81017" cy="90786"/>
            </a:xfrm>
            <a:custGeom>
              <a:avLst/>
              <a:gdLst/>
              <a:ahLst/>
              <a:cxnLst/>
              <a:rect l="l" t="t" r="r" b="b"/>
              <a:pathLst>
                <a:path w="2282" h="2557" extrusionOk="0">
                  <a:moveTo>
                    <a:pt x="1540" y="1"/>
                  </a:moveTo>
                  <a:cubicBezTo>
                    <a:pt x="1799" y="247"/>
                    <a:pt x="1961" y="595"/>
                    <a:pt x="1961" y="981"/>
                  </a:cubicBezTo>
                  <a:cubicBezTo>
                    <a:pt x="1961" y="1728"/>
                    <a:pt x="1356" y="2332"/>
                    <a:pt x="609" y="2332"/>
                  </a:cubicBezTo>
                  <a:cubicBezTo>
                    <a:pt x="391" y="2332"/>
                    <a:pt x="183" y="2279"/>
                    <a:pt x="1" y="2185"/>
                  </a:cubicBezTo>
                  <a:lnTo>
                    <a:pt x="1" y="2185"/>
                  </a:lnTo>
                  <a:cubicBezTo>
                    <a:pt x="244" y="2415"/>
                    <a:pt x="571" y="2556"/>
                    <a:pt x="930" y="2556"/>
                  </a:cubicBezTo>
                  <a:cubicBezTo>
                    <a:pt x="1677" y="2556"/>
                    <a:pt x="2282" y="1952"/>
                    <a:pt x="2282" y="1205"/>
                  </a:cubicBezTo>
                  <a:cubicBezTo>
                    <a:pt x="2282" y="679"/>
                    <a:pt x="1981" y="221"/>
                    <a:pt x="15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2918221" y="4147710"/>
              <a:ext cx="70827" cy="27623"/>
            </a:xfrm>
            <a:custGeom>
              <a:avLst/>
              <a:gdLst/>
              <a:ahLst/>
              <a:cxnLst/>
              <a:rect l="l" t="t" r="r" b="b"/>
              <a:pathLst>
                <a:path w="1995" h="778" extrusionOk="0">
                  <a:moveTo>
                    <a:pt x="998" y="0"/>
                  </a:moveTo>
                  <a:cubicBezTo>
                    <a:pt x="593" y="0"/>
                    <a:pt x="225" y="219"/>
                    <a:pt x="36" y="574"/>
                  </a:cubicBezTo>
                  <a:cubicBezTo>
                    <a:pt x="0" y="641"/>
                    <a:pt x="25" y="725"/>
                    <a:pt x="94" y="761"/>
                  </a:cubicBezTo>
                  <a:cubicBezTo>
                    <a:pt x="113" y="772"/>
                    <a:pt x="137" y="777"/>
                    <a:pt x="159" y="777"/>
                  </a:cubicBezTo>
                  <a:cubicBezTo>
                    <a:pt x="206" y="777"/>
                    <a:pt x="255" y="750"/>
                    <a:pt x="283" y="705"/>
                  </a:cubicBezTo>
                  <a:cubicBezTo>
                    <a:pt x="422" y="441"/>
                    <a:pt x="697" y="276"/>
                    <a:pt x="999" y="276"/>
                  </a:cubicBezTo>
                  <a:cubicBezTo>
                    <a:pt x="1298" y="276"/>
                    <a:pt x="1573" y="441"/>
                    <a:pt x="1716" y="705"/>
                  </a:cubicBezTo>
                  <a:cubicBezTo>
                    <a:pt x="1741" y="751"/>
                    <a:pt x="1789" y="778"/>
                    <a:pt x="1839" y="778"/>
                  </a:cubicBezTo>
                  <a:cubicBezTo>
                    <a:pt x="1860" y="778"/>
                    <a:pt x="1883" y="772"/>
                    <a:pt x="1903" y="761"/>
                  </a:cubicBezTo>
                  <a:cubicBezTo>
                    <a:pt x="1969" y="725"/>
                    <a:pt x="1995" y="641"/>
                    <a:pt x="1959" y="574"/>
                  </a:cubicBezTo>
                  <a:cubicBezTo>
                    <a:pt x="1768" y="219"/>
                    <a:pt x="1399" y="0"/>
                    <a:pt x="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2939487" y="4169509"/>
              <a:ext cx="28224" cy="14948"/>
            </a:xfrm>
            <a:custGeom>
              <a:avLst/>
              <a:gdLst/>
              <a:ahLst/>
              <a:cxnLst/>
              <a:rect l="l" t="t" r="r" b="b"/>
              <a:pathLst>
                <a:path w="795" h="421" extrusionOk="0">
                  <a:moveTo>
                    <a:pt x="397" y="1"/>
                  </a:moveTo>
                  <a:cubicBezTo>
                    <a:pt x="246" y="1"/>
                    <a:pt x="108" y="84"/>
                    <a:pt x="36" y="217"/>
                  </a:cubicBezTo>
                  <a:cubicBezTo>
                    <a:pt x="0" y="284"/>
                    <a:pt x="25" y="368"/>
                    <a:pt x="94" y="404"/>
                  </a:cubicBezTo>
                  <a:cubicBezTo>
                    <a:pt x="112" y="415"/>
                    <a:pt x="137" y="421"/>
                    <a:pt x="158" y="421"/>
                  </a:cubicBezTo>
                  <a:cubicBezTo>
                    <a:pt x="209" y="421"/>
                    <a:pt x="255" y="394"/>
                    <a:pt x="281" y="349"/>
                  </a:cubicBezTo>
                  <a:cubicBezTo>
                    <a:pt x="304" y="306"/>
                    <a:pt x="348" y="278"/>
                    <a:pt x="399" y="278"/>
                  </a:cubicBezTo>
                  <a:cubicBezTo>
                    <a:pt x="448" y="278"/>
                    <a:pt x="492" y="306"/>
                    <a:pt x="517" y="349"/>
                  </a:cubicBezTo>
                  <a:cubicBezTo>
                    <a:pt x="541" y="394"/>
                    <a:pt x="589" y="420"/>
                    <a:pt x="638" y="420"/>
                  </a:cubicBezTo>
                  <a:cubicBezTo>
                    <a:pt x="660" y="420"/>
                    <a:pt x="683" y="415"/>
                    <a:pt x="704" y="404"/>
                  </a:cubicBezTo>
                  <a:cubicBezTo>
                    <a:pt x="770" y="368"/>
                    <a:pt x="794" y="284"/>
                    <a:pt x="758" y="217"/>
                  </a:cubicBezTo>
                  <a:cubicBezTo>
                    <a:pt x="687" y="84"/>
                    <a:pt x="548" y="1"/>
                    <a:pt x="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2790833" y="4439977"/>
              <a:ext cx="325629" cy="34724"/>
            </a:xfrm>
            <a:custGeom>
              <a:avLst/>
              <a:gdLst/>
              <a:ahLst/>
              <a:cxnLst/>
              <a:rect l="l" t="t" r="r" b="b"/>
              <a:pathLst>
                <a:path w="9172" h="978" extrusionOk="0">
                  <a:moveTo>
                    <a:pt x="250" y="1"/>
                  </a:moveTo>
                  <a:cubicBezTo>
                    <a:pt x="113" y="1"/>
                    <a:pt x="1" y="112"/>
                    <a:pt x="1" y="250"/>
                  </a:cubicBezTo>
                  <a:lnTo>
                    <a:pt x="1" y="582"/>
                  </a:lnTo>
                  <a:cubicBezTo>
                    <a:pt x="1" y="800"/>
                    <a:pt x="178" y="978"/>
                    <a:pt x="397" y="978"/>
                  </a:cubicBezTo>
                  <a:lnTo>
                    <a:pt x="8773" y="978"/>
                  </a:lnTo>
                  <a:cubicBezTo>
                    <a:pt x="8993" y="978"/>
                    <a:pt x="9169" y="800"/>
                    <a:pt x="9172" y="582"/>
                  </a:cubicBezTo>
                  <a:lnTo>
                    <a:pt x="9172" y="250"/>
                  </a:lnTo>
                  <a:cubicBezTo>
                    <a:pt x="9172" y="112"/>
                    <a:pt x="9060" y="1"/>
                    <a:pt x="8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3089206" y="4439942"/>
              <a:ext cx="27195" cy="34688"/>
            </a:xfrm>
            <a:custGeom>
              <a:avLst/>
              <a:gdLst/>
              <a:ahLst/>
              <a:cxnLst/>
              <a:rect l="l" t="t" r="r" b="b"/>
              <a:pathLst>
                <a:path w="766" h="977" extrusionOk="0">
                  <a:moveTo>
                    <a:pt x="149" y="0"/>
                  </a:moveTo>
                  <a:cubicBezTo>
                    <a:pt x="286" y="0"/>
                    <a:pt x="397" y="111"/>
                    <a:pt x="397" y="248"/>
                  </a:cubicBezTo>
                  <a:lnTo>
                    <a:pt x="397" y="580"/>
                  </a:lnTo>
                  <a:cubicBezTo>
                    <a:pt x="397" y="799"/>
                    <a:pt x="221" y="976"/>
                    <a:pt x="1" y="976"/>
                  </a:cubicBezTo>
                  <a:lnTo>
                    <a:pt x="369" y="976"/>
                  </a:lnTo>
                  <a:cubicBezTo>
                    <a:pt x="588" y="976"/>
                    <a:pt x="765" y="801"/>
                    <a:pt x="765" y="582"/>
                  </a:cubicBezTo>
                  <a:lnTo>
                    <a:pt x="765" y="248"/>
                  </a:lnTo>
                  <a:cubicBezTo>
                    <a:pt x="765" y="111"/>
                    <a:pt x="656" y="0"/>
                    <a:pt x="5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2920812" y="4439977"/>
              <a:ext cx="65644" cy="16900"/>
            </a:xfrm>
            <a:custGeom>
              <a:avLst/>
              <a:gdLst/>
              <a:ahLst/>
              <a:cxnLst/>
              <a:rect l="l" t="t" r="r" b="b"/>
              <a:pathLst>
                <a:path w="1849" h="476" extrusionOk="0">
                  <a:moveTo>
                    <a:pt x="1" y="1"/>
                  </a:moveTo>
                  <a:lnTo>
                    <a:pt x="1" y="142"/>
                  </a:lnTo>
                  <a:cubicBezTo>
                    <a:pt x="1" y="326"/>
                    <a:pt x="151" y="476"/>
                    <a:pt x="335" y="476"/>
                  </a:cubicBezTo>
                  <a:lnTo>
                    <a:pt x="1512" y="476"/>
                  </a:lnTo>
                  <a:cubicBezTo>
                    <a:pt x="1697" y="476"/>
                    <a:pt x="1849" y="325"/>
                    <a:pt x="1847" y="142"/>
                  </a:cubicBezTo>
                  <a:lnTo>
                    <a:pt x="184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2961429" y="4439942"/>
              <a:ext cx="25029" cy="16900"/>
            </a:xfrm>
            <a:custGeom>
              <a:avLst/>
              <a:gdLst/>
              <a:ahLst/>
              <a:cxnLst/>
              <a:rect l="l" t="t" r="r" b="b"/>
              <a:pathLst>
                <a:path w="705" h="476" extrusionOk="0">
                  <a:moveTo>
                    <a:pt x="335" y="0"/>
                  </a:moveTo>
                  <a:lnTo>
                    <a:pt x="335" y="140"/>
                  </a:lnTo>
                  <a:cubicBezTo>
                    <a:pt x="335" y="326"/>
                    <a:pt x="187" y="475"/>
                    <a:pt x="1" y="475"/>
                  </a:cubicBezTo>
                  <a:lnTo>
                    <a:pt x="369" y="475"/>
                  </a:lnTo>
                  <a:cubicBezTo>
                    <a:pt x="555" y="475"/>
                    <a:pt x="705" y="326"/>
                    <a:pt x="705" y="140"/>
                  </a:cubicBezTo>
                  <a:lnTo>
                    <a:pt x="70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59"/>
          <p:cNvGrpSpPr/>
          <p:nvPr/>
        </p:nvGrpSpPr>
        <p:grpSpPr>
          <a:xfrm>
            <a:off x="2133163" y="4147958"/>
            <a:ext cx="337887" cy="326500"/>
            <a:chOff x="2133163" y="4147958"/>
            <a:chExt cx="337887" cy="326500"/>
          </a:xfrm>
        </p:grpSpPr>
        <p:sp>
          <p:nvSpPr>
            <p:cNvPr id="4211" name="Google Shape;4211;p59"/>
            <p:cNvSpPr/>
            <p:nvPr/>
          </p:nvSpPr>
          <p:spPr>
            <a:xfrm>
              <a:off x="2216490" y="4230931"/>
              <a:ext cx="86023" cy="33659"/>
            </a:xfrm>
            <a:custGeom>
              <a:avLst/>
              <a:gdLst/>
              <a:ahLst/>
              <a:cxnLst/>
              <a:rect l="l" t="t" r="r" b="b"/>
              <a:pathLst>
                <a:path w="2423" h="948" extrusionOk="0">
                  <a:moveTo>
                    <a:pt x="0" y="0"/>
                  </a:moveTo>
                  <a:lnTo>
                    <a:pt x="0" y="947"/>
                  </a:lnTo>
                  <a:lnTo>
                    <a:pt x="2422" y="947"/>
                  </a:lnTo>
                  <a:lnTo>
                    <a:pt x="24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2289344" y="4230931"/>
              <a:ext cx="13171" cy="33659"/>
            </a:xfrm>
            <a:custGeom>
              <a:avLst/>
              <a:gdLst/>
              <a:ahLst/>
              <a:cxnLst/>
              <a:rect l="l" t="t" r="r" b="b"/>
              <a:pathLst>
                <a:path w="371" h="948" extrusionOk="0">
                  <a:moveTo>
                    <a:pt x="0" y="0"/>
                  </a:moveTo>
                  <a:lnTo>
                    <a:pt x="0" y="947"/>
                  </a:lnTo>
                  <a:lnTo>
                    <a:pt x="370" y="947"/>
                  </a:lnTo>
                  <a:lnTo>
                    <a:pt x="37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2335392" y="4201179"/>
              <a:ext cx="70579" cy="87839"/>
            </a:xfrm>
            <a:custGeom>
              <a:avLst/>
              <a:gdLst/>
              <a:ahLst/>
              <a:cxnLst/>
              <a:rect l="l" t="t" r="r" b="b"/>
              <a:pathLst>
                <a:path w="1988" h="2474" extrusionOk="0">
                  <a:moveTo>
                    <a:pt x="1001" y="1"/>
                  </a:moveTo>
                  <a:cubicBezTo>
                    <a:pt x="917" y="1"/>
                    <a:pt x="835" y="41"/>
                    <a:pt x="784" y="107"/>
                  </a:cubicBezTo>
                  <a:lnTo>
                    <a:pt x="94" y="992"/>
                  </a:lnTo>
                  <a:cubicBezTo>
                    <a:pt x="0" y="1113"/>
                    <a:pt x="22" y="1287"/>
                    <a:pt x="142" y="1381"/>
                  </a:cubicBezTo>
                  <a:cubicBezTo>
                    <a:pt x="193" y="1420"/>
                    <a:pt x="253" y="1439"/>
                    <a:pt x="312" y="1439"/>
                  </a:cubicBezTo>
                  <a:cubicBezTo>
                    <a:pt x="395" y="1439"/>
                    <a:pt x="477" y="1402"/>
                    <a:pt x="531" y="1332"/>
                  </a:cubicBezTo>
                  <a:lnTo>
                    <a:pt x="717" y="1095"/>
                  </a:lnTo>
                  <a:lnTo>
                    <a:pt x="717" y="2195"/>
                  </a:lnTo>
                  <a:cubicBezTo>
                    <a:pt x="717" y="2349"/>
                    <a:pt x="840" y="2473"/>
                    <a:pt x="993" y="2473"/>
                  </a:cubicBezTo>
                  <a:cubicBezTo>
                    <a:pt x="1145" y="2473"/>
                    <a:pt x="1271" y="2349"/>
                    <a:pt x="1271" y="2195"/>
                  </a:cubicBezTo>
                  <a:lnTo>
                    <a:pt x="1271" y="1100"/>
                  </a:lnTo>
                  <a:lnTo>
                    <a:pt x="1452" y="1343"/>
                  </a:lnTo>
                  <a:cubicBezTo>
                    <a:pt x="1505" y="1417"/>
                    <a:pt x="1590" y="1454"/>
                    <a:pt x="1675" y="1454"/>
                  </a:cubicBezTo>
                  <a:cubicBezTo>
                    <a:pt x="1733" y="1454"/>
                    <a:pt x="1790" y="1437"/>
                    <a:pt x="1841" y="1400"/>
                  </a:cubicBezTo>
                  <a:cubicBezTo>
                    <a:pt x="1963" y="1309"/>
                    <a:pt x="1987" y="1135"/>
                    <a:pt x="1897" y="1012"/>
                  </a:cubicBezTo>
                  <a:lnTo>
                    <a:pt x="1225" y="113"/>
                  </a:lnTo>
                  <a:cubicBezTo>
                    <a:pt x="1173" y="43"/>
                    <a:pt x="1092" y="1"/>
                    <a:pt x="1006" y="1"/>
                  </a:cubicBezTo>
                  <a:cubicBezTo>
                    <a:pt x="1004" y="1"/>
                    <a:pt x="1003" y="1"/>
                    <a:pt x="1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2400470" y="4147994"/>
              <a:ext cx="70579" cy="87839"/>
            </a:xfrm>
            <a:custGeom>
              <a:avLst/>
              <a:gdLst/>
              <a:ahLst/>
              <a:cxnLst/>
              <a:rect l="l" t="t" r="r" b="b"/>
              <a:pathLst>
                <a:path w="1988" h="2474" extrusionOk="0">
                  <a:moveTo>
                    <a:pt x="1002" y="1"/>
                  </a:moveTo>
                  <a:cubicBezTo>
                    <a:pt x="917" y="1"/>
                    <a:pt x="835" y="39"/>
                    <a:pt x="785" y="107"/>
                  </a:cubicBezTo>
                  <a:lnTo>
                    <a:pt x="94" y="992"/>
                  </a:lnTo>
                  <a:cubicBezTo>
                    <a:pt x="0" y="1113"/>
                    <a:pt x="22" y="1287"/>
                    <a:pt x="143" y="1381"/>
                  </a:cubicBezTo>
                  <a:cubicBezTo>
                    <a:pt x="193" y="1420"/>
                    <a:pt x="252" y="1439"/>
                    <a:pt x="312" y="1439"/>
                  </a:cubicBezTo>
                  <a:cubicBezTo>
                    <a:pt x="394" y="1439"/>
                    <a:pt x="476" y="1402"/>
                    <a:pt x="531" y="1332"/>
                  </a:cubicBezTo>
                  <a:lnTo>
                    <a:pt x="716" y="1094"/>
                  </a:lnTo>
                  <a:lnTo>
                    <a:pt x="716" y="2195"/>
                  </a:lnTo>
                  <a:cubicBezTo>
                    <a:pt x="716" y="2348"/>
                    <a:pt x="841" y="2473"/>
                    <a:pt x="993" y="2473"/>
                  </a:cubicBezTo>
                  <a:cubicBezTo>
                    <a:pt x="1146" y="2473"/>
                    <a:pt x="1270" y="2348"/>
                    <a:pt x="1270" y="2195"/>
                  </a:cubicBezTo>
                  <a:lnTo>
                    <a:pt x="1270" y="1100"/>
                  </a:lnTo>
                  <a:lnTo>
                    <a:pt x="1452" y="1343"/>
                  </a:lnTo>
                  <a:cubicBezTo>
                    <a:pt x="1506" y="1417"/>
                    <a:pt x="1590" y="1454"/>
                    <a:pt x="1675" y="1454"/>
                  </a:cubicBezTo>
                  <a:cubicBezTo>
                    <a:pt x="1731" y="1454"/>
                    <a:pt x="1789" y="1437"/>
                    <a:pt x="1839" y="1398"/>
                  </a:cubicBezTo>
                  <a:cubicBezTo>
                    <a:pt x="1963" y="1309"/>
                    <a:pt x="1988" y="1135"/>
                    <a:pt x="1896" y="1012"/>
                  </a:cubicBezTo>
                  <a:lnTo>
                    <a:pt x="1225" y="113"/>
                  </a:lnTo>
                  <a:cubicBezTo>
                    <a:pt x="1173" y="43"/>
                    <a:pt x="1093" y="1"/>
                    <a:pt x="1006" y="1"/>
                  </a:cubicBezTo>
                  <a:cubicBezTo>
                    <a:pt x="1005" y="1"/>
                    <a:pt x="1003" y="1"/>
                    <a:pt x="1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2364789" y="4240126"/>
              <a:ext cx="15728" cy="48997"/>
            </a:xfrm>
            <a:custGeom>
              <a:avLst/>
              <a:gdLst/>
              <a:ahLst/>
              <a:cxnLst/>
              <a:rect l="l" t="t" r="r" b="b"/>
              <a:pathLst>
                <a:path w="443" h="1380" extrusionOk="0">
                  <a:moveTo>
                    <a:pt x="217" y="0"/>
                  </a:moveTo>
                  <a:cubicBezTo>
                    <a:pt x="166" y="0"/>
                    <a:pt x="116" y="39"/>
                    <a:pt x="116" y="101"/>
                  </a:cubicBezTo>
                  <a:lnTo>
                    <a:pt x="116" y="1103"/>
                  </a:lnTo>
                  <a:cubicBezTo>
                    <a:pt x="116" y="1195"/>
                    <a:pt x="71" y="1277"/>
                    <a:pt x="1" y="1327"/>
                  </a:cubicBezTo>
                  <a:cubicBezTo>
                    <a:pt x="45" y="1360"/>
                    <a:pt x="99" y="1379"/>
                    <a:pt x="157" y="1379"/>
                  </a:cubicBezTo>
                  <a:cubicBezTo>
                    <a:pt x="161" y="1379"/>
                    <a:pt x="165" y="1379"/>
                    <a:pt x="169" y="1379"/>
                  </a:cubicBezTo>
                  <a:cubicBezTo>
                    <a:pt x="322" y="1378"/>
                    <a:pt x="443" y="1247"/>
                    <a:pt x="443" y="1094"/>
                  </a:cubicBezTo>
                  <a:lnTo>
                    <a:pt x="443" y="140"/>
                  </a:lnTo>
                  <a:cubicBezTo>
                    <a:pt x="387" y="124"/>
                    <a:pt x="336" y="90"/>
                    <a:pt x="299" y="41"/>
                  </a:cubicBezTo>
                  <a:cubicBezTo>
                    <a:pt x="277" y="13"/>
                    <a:pt x="247" y="0"/>
                    <a:pt x="2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2365144" y="4201143"/>
              <a:ext cx="40828" cy="51802"/>
            </a:xfrm>
            <a:custGeom>
              <a:avLst/>
              <a:gdLst/>
              <a:ahLst/>
              <a:cxnLst/>
              <a:rect l="l" t="t" r="r" b="b"/>
              <a:pathLst>
                <a:path w="1150" h="1459" extrusionOk="0">
                  <a:moveTo>
                    <a:pt x="160" y="0"/>
                  </a:moveTo>
                  <a:cubicBezTo>
                    <a:pt x="101" y="0"/>
                    <a:pt x="45" y="20"/>
                    <a:pt x="1" y="52"/>
                  </a:cubicBezTo>
                  <a:cubicBezTo>
                    <a:pt x="24" y="69"/>
                    <a:pt x="44" y="88"/>
                    <a:pt x="61" y="113"/>
                  </a:cubicBezTo>
                  <a:lnTo>
                    <a:pt x="732" y="1013"/>
                  </a:lnTo>
                  <a:cubicBezTo>
                    <a:pt x="824" y="1136"/>
                    <a:pt x="800" y="1310"/>
                    <a:pt x="676" y="1402"/>
                  </a:cubicBezTo>
                  <a:lnTo>
                    <a:pt x="673" y="1405"/>
                  </a:lnTo>
                  <a:cubicBezTo>
                    <a:pt x="720" y="1439"/>
                    <a:pt x="778" y="1458"/>
                    <a:pt x="836" y="1458"/>
                  </a:cubicBezTo>
                  <a:cubicBezTo>
                    <a:pt x="892" y="1458"/>
                    <a:pt x="949" y="1439"/>
                    <a:pt x="1000" y="1402"/>
                  </a:cubicBezTo>
                  <a:cubicBezTo>
                    <a:pt x="1125" y="1310"/>
                    <a:pt x="1149" y="1136"/>
                    <a:pt x="1056" y="1013"/>
                  </a:cubicBezTo>
                  <a:lnTo>
                    <a:pt x="385" y="113"/>
                  </a:lnTo>
                  <a:cubicBezTo>
                    <a:pt x="333" y="42"/>
                    <a:pt x="253" y="2"/>
                    <a:pt x="166" y="0"/>
                  </a:cubicBezTo>
                  <a:cubicBezTo>
                    <a:pt x="164" y="0"/>
                    <a:pt x="162" y="0"/>
                    <a:pt x="1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2429903" y="4186871"/>
              <a:ext cx="15657" cy="48997"/>
            </a:xfrm>
            <a:custGeom>
              <a:avLst/>
              <a:gdLst/>
              <a:ahLst/>
              <a:cxnLst/>
              <a:rect l="l" t="t" r="r" b="b"/>
              <a:pathLst>
                <a:path w="441" h="1380" extrusionOk="0">
                  <a:moveTo>
                    <a:pt x="216" y="0"/>
                  </a:moveTo>
                  <a:cubicBezTo>
                    <a:pt x="165" y="0"/>
                    <a:pt x="115" y="39"/>
                    <a:pt x="115" y="100"/>
                  </a:cubicBezTo>
                  <a:lnTo>
                    <a:pt x="115" y="1102"/>
                  </a:lnTo>
                  <a:cubicBezTo>
                    <a:pt x="115" y="1194"/>
                    <a:pt x="71" y="1277"/>
                    <a:pt x="0" y="1328"/>
                  </a:cubicBezTo>
                  <a:cubicBezTo>
                    <a:pt x="47" y="1360"/>
                    <a:pt x="103" y="1380"/>
                    <a:pt x="162" y="1380"/>
                  </a:cubicBezTo>
                  <a:cubicBezTo>
                    <a:pt x="164" y="1380"/>
                    <a:pt x="167" y="1380"/>
                    <a:pt x="169" y="1380"/>
                  </a:cubicBezTo>
                  <a:cubicBezTo>
                    <a:pt x="323" y="1375"/>
                    <a:pt x="441" y="1246"/>
                    <a:pt x="441" y="1093"/>
                  </a:cubicBezTo>
                  <a:lnTo>
                    <a:pt x="441" y="141"/>
                  </a:lnTo>
                  <a:cubicBezTo>
                    <a:pt x="387" y="123"/>
                    <a:pt x="336" y="92"/>
                    <a:pt x="297" y="41"/>
                  </a:cubicBezTo>
                  <a:cubicBezTo>
                    <a:pt x="275" y="13"/>
                    <a:pt x="245" y="0"/>
                    <a:pt x="2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2430294" y="4147958"/>
              <a:ext cx="40757" cy="51731"/>
            </a:xfrm>
            <a:custGeom>
              <a:avLst/>
              <a:gdLst/>
              <a:ahLst/>
              <a:cxnLst/>
              <a:rect l="l" t="t" r="r" b="b"/>
              <a:pathLst>
                <a:path w="1148" h="1457" extrusionOk="0">
                  <a:moveTo>
                    <a:pt x="160" y="0"/>
                  </a:moveTo>
                  <a:cubicBezTo>
                    <a:pt x="102" y="0"/>
                    <a:pt x="45" y="19"/>
                    <a:pt x="1" y="52"/>
                  </a:cubicBezTo>
                  <a:cubicBezTo>
                    <a:pt x="24" y="68"/>
                    <a:pt x="44" y="88"/>
                    <a:pt x="61" y="111"/>
                  </a:cubicBezTo>
                  <a:lnTo>
                    <a:pt x="732" y="1013"/>
                  </a:lnTo>
                  <a:cubicBezTo>
                    <a:pt x="824" y="1136"/>
                    <a:pt x="799" y="1310"/>
                    <a:pt x="676" y="1402"/>
                  </a:cubicBezTo>
                  <a:lnTo>
                    <a:pt x="673" y="1405"/>
                  </a:lnTo>
                  <a:cubicBezTo>
                    <a:pt x="720" y="1439"/>
                    <a:pt x="778" y="1457"/>
                    <a:pt x="835" y="1457"/>
                  </a:cubicBezTo>
                  <a:cubicBezTo>
                    <a:pt x="891" y="1457"/>
                    <a:pt x="949" y="1439"/>
                    <a:pt x="999" y="1402"/>
                  </a:cubicBezTo>
                  <a:cubicBezTo>
                    <a:pt x="1123" y="1310"/>
                    <a:pt x="1148" y="1136"/>
                    <a:pt x="1056" y="1013"/>
                  </a:cubicBezTo>
                  <a:lnTo>
                    <a:pt x="385" y="111"/>
                  </a:lnTo>
                  <a:cubicBezTo>
                    <a:pt x="333" y="42"/>
                    <a:pt x="253" y="2"/>
                    <a:pt x="166" y="0"/>
                  </a:cubicBezTo>
                  <a:cubicBezTo>
                    <a:pt x="164" y="0"/>
                    <a:pt x="162" y="0"/>
                    <a:pt x="1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2133163" y="4260932"/>
              <a:ext cx="252565" cy="213527"/>
            </a:xfrm>
            <a:custGeom>
              <a:avLst/>
              <a:gdLst/>
              <a:ahLst/>
              <a:cxnLst/>
              <a:rect l="l" t="t" r="r" b="b"/>
              <a:pathLst>
                <a:path w="7114" h="6014" extrusionOk="0">
                  <a:moveTo>
                    <a:pt x="2346" y="0"/>
                  </a:moveTo>
                  <a:cubicBezTo>
                    <a:pt x="2346" y="0"/>
                    <a:pt x="1573" y="563"/>
                    <a:pt x="1100" y="1199"/>
                  </a:cubicBezTo>
                  <a:cubicBezTo>
                    <a:pt x="449" y="2074"/>
                    <a:pt x="0" y="3424"/>
                    <a:pt x="452" y="4506"/>
                  </a:cubicBezTo>
                  <a:cubicBezTo>
                    <a:pt x="994" y="5802"/>
                    <a:pt x="2366" y="6014"/>
                    <a:pt x="3604" y="6014"/>
                  </a:cubicBezTo>
                  <a:cubicBezTo>
                    <a:pt x="3662" y="6014"/>
                    <a:pt x="3719" y="6013"/>
                    <a:pt x="3776" y="6012"/>
                  </a:cubicBezTo>
                  <a:cubicBezTo>
                    <a:pt x="4907" y="5994"/>
                    <a:pt x="6185" y="5645"/>
                    <a:pt x="6660" y="4506"/>
                  </a:cubicBezTo>
                  <a:cubicBezTo>
                    <a:pt x="7113" y="3424"/>
                    <a:pt x="6666" y="2074"/>
                    <a:pt x="6014" y="1199"/>
                  </a:cubicBezTo>
                  <a:cubicBezTo>
                    <a:pt x="5541" y="561"/>
                    <a:pt x="4768" y="0"/>
                    <a:pt x="4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2252917" y="4260825"/>
              <a:ext cx="132815" cy="213563"/>
            </a:xfrm>
            <a:custGeom>
              <a:avLst/>
              <a:gdLst/>
              <a:ahLst/>
              <a:cxnLst/>
              <a:rect l="l" t="t" r="r" b="b"/>
              <a:pathLst>
                <a:path w="3741" h="6015" extrusionOk="0">
                  <a:moveTo>
                    <a:pt x="927" y="0"/>
                  </a:moveTo>
                  <a:cubicBezTo>
                    <a:pt x="927" y="0"/>
                    <a:pt x="1700" y="561"/>
                    <a:pt x="2173" y="1197"/>
                  </a:cubicBezTo>
                  <a:cubicBezTo>
                    <a:pt x="2825" y="2075"/>
                    <a:pt x="3273" y="3425"/>
                    <a:pt x="2821" y="4506"/>
                  </a:cubicBezTo>
                  <a:cubicBezTo>
                    <a:pt x="2355" y="5624"/>
                    <a:pt x="1116" y="5982"/>
                    <a:pt x="0" y="6011"/>
                  </a:cubicBezTo>
                  <a:cubicBezTo>
                    <a:pt x="75" y="6013"/>
                    <a:pt x="150" y="6014"/>
                    <a:pt x="224" y="6014"/>
                  </a:cubicBezTo>
                  <a:cubicBezTo>
                    <a:pt x="285" y="6014"/>
                    <a:pt x="345" y="6014"/>
                    <a:pt x="405" y="6012"/>
                  </a:cubicBezTo>
                  <a:cubicBezTo>
                    <a:pt x="1537" y="5997"/>
                    <a:pt x="2812" y="5648"/>
                    <a:pt x="3289" y="4507"/>
                  </a:cubicBezTo>
                  <a:cubicBezTo>
                    <a:pt x="3740" y="3427"/>
                    <a:pt x="3293" y="2077"/>
                    <a:pt x="2641" y="1197"/>
                  </a:cubicBezTo>
                  <a:cubicBezTo>
                    <a:pt x="2168" y="563"/>
                    <a:pt x="1395" y="0"/>
                    <a:pt x="139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2188016" y="4173486"/>
              <a:ext cx="142791" cy="61956"/>
            </a:xfrm>
            <a:custGeom>
              <a:avLst/>
              <a:gdLst/>
              <a:ahLst/>
              <a:cxnLst/>
              <a:rect l="l" t="t" r="r" b="b"/>
              <a:pathLst>
                <a:path w="4022" h="1745" extrusionOk="0">
                  <a:moveTo>
                    <a:pt x="359" y="1"/>
                  </a:moveTo>
                  <a:cubicBezTo>
                    <a:pt x="159" y="1"/>
                    <a:pt x="1" y="169"/>
                    <a:pt x="15" y="368"/>
                  </a:cubicBezTo>
                  <a:cubicBezTo>
                    <a:pt x="76" y="1244"/>
                    <a:pt x="800" y="1745"/>
                    <a:pt x="800" y="1745"/>
                  </a:cubicBezTo>
                  <a:lnTo>
                    <a:pt x="3223" y="1745"/>
                  </a:lnTo>
                  <a:cubicBezTo>
                    <a:pt x="3223" y="1745"/>
                    <a:pt x="3950" y="1244"/>
                    <a:pt x="4007" y="368"/>
                  </a:cubicBezTo>
                  <a:cubicBezTo>
                    <a:pt x="4021" y="169"/>
                    <a:pt x="3863" y="1"/>
                    <a:pt x="3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2286752" y="4173557"/>
              <a:ext cx="44059" cy="61992"/>
            </a:xfrm>
            <a:custGeom>
              <a:avLst/>
              <a:gdLst/>
              <a:ahLst/>
              <a:cxnLst/>
              <a:rect l="l" t="t" r="r" b="b"/>
              <a:pathLst>
                <a:path w="1241" h="1746" extrusionOk="0">
                  <a:moveTo>
                    <a:pt x="885" y="0"/>
                  </a:moveTo>
                  <a:cubicBezTo>
                    <a:pt x="884" y="0"/>
                    <a:pt x="883" y="0"/>
                    <a:pt x="882" y="0"/>
                  </a:cubicBezTo>
                  <a:lnTo>
                    <a:pt x="440" y="0"/>
                  </a:lnTo>
                  <a:cubicBezTo>
                    <a:pt x="640" y="0"/>
                    <a:pt x="796" y="167"/>
                    <a:pt x="784" y="367"/>
                  </a:cubicBezTo>
                  <a:cubicBezTo>
                    <a:pt x="725" y="1244"/>
                    <a:pt x="0" y="1746"/>
                    <a:pt x="0" y="1746"/>
                  </a:cubicBezTo>
                  <a:lnTo>
                    <a:pt x="443" y="1746"/>
                  </a:lnTo>
                  <a:cubicBezTo>
                    <a:pt x="443" y="1746"/>
                    <a:pt x="1169" y="1244"/>
                    <a:pt x="1228" y="367"/>
                  </a:cubicBezTo>
                  <a:cubicBezTo>
                    <a:pt x="1240" y="168"/>
                    <a:pt x="1084" y="0"/>
                    <a:pt x="88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2225828" y="4322495"/>
              <a:ext cx="67490" cy="90467"/>
            </a:xfrm>
            <a:custGeom>
              <a:avLst/>
              <a:gdLst/>
              <a:ahLst/>
              <a:cxnLst/>
              <a:rect l="l" t="t" r="r" b="b"/>
              <a:pathLst>
                <a:path w="1901" h="2548" extrusionOk="0">
                  <a:moveTo>
                    <a:pt x="1641" y="0"/>
                  </a:moveTo>
                  <a:cubicBezTo>
                    <a:pt x="1086" y="0"/>
                    <a:pt x="611" y="358"/>
                    <a:pt x="437" y="856"/>
                  </a:cubicBezTo>
                  <a:lnTo>
                    <a:pt x="140" y="856"/>
                  </a:lnTo>
                  <a:cubicBezTo>
                    <a:pt x="63" y="856"/>
                    <a:pt x="1" y="920"/>
                    <a:pt x="1" y="994"/>
                  </a:cubicBezTo>
                  <a:cubicBezTo>
                    <a:pt x="1" y="1072"/>
                    <a:pt x="64" y="1134"/>
                    <a:pt x="140" y="1134"/>
                  </a:cubicBezTo>
                  <a:lnTo>
                    <a:pt x="373" y="1134"/>
                  </a:lnTo>
                  <a:cubicBezTo>
                    <a:pt x="368" y="1180"/>
                    <a:pt x="366" y="1228"/>
                    <a:pt x="366" y="1274"/>
                  </a:cubicBezTo>
                  <a:cubicBezTo>
                    <a:pt x="366" y="1323"/>
                    <a:pt x="371" y="1369"/>
                    <a:pt x="373" y="1415"/>
                  </a:cubicBezTo>
                  <a:lnTo>
                    <a:pt x="140" y="1415"/>
                  </a:lnTo>
                  <a:cubicBezTo>
                    <a:pt x="63" y="1415"/>
                    <a:pt x="1" y="1477"/>
                    <a:pt x="1" y="1553"/>
                  </a:cubicBezTo>
                  <a:cubicBezTo>
                    <a:pt x="1" y="1631"/>
                    <a:pt x="64" y="1691"/>
                    <a:pt x="140" y="1691"/>
                  </a:cubicBezTo>
                  <a:lnTo>
                    <a:pt x="437" y="1691"/>
                  </a:lnTo>
                  <a:cubicBezTo>
                    <a:pt x="611" y="2189"/>
                    <a:pt x="1084" y="2547"/>
                    <a:pt x="1641" y="2547"/>
                  </a:cubicBezTo>
                  <a:cubicBezTo>
                    <a:pt x="1684" y="2547"/>
                    <a:pt x="1728" y="2546"/>
                    <a:pt x="1769" y="2540"/>
                  </a:cubicBezTo>
                  <a:cubicBezTo>
                    <a:pt x="1846" y="2533"/>
                    <a:pt x="1900" y="2465"/>
                    <a:pt x="1893" y="2389"/>
                  </a:cubicBezTo>
                  <a:cubicBezTo>
                    <a:pt x="1886" y="2318"/>
                    <a:pt x="1826" y="2265"/>
                    <a:pt x="1754" y="2265"/>
                  </a:cubicBezTo>
                  <a:cubicBezTo>
                    <a:pt x="1749" y="2265"/>
                    <a:pt x="1745" y="2265"/>
                    <a:pt x="1741" y="2265"/>
                  </a:cubicBezTo>
                  <a:cubicBezTo>
                    <a:pt x="1707" y="2268"/>
                    <a:pt x="1676" y="2271"/>
                    <a:pt x="1641" y="2271"/>
                  </a:cubicBezTo>
                  <a:cubicBezTo>
                    <a:pt x="1240" y="2271"/>
                    <a:pt x="894" y="2033"/>
                    <a:pt x="736" y="1691"/>
                  </a:cubicBezTo>
                  <a:lnTo>
                    <a:pt x="1474" y="1691"/>
                  </a:lnTo>
                  <a:cubicBezTo>
                    <a:pt x="1552" y="1691"/>
                    <a:pt x="1612" y="1628"/>
                    <a:pt x="1612" y="1553"/>
                  </a:cubicBezTo>
                  <a:cubicBezTo>
                    <a:pt x="1612" y="1475"/>
                    <a:pt x="1549" y="1415"/>
                    <a:pt x="1474" y="1415"/>
                  </a:cubicBezTo>
                  <a:lnTo>
                    <a:pt x="654" y="1415"/>
                  </a:lnTo>
                  <a:cubicBezTo>
                    <a:pt x="647" y="1367"/>
                    <a:pt x="644" y="1321"/>
                    <a:pt x="644" y="1274"/>
                  </a:cubicBezTo>
                  <a:cubicBezTo>
                    <a:pt x="644" y="1228"/>
                    <a:pt x="647" y="1179"/>
                    <a:pt x="654" y="1134"/>
                  </a:cubicBezTo>
                  <a:lnTo>
                    <a:pt x="1474" y="1134"/>
                  </a:lnTo>
                  <a:cubicBezTo>
                    <a:pt x="1552" y="1134"/>
                    <a:pt x="1612" y="1071"/>
                    <a:pt x="1612" y="994"/>
                  </a:cubicBezTo>
                  <a:cubicBezTo>
                    <a:pt x="1612" y="918"/>
                    <a:pt x="1551" y="856"/>
                    <a:pt x="1474" y="856"/>
                  </a:cubicBezTo>
                  <a:lnTo>
                    <a:pt x="738" y="856"/>
                  </a:lnTo>
                  <a:cubicBezTo>
                    <a:pt x="896" y="515"/>
                    <a:pt x="1243" y="278"/>
                    <a:pt x="1641" y="278"/>
                  </a:cubicBezTo>
                  <a:cubicBezTo>
                    <a:pt x="1719" y="278"/>
                    <a:pt x="1781" y="215"/>
                    <a:pt x="1781" y="138"/>
                  </a:cubicBezTo>
                  <a:cubicBezTo>
                    <a:pt x="1781" y="62"/>
                    <a:pt x="1717" y="0"/>
                    <a:pt x="16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2346292" y="4436462"/>
              <a:ext cx="116732" cy="37990"/>
            </a:xfrm>
            <a:custGeom>
              <a:avLst/>
              <a:gdLst/>
              <a:ahLst/>
              <a:cxnLst/>
              <a:rect l="l" t="t" r="r" b="b"/>
              <a:pathLst>
                <a:path w="3288" h="1070" extrusionOk="0">
                  <a:moveTo>
                    <a:pt x="392" y="1"/>
                  </a:moveTo>
                  <a:cubicBezTo>
                    <a:pt x="177" y="1"/>
                    <a:pt x="1" y="178"/>
                    <a:pt x="1" y="393"/>
                  </a:cubicBezTo>
                  <a:lnTo>
                    <a:pt x="1" y="677"/>
                  </a:lnTo>
                  <a:cubicBezTo>
                    <a:pt x="1" y="893"/>
                    <a:pt x="177" y="1070"/>
                    <a:pt x="392" y="1070"/>
                  </a:cubicBezTo>
                  <a:lnTo>
                    <a:pt x="2895" y="1070"/>
                  </a:lnTo>
                  <a:cubicBezTo>
                    <a:pt x="3112" y="1070"/>
                    <a:pt x="3288" y="893"/>
                    <a:pt x="3288" y="677"/>
                  </a:cubicBezTo>
                  <a:lnTo>
                    <a:pt x="3288" y="393"/>
                  </a:lnTo>
                  <a:cubicBezTo>
                    <a:pt x="3288" y="178"/>
                    <a:pt x="3111" y="1"/>
                    <a:pt x="2895" y="1"/>
                  </a:cubicBezTo>
                  <a:close/>
                </a:path>
              </a:pathLst>
            </a:custGeom>
            <a:solidFill>
              <a:srgbClr val="EC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2346292" y="4360591"/>
              <a:ext cx="116732" cy="37990"/>
            </a:xfrm>
            <a:custGeom>
              <a:avLst/>
              <a:gdLst/>
              <a:ahLst/>
              <a:cxnLst/>
              <a:rect l="l" t="t" r="r" b="b"/>
              <a:pathLst>
                <a:path w="3288" h="1070" extrusionOk="0">
                  <a:moveTo>
                    <a:pt x="392" y="1"/>
                  </a:moveTo>
                  <a:cubicBezTo>
                    <a:pt x="177" y="1"/>
                    <a:pt x="1" y="178"/>
                    <a:pt x="1" y="393"/>
                  </a:cubicBezTo>
                  <a:lnTo>
                    <a:pt x="1" y="677"/>
                  </a:lnTo>
                  <a:cubicBezTo>
                    <a:pt x="1" y="893"/>
                    <a:pt x="177" y="1070"/>
                    <a:pt x="392" y="1070"/>
                  </a:cubicBezTo>
                  <a:lnTo>
                    <a:pt x="2895" y="1070"/>
                  </a:lnTo>
                  <a:cubicBezTo>
                    <a:pt x="3112" y="1070"/>
                    <a:pt x="3288" y="893"/>
                    <a:pt x="3288" y="677"/>
                  </a:cubicBezTo>
                  <a:lnTo>
                    <a:pt x="3288" y="393"/>
                  </a:lnTo>
                  <a:cubicBezTo>
                    <a:pt x="3288" y="178"/>
                    <a:pt x="3111" y="1"/>
                    <a:pt x="2895" y="1"/>
                  </a:cubicBezTo>
                  <a:close/>
                </a:path>
              </a:pathLst>
            </a:custGeom>
            <a:solidFill>
              <a:srgbClr val="EC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a:off x="2346292" y="4398544"/>
              <a:ext cx="116732" cy="37955"/>
            </a:xfrm>
            <a:custGeom>
              <a:avLst/>
              <a:gdLst/>
              <a:ahLst/>
              <a:cxnLst/>
              <a:rect l="l" t="t" r="r" b="b"/>
              <a:pathLst>
                <a:path w="3288" h="1069" extrusionOk="0">
                  <a:moveTo>
                    <a:pt x="392" y="1"/>
                  </a:moveTo>
                  <a:cubicBezTo>
                    <a:pt x="177" y="1"/>
                    <a:pt x="1" y="176"/>
                    <a:pt x="1" y="392"/>
                  </a:cubicBezTo>
                  <a:lnTo>
                    <a:pt x="1" y="677"/>
                  </a:lnTo>
                  <a:cubicBezTo>
                    <a:pt x="1" y="893"/>
                    <a:pt x="177" y="1069"/>
                    <a:pt x="392" y="1069"/>
                  </a:cubicBezTo>
                  <a:lnTo>
                    <a:pt x="2895" y="1069"/>
                  </a:lnTo>
                  <a:cubicBezTo>
                    <a:pt x="3112" y="1069"/>
                    <a:pt x="3288" y="893"/>
                    <a:pt x="3288" y="677"/>
                  </a:cubicBezTo>
                  <a:lnTo>
                    <a:pt x="3288" y="392"/>
                  </a:lnTo>
                  <a:cubicBezTo>
                    <a:pt x="3288" y="176"/>
                    <a:pt x="3111" y="1"/>
                    <a:pt x="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2346292" y="4322673"/>
              <a:ext cx="116732" cy="37955"/>
            </a:xfrm>
            <a:custGeom>
              <a:avLst/>
              <a:gdLst/>
              <a:ahLst/>
              <a:cxnLst/>
              <a:rect l="l" t="t" r="r" b="b"/>
              <a:pathLst>
                <a:path w="3288" h="1069" extrusionOk="0">
                  <a:moveTo>
                    <a:pt x="392" y="1"/>
                  </a:moveTo>
                  <a:cubicBezTo>
                    <a:pt x="177" y="1"/>
                    <a:pt x="1" y="176"/>
                    <a:pt x="1" y="392"/>
                  </a:cubicBezTo>
                  <a:lnTo>
                    <a:pt x="1" y="677"/>
                  </a:lnTo>
                  <a:cubicBezTo>
                    <a:pt x="1" y="893"/>
                    <a:pt x="177" y="1069"/>
                    <a:pt x="392" y="1069"/>
                  </a:cubicBezTo>
                  <a:lnTo>
                    <a:pt x="2895" y="1069"/>
                  </a:lnTo>
                  <a:cubicBezTo>
                    <a:pt x="3112" y="1069"/>
                    <a:pt x="3288" y="893"/>
                    <a:pt x="3288" y="677"/>
                  </a:cubicBezTo>
                  <a:lnTo>
                    <a:pt x="3288" y="392"/>
                  </a:lnTo>
                  <a:cubicBezTo>
                    <a:pt x="3288" y="176"/>
                    <a:pt x="3111" y="1"/>
                    <a:pt x="2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2435406" y="4436462"/>
              <a:ext cx="27621" cy="37990"/>
            </a:xfrm>
            <a:custGeom>
              <a:avLst/>
              <a:gdLst/>
              <a:ahLst/>
              <a:cxnLst/>
              <a:rect l="l" t="t" r="r" b="b"/>
              <a:pathLst>
                <a:path w="778" h="1070" extrusionOk="0">
                  <a:moveTo>
                    <a:pt x="1" y="1"/>
                  </a:moveTo>
                  <a:cubicBezTo>
                    <a:pt x="216" y="1"/>
                    <a:pt x="392" y="178"/>
                    <a:pt x="392" y="393"/>
                  </a:cubicBezTo>
                  <a:lnTo>
                    <a:pt x="392" y="677"/>
                  </a:lnTo>
                  <a:cubicBezTo>
                    <a:pt x="392" y="893"/>
                    <a:pt x="218" y="1070"/>
                    <a:pt x="1" y="1070"/>
                  </a:cubicBezTo>
                  <a:lnTo>
                    <a:pt x="385" y="1070"/>
                  </a:lnTo>
                  <a:cubicBezTo>
                    <a:pt x="601" y="1070"/>
                    <a:pt x="778" y="896"/>
                    <a:pt x="778" y="677"/>
                  </a:cubicBezTo>
                  <a:lnTo>
                    <a:pt x="778" y="393"/>
                  </a:lnTo>
                  <a:cubicBezTo>
                    <a:pt x="778" y="176"/>
                    <a:pt x="602" y="1"/>
                    <a:pt x="3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2435406" y="4360591"/>
              <a:ext cx="27621" cy="37990"/>
            </a:xfrm>
            <a:custGeom>
              <a:avLst/>
              <a:gdLst/>
              <a:ahLst/>
              <a:cxnLst/>
              <a:rect l="l" t="t" r="r" b="b"/>
              <a:pathLst>
                <a:path w="778" h="1070" extrusionOk="0">
                  <a:moveTo>
                    <a:pt x="1" y="1"/>
                  </a:moveTo>
                  <a:cubicBezTo>
                    <a:pt x="216" y="1"/>
                    <a:pt x="392" y="176"/>
                    <a:pt x="392" y="393"/>
                  </a:cubicBezTo>
                  <a:lnTo>
                    <a:pt x="392" y="677"/>
                  </a:lnTo>
                  <a:cubicBezTo>
                    <a:pt x="392" y="893"/>
                    <a:pt x="218" y="1070"/>
                    <a:pt x="1" y="1070"/>
                  </a:cubicBezTo>
                  <a:lnTo>
                    <a:pt x="385" y="1070"/>
                  </a:lnTo>
                  <a:cubicBezTo>
                    <a:pt x="601" y="1070"/>
                    <a:pt x="778" y="893"/>
                    <a:pt x="778" y="677"/>
                  </a:cubicBezTo>
                  <a:lnTo>
                    <a:pt x="778" y="393"/>
                  </a:lnTo>
                  <a:cubicBezTo>
                    <a:pt x="778" y="176"/>
                    <a:pt x="602" y="1"/>
                    <a:pt x="3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2435406" y="4398544"/>
              <a:ext cx="27621" cy="37955"/>
            </a:xfrm>
            <a:custGeom>
              <a:avLst/>
              <a:gdLst/>
              <a:ahLst/>
              <a:cxnLst/>
              <a:rect l="l" t="t" r="r" b="b"/>
              <a:pathLst>
                <a:path w="778" h="1069" extrusionOk="0">
                  <a:moveTo>
                    <a:pt x="1" y="1"/>
                  </a:moveTo>
                  <a:cubicBezTo>
                    <a:pt x="216" y="1"/>
                    <a:pt x="392" y="175"/>
                    <a:pt x="392" y="392"/>
                  </a:cubicBezTo>
                  <a:lnTo>
                    <a:pt x="392" y="677"/>
                  </a:lnTo>
                  <a:cubicBezTo>
                    <a:pt x="392" y="893"/>
                    <a:pt x="218" y="1069"/>
                    <a:pt x="1" y="1069"/>
                  </a:cubicBezTo>
                  <a:lnTo>
                    <a:pt x="385" y="1069"/>
                  </a:lnTo>
                  <a:cubicBezTo>
                    <a:pt x="601" y="1069"/>
                    <a:pt x="778" y="894"/>
                    <a:pt x="778" y="677"/>
                  </a:cubicBezTo>
                  <a:lnTo>
                    <a:pt x="778" y="392"/>
                  </a:lnTo>
                  <a:cubicBezTo>
                    <a:pt x="778" y="175"/>
                    <a:pt x="602" y="1"/>
                    <a:pt x="3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2435406" y="4322673"/>
              <a:ext cx="27621" cy="37955"/>
            </a:xfrm>
            <a:custGeom>
              <a:avLst/>
              <a:gdLst/>
              <a:ahLst/>
              <a:cxnLst/>
              <a:rect l="l" t="t" r="r" b="b"/>
              <a:pathLst>
                <a:path w="778" h="1069" extrusionOk="0">
                  <a:moveTo>
                    <a:pt x="1" y="1"/>
                  </a:moveTo>
                  <a:cubicBezTo>
                    <a:pt x="216" y="1"/>
                    <a:pt x="392" y="176"/>
                    <a:pt x="392" y="392"/>
                  </a:cubicBezTo>
                  <a:lnTo>
                    <a:pt x="392" y="677"/>
                  </a:lnTo>
                  <a:cubicBezTo>
                    <a:pt x="392" y="893"/>
                    <a:pt x="218" y="1069"/>
                    <a:pt x="1" y="1069"/>
                  </a:cubicBezTo>
                  <a:lnTo>
                    <a:pt x="385" y="1069"/>
                  </a:lnTo>
                  <a:cubicBezTo>
                    <a:pt x="601" y="1069"/>
                    <a:pt x="778" y="895"/>
                    <a:pt x="778" y="677"/>
                  </a:cubicBezTo>
                  <a:lnTo>
                    <a:pt x="778" y="392"/>
                  </a:lnTo>
                  <a:cubicBezTo>
                    <a:pt x="778" y="175"/>
                    <a:pt x="602" y="1"/>
                    <a:pt x="3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1495446" y="4147710"/>
            <a:ext cx="326951" cy="326962"/>
            <a:chOff x="1495446" y="4147710"/>
            <a:chExt cx="326951" cy="326962"/>
          </a:xfrm>
        </p:grpSpPr>
        <p:sp>
          <p:nvSpPr>
            <p:cNvPr id="4233" name="Google Shape;4233;p59"/>
            <p:cNvSpPr/>
            <p:nvPr/>
          </p:nvSpPr>
          <p:spPr>
            <a:xfrm>
              <a:off x="1495446" y="4267287"/>
              <a:ext cx="265168" cy="207349"/>
            </a:xfrm>
            <a:custGeom>
              <a:avLst/>
              <a:gdLst/>
              <a:ahLst/>
              <a:cxnLst/>
              <a:rect l="l" t="t" r="r" b="b"/>
              <a:pathLst>
                <a:path w="7469" h="5840" extrusionOk="0">
                  <a:moveTo>
                    <a:pt x="350" y="1"/>
                  </a:moveTo>
                  <a:cubicBezTo>
                    <a:pt x="157" y="1"/>
                    <a:pt x="0" y="158"/>
                    <a:pt x="0" y="351"/>
                  </a:cubicBezTo>
                  <a:lnTo>
                    <a:pt x="0" y="5491"/>
                  </a:lnTo>
                  <a:cubicBezTo>
                    <a:pt x="0" y="5684"/>
                    <a:pt x="157" y="5839"/>
                    <a:pt x="350" y="5839"/>
                  </a:cubicBezTo>
                  <a:lnTo>
                    <a:pt x="7121" y="5839"/>
                  </a:lnTo>
                  <a:cubicBezTo>
                    <a:pt x="7312" y="5839"/>
                    <a:pt x="7469" y="5684"/>
                    <a:pt x="7469" y="5491"/>
                  </a:cubicBezTo>
                  <a:lnTo>
                    <a:pt x="7469" y="351"/>
                  </a:lnTo>
                  <a:cubicBezTo>
                    <a:pt x="7469" y="158"/>
                    <a:pt x="7312" y="1"/>
                    <a:pt x="7121" y="1"/>
                  </a:cubicBezTo>
                  <a:lnTo>
                    <a:pt x="3648" y="844"/>
                  </a:lnTo>
                  <a:lnTo>
                    <a:pt x="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1563081" y="4207001"/>
              <a:ext cx="129904" cy="76904"/>
            </a:xfrm>
            <a:custGeom>
              <a:avLst/>
              <a:gdLst/>
              <a:ahLst/>
              <a:cxnLst/>
              <a:rect l="l" t="t" r="r" b="b"/>
              <a:pathLst>
                <a:path w="3659" h="2166" extrusionOk="0">
                  <a:moveTo>
                    <a:pt x="1830" y="1"/>
                  </a:moveTo>
                  <a:cubicBezTo>
                    <a:pt x="821" y="1"/>
                    <a:pt x="1" y="821"/>
                    <a:pt x="1" y="1830"/>
                  </a:cubicBezTo>
                  <a:lnTo>
                    <a:pt x="1" y="1841"/>
                  </a:lnTo>
                  <a:cubicBezTo>
                    <a:pt x="1" y="2021"/>
                    <a:pt x="145" y="2165"/>
                    <a:pt x="324" y="2165"/>
                  </a:cubicBezTo>
                  <a:cubicBezTo>
                    <a:pt x="504" y="2165"/>
                    <a:pt x="648" y="2020"/>
                    <a:pt x="648" y="1841"/>
                  </a:cubicBezTo>
                  <a:lnTo>
                    <a:pt x="648" y="1830"/>
                  </a:lnTo>
                  <a:cubicBezTo>
                    <a:pt x="648" y="1179"/>
                    <a:pt x="1179" y="648"/>
                    <a:pt x="1830" y="648"/>
                  </a:cubicBezTo>
                  <a:cubicBezTo>
                    <a:pt x="2481" y="648"/>
                    <a:pt x="3011" y="1178"/>
                    <a:pt x="3011" y="1830"/>
                  </a:cubicBezTo>
                  <a:lnTo>
                    <a:pt x="3011" y="1841"/>
                  </a:lnTo>
                  <a:cubicBezTo>
                    <a:pt x="3011" y="2021"/>
                    <a:pt x="3158" y="2165"/>
                    <a:pt x="3335" y="2165"/>
                  </a:cubicBezTo>
                  <a:cubicBezTo>
                    <a:pt x="3513" y="2165"/>
                    <a:pt x="3659" y="2021"/>
                    <a:pt x="3659" y="1841"/>
                  </a:cubicBezTo>
                  <a:lnTo>
                    <a:pt x="3659" y="1830"/>
                  </a:lnTo>
                  <a:cubicBezTo>
                    <a:pt x="3659" y="821"/>
                    <a:pt x="2838" y="1"/>
                    <a:pt x="1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1567625" y="4230008"/>
              <a:ext cx="53467" cy="53932"/>
            </a:xfrm>
            <a:custGeom>
              <a:avLst/>
              <a:gdLst/>
              <a:ahLst/>
              <a:cxnLst/>
              <a:rect l="l" t="t" r="r" b="b"/>
              <a:pathLst>
                <a:path w="1506" h="1519" extrusionOk="0">
                  <a:moveTo>
                    <a:pt x="1312" y="0"/>
                  </a:moveTo>
                  <a:cubicBezTo>
                    <a:pt x="660" y="0"/>
                    <a:pt x="130" y="531"/>
                    <a:pt x="127" y="1186"/>
                  </a:cubicBezTo>
                  <a:lnTo>
                    <a:pt x="127" y="1196"/>
                  </a:lnTo>
                  <a:cubicBezTo>
                    <a:pt x="127" y="1301"/>
                    <a:pt x="77" y="1395"/>
                    <a:pt x="1" y="1454"/>
                  </a:cubicBezTo>
                  <a:cubicBezTo>
                    <a:pt x="54" y="1494"/>
                    <a:pt x="120" y="1519"/>
                    <a:pt x="195" y="1519"/>
                  </a:cubicBezTo>
                  <a:cubicBezTo>
                    <a:pt x="375" y="1519"/>
                    <a:pt x="519" y="1373"/>
                    <a:pt x="519" y="1195"/>
                  </a:cubicBezTo>
                  <a:lnTo>
                    <a:pt x="519" y="1185"/>
                  </a:lnTo>
                  <a:cubicBezTo>
                    <a:pt x="519" y="598"/>
                    <a:pt x="946" y="110"/>
                    <a:pt x="1506" y="16"/>
                  </a:cubicBezTo>
                  <a:cubicBezTo>
                    <a:pt x="1443" y="6"/>
                    <a:pt x="1378" y="0"/>
                    <a:pt x="131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1621058" y="4207072"/>
              <a:ext cx="71928" cy="76833"/>
            </a:xfrm>
            <a:custGeom>
              <a:avLst/>
              <a:gdLst/>
              <a:ahLst/>
              <a:cxnLst/>
              <a:rect l="l" t="t" r="r" b="b"/>
              <a:pathLst>
                <a:path w="2026" h="2164" extrusionOk="0">
                  <a:moveTo>
                    <a:pt x="198" y="0"/>
                  </a:moveTo>
                  <a:cubicBezTo>
                    <a:pt x="197" y="0"/>
                    <a:pt x="196" y="0"/>
                    <a:pt x="195" y="0"/>
                  </a:cubicBezTo>
                  <a:cubicBezTo>
                    <a:pt x="130" y="0"/>
                    <a:pt x="66" y="5"/>
                    <a:pt x="1" y="12"/>
                  </a:cubicBezTo>
                  <a:cubicBezTo>
                    <a:pt x="918" y="108"/>
                    <a:pt x="1636" y="888"/>
                    <a:pt x="1636" y="1831"/>
                  </a:cubicBezTo>
                  <a:lnTo>
                    <a:pt x="1636" y="1841"/>
                  </a:lnTo>
                  <a:cubicBezTo>
                    <a:pt x="1636" y="1946"/>
                    <a:pt x="1585" y="2039"/>
                    <a:pt x="1508" y="2098"/>
                  </a:cubicBezTo>
                  <a:cubicBezTo>
                    <a:pt x="1562" y="2137"/>
                    <a:pt x="1628" y="2163"/>
                    <a:pt x="1702" y="2163"/>
                  </a:cubicBezTo>
                  <a:cubicBezTo>
                    <a:pt x="1882" y="2163"/>
                    <a:pt x="2026" y="2018"/>
                    <a:pt x="2026" y="1839"/>
                  </a:cubicBezTo>
                  <a:lnTo>
                    <a:pt x="2026" y="1828"/>
                  </a:lnTo>
                  <a:cubicBezTo>
                    <a:pt x="2026" y="820"/>
                    <a:pt x="1205" y="0"/>
                    <a:pt x="1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1735060" y="4267287"/>
              <a:ext cx="25562" cy="207385"/>
            </a:xfrm>
            <a:custGeom>
              <a:avLst/>
              <a:gdLst/>
              <a:ahLst/>
              <a:cxnLst/>
              <a:rect l="l" t="t" r="r" b="b"/>
              <a:pathLst>
                <a:path w="720" h="5841" extrusionOk="0">
                  <a:moveTo>
                    <a:pt x="0" y="1"/>
                  </a:moveTo>
                  <a:cubicBezTo>
                    <a:pt x="193" y="1"/>
                    <a:pt x="350" y="158"/>
                    <a:pt x="350" y="351"/>
                  </a:cubicBezTo>
                  <a:lnTo>
                    <a:pt x="350" y="5491"/>
                  </a:lnTo>
                  <a:cubicBezTo>
                    <a:pt x="350" y="5684"/>
                    <a:pt x="193" y="5841"/>
                    <a:pt x="0" y="5841"/>
                  </a:cubicBezTo>
                  <a:lnTo>
                    <a:pt x="372" y="5841"/>
                  </a:lnTo>
                  <a:cubicBezTo>
                    <a:pt x="563" y="5841"/>
                    <a:pt x="720" y="5684"/>
                    <a:pt x="720" y="5491"/>
                  </a:cubicBezTo>
                  <a:lnTo>
                    <a:pt x="720" y="351"/>
                  </a:lnTo>
                  <a:cubicBezTo>
                    <a:pt x="720" y="158"/>
                    <a:pt x="563"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1495446" y="4267287"/>
              <a:ext cx="265168" cy="100728"/>
            </a:xfrm>
            <a:custGeom>
              <a:avLst/>
              <a:gdLst/>
              <a:ahLst/>
              <a:cxnLst/>
              <a:rect l="l" t="t" r="r" b="b"/>
              <a:pathLst>
                <a:path w="7469" h="2837" extrusionOk="0">
                  <a:moveTo>
                    <a:pt x="350" y="1"/>
                  </a:moveTo>
                  <a:cubicBezTo>
                    <a:pt x="157" y="1"/>
                    <a:pt x="0" y="158"/>
                    <a:pt x="0" y="351"/>
                  </a:cubicBezTo>
                  <a:lnTo>
                    <a:pt x="0" y="2309"/>
                  </a:lnTo>
                  <a:cubicBezTo>
                    <a:pt x="0" y="2309"/>
                    <a:pt x="980" y="2526"/>
                    <a:pt x="2297" y="2728"/>
                  </a:cubicBezTo>
                  <a:cubicBezTo>
                    <a:pt x="2774" y="2801"/>
                    <a:pt x="3255" y="2837"/>
                    <a:pt x="3736" y="2837"/>
                  </a:cubicBezTo>
                  <a:cubicBezTo>
                    <a:pt x="4216" y="2837"/>
                    <a:pt x="4697" y="2801"/>
                    <a:pt x="5172" y="2728"/>
                  </a:cubicBezTo>
                  <a:cubicBezTo>
                    <a:pt x="6490" y="2526"/>
                    <a:pt x="7469" y="2309"/>
                    <a:pt x="7469" y="2309"/>
                  </a:cubicBezTo>
                  <a:lnTo>
                    <a:pt x="7469" y="351"/>
                  </a:lnTo>
                  <a:cubicBezTo>
                    <a:pt x="7469" y="158"/>
                    <a:pt x="7312" y="1"/>
                    <a:pt x="71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1735060" y="4267287"/>
              <a:ext cx="25562" cy="84750"/>
            </a:xfrm>
            <a:custGeom>
              <a:avLst/>
              <a:gdLst/>
              <a:ahLst/>
              <a:cxnLst/>
              <a:rect l="l" t="t" r="r" b="b"/>
              <a:pathLst>
                <a:path w="720" h="2387" extrusionOk="0">
                  <a:moveTo>
                    <a:pt x="0" y="1"/>
                  </a:moveTo>
                  <a:cubicBezTo>
                    <a:pt x="193" y="1"/>
                    <a:pt x="350" y="158"/>
                    <a:pt x="350" y="351"/>
                  </a:cubicBezTo>
                  <a:lnTo>
                    <a:pt x="350" y="2387"/>
                  </a:lnTo>
                  <a:cubicBezTo>
                    <a:pt x="585" y="2339"/>
                    <a:pt x="720" y="2309"/>
                    <a:pt x="720" y="2309"/>
                  </a:cubicBezTo>
                  <a:lnTo>
                    <a:pt x="720" y="351"/>
                  </a:lnTo>
                  <a:cubicBezTo>
                    <a:pt x="720" y="158"/>
                    <a:pt x="563"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1541991" y="4338898"/>
              <a:ext cx="30319" cy="43210"/>
            </a:xfrm>
            <a:custGeom>
              <a:avLst/>
              <a:gdLst/>
              <a:ahLst/>
              <a:cxnLst/>
              <a:rect l="l" t="t" r="r" b="b"/>
              <a:pathLst>
                <a:path w="854" h="1217" extrusionOk="0">
                  <a:moveTo>
                    <a:pt x="308" y="0"/>
                  </a:moveTo>
                  <a:cubicBezTo>
                    <a:pt x="140" y="0"/>
                    <a:pt x="0" y="140"/>
                    <a:pt x="0" y="308"/>
                  </a:cubicBezTo>
                  <a:lnTo>
                    <a:pt x="0" y="908"/>
                  </a:lnTo>
                  <a:cubicBezTo>
                    <a:pt x="0" y="1078"/>
                    <a:pt x="140" y="1216"/>
                    <a:pt x="308" y="1216"/>
                  </a:cubicBezTo>
                  <a:lnTo>
                    <a:pt x="546" y="1216"/>
                  </a:lnTo>
                  <a:cubicBezTo>
                    <a:pt x="717" y="1216"/>
                    <a:pt x="854" y="1078"/>
                    <a:pt x="854" y="908"/>
                  </a:cubicBezTo>
                  <a:lnTo>
                    <a:pt x="854" y="308"/>
                  </a:lnTo>
                  <a:cubicBezTo>
                    <a:pt x="854" y="138"/>
                    <a:pt x="715"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1683758" y="4338898"/>
              <a:ext cx="30319" cy="43210"/>
            </a:xfrm>
            <a:custGeom>
              <a:avLst/>
              <a:gdLst/>
              <a:ahLst/>
              <a:cxnLst/>
              <a:rect l="l" t="t" r="r" b="b"/>
              <a:pathLst>
                <a:path w="854" h="1217" extrusionOk="0">
                  <a:moveTo>
                    <a:pt x="309" y="0"/>
                  </a:moveTo>
                  <a:cubicBezTo>
                    <a:pt x="140" y="0"/>
                    <a:pt x="1" y="140"/>
                    <a:pt x="1" y="308"/>
                  </a:cubicBezTo>
                  <a:lnTo>
                    <a:pt x="1" y="908"/>
                  </a:lnTo>
                  <a:cubicBezTo>
                    <a:pt x="1" y="1078"/>
                    <a:pt x="140" y="1216"/>
                    <a:pt x="309" y="1216"/>
                  </a:cubicBezTo>
                  <a:lnTo>
                    <a:pt x="546" y="1216"/>
                  </a:lnTo>
                  <a:cubicBezTo>
                    <a:pt x="716" y="1216"/>
                    <a:pt x="854" y="1078"/>
                    <a:pt x="854" y="908"/>
                  </a:cubicBezTo>
                  <a:lnTo>
                    <a:pt x="854" y="308"/>
                  </a:lnTo>
                  <a:cubicBezTo>
                    <a:pt x="854" y="138"/>
                    <a:pt x="716"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1550583" y="4338898"/>
              <a:ext cx="21728" cy="43210"/>
            </a:xfrm>
            <a:custGeom>
              <a:avLst/>
              <a:gdLst/>
              <a:ahLst/>
              <a:cxnLst/>
              <a:rect l="l" t="t" r="r" b="b"/>
              <a:pathLst>
                <a:path w="612" h="1217" extrusionOk="0">
                  <a:moveTo>
                    <a:pt x="66" y="0"/>
                  </a:moveTo>
                  <a:cubicBezTo>
                    <a:pt x="43" y="0"/>
                    <a:pt x="22" y="3"/>
                    <a:pt x="0" y="7"/>
                  </a:cubicBezTo>
                  <a:cubicBezTo>
                    <a:pt x="138" y="39"/>
                    <a:pt x="240" y="161"/>
                    <a:pt x="240" y="308"/>
                  </a:cubicBezTo>
                  <a:lnTo>
                    <a:pt x="240" y="910"/>
                  </a:lnTo>
                  <a:cubicBezTo>
                    <a:pt x="240" y="1056"/>
                    <a:pt x="138" y="1179"/>
                    <a:pt x="0" y="1209"/>
                  </a:cubicBezTo>
                  <a:cubicBezTo>
                    <a:pt x="22" y="1215"/>
                    <a:pt x="43" y="1216"/>
                    <a:pt x="66" y="1216"/>
                  </a:cubicBezTo>
                  <a:lnTo>
                    <a:pt x="304" y="1216"/>
                  </a:lnTo>
                  <a:cubicBezTo>
                    <a:pt x="475" y="1216"/>
                    <a:pt x="612" y="1078"/>
                    <a:pt x="612" y="908"/>
                  </a:cubicBezTo>
                  <a:lnTo>
                    <a:pt x="612" y="308"/>
                  </a:lnTo>
                  <a:cubicBezTo>
                    <a:pt x="612" y="137"/>
                    <a:pt x="475"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1692278" y="4338898"/>
              <a:ext cx="21799" cy="43210"/>
            </a:xfrm>
            <a:custGeom>
              <a:avLst/>
              <a:gdLst/>
              <a:ahLst/>
              <a:cxnLst/>
              <a:rect l="l" t="t" r="r" b="b"/>
              <a:pathLst>
                <a:path w="614" h="1217" extrusionOk="0">
                  <a:moveTo>
                    <a:pt x="67" y="0"/>
                  </a:moveTo>
                  <a:cubicBezTo>
                    <a:pt x="44" y="0"/>
                    <a:pt x="22" y="3"/>
                    <a:pt x="1" y="7"/>
                  </a:cubicBezTo>
                  <a:cubicBezTo>
                    <a:pt x="139" y="39"/>
                    <a:pt x="241" y="161"/>
                    <a:pt x="241" y="308"/>
                  </a:cubicBezTo>
                  <a:lnTo>
                    <a:pt x="241" y="910"/>
                  </a:lnTo>
                  <a:cubicBezTo>
                    <a:pt x="241" y="1056"/>
                    <a:pt x="139" y="1179"/>
                    <a:pt x="1" y="1209"/>
                  </a:cubicBezTo>
                  <a:cubicBezTo>
                    <a:pt x="22" y="1215"/>
                    <a:pt x="44" y="1216"/>
                    <a:pt x="67" y="1216"/>
                  </a:cubicBezTo>
                  <a:lnTo>
                    <a:pt x="306" y="1216"/>
                  </a:lnTo>
                  <a:cubicBezTo>
                    <a:pt x="477" y="1216"/>
                    <a:pt x="614" y="1078"/>
                    <a:pt x="614" y="908"/>
                  </a:cubicBezTo>
                  <a:lnTo>
                    <a:pt x="614" y="308"/>
                  </a:lnTo>
                  <a:cubicBezTo>
                    <a:pt x="614" y="137"/>
                    <a:pt x="476" y="0"/>
                    <a:pt x="3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1707865" y="4147710"/>
              <a:ext cx="114531" cy="139819"/>
            </a:xfrm>
            <a:custGeom>
              <a:avLst/>
              <a:gdLst/>
              <a:ahLst/>
              <a:cxnLst/>
              <a:rect l="l" t="t" r="r" b="b"/>
              <a:pathLst>
                <a:path w="3226" h="3938" extrusionOk="0">
                  <a:moveTo>
                    <a:pt x="1619" y="0"/>
                  </a:moveTo>
                  <a:cubicBezTo>
                    <a:pt x="1598" y="0"/>
                    <a:pt x="1577" y="1"/>
                    <a:pt x="1556" y="2"/>
                  </a:cubicBezTo>
                  <a:cubicBezTo>
                    <a:pt x="689" y="35"/>
                    <a:pt x="1" y="761"/>
                    <a:pt x="12" y="1628"/>
                  </a:cubicBezTo>
                  <a:cubicBezTo>
                    <a:pt x="18" y="2093"/>
                    <a:pt x="221" y="2510"/>
                    <a:pt x="542" y="2799"/>
                  </a:cubicBezTo>
                  <a:cubicBezTo>
                    <a:pt x="799" y="3031"/>
                    <a:pt x="952" y="3359"/>
                    <a:pt x="952" y="3704"/>
                  </a:cubicBezTo>
                  <a:lnTo>
                    <a:pt x="952" y="3937"/>
                  </a:lnTo>
                  <a:lnTo>
                    <a:pt x="2289" y="3937"/>
                  </a:lnTo>
                  <a:lnTo>
                    <a:pt x="2289" y="3704"/>
                  </a:lnTo>
                  <a:cubicBezTo>
                    <a:pt x="2289" y="3359"/>
                    <a:pt x="2437" y="3032"/>
                    <a:pt x="2695" y="2801"/>
                  </a:cubicBezTo>
                  <a:cubicBezTo>
                    <a:pt x="3020" y="2510"/>
                    <a:pt x="3226" y="2082"/>
                    <a:pt x="3226" y="1608"/>
                  </a:cubicBezTo>
                  <a:cubicBezTo>
                    <a:pt x="3226" y="720"/>
                    <a:pt x="2505" y="0"/>
                    <a:pt x="1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1759238" y="4147710"/>
              <a:ext cx="63159" cy="136801"/>
            </a:xfrm>
            <a:custGeom>
              <a:avLst/>
              <a:gdLst/>
              <a:ahLst/>
              <a:cxnLst/>
              <a:rect l="l" t="t" r="r" b="b"/>
              <a:pathLst>
                <a:path w="1779" h="3853" extrusionOk="0">
                  <a:moveTo>
                    <a:pt x="173" y="0"/>
                  </a:moveTo>
                  <a:cubicBezTo>
                    <a:pt x="152" y="0"/>
                    <a:pt x="132" y="1"/>
                    <a:pt x="111" y="2"/>
                  </a:cubicBezTo>
                  <a:cubicBezTo>
                    <a:pt x="73" y="3"/>
                    <a:pt x="36" y="7"/>
                    <a:pt x="0" y="10"/>
                  </a:cubicBezTo>
                  <a:cubicBezTo>
                    <a:pt x="806" y="97"/>
                    <a:pt x="1433" y="779"/>
                    <a:pt x="1433" y="1608"/>
                  </a:cubicBezTo>
                  <a:cubicBezTo>
                    <a:pt x="1433" y="2082"/>
                    <a:pt x="1228" y="2366"/>
                    <a:pt x="901" y="2658"/>
                  </a:cubicBezTo>
                  <a:cubicBezTo>
                    <a:pt x="643" y="2888"/>
                    <a:pt x="494" y="3360"/>
                    <a:pt x="494" y="3706"/>
                  </a:cubicBezTo>
                  <a:lnTo>
                    <a:pt x="494" y="3852"/>
                  </a:lnTo>
                  <a:lnTo>
                    <a:pt x="839" y="3852"/>
                  </a:lnTo>
                  <a:lnTo>
                    <a:pt x="839" y="3706"/>
                  </a:lnTo>
                  <a:cubicBezTo>
                    <a:pt x="839" y="3360"/>
                    <a:pt x="989" y="3032"/>
                    <a:pt x="1246" y="2802"/>
                  </a:cubicBezTo>
                  <a:cubicBezTo>
                    <a:pt x="1573" y="2510"/>
                    <a:pt x="1779" y="2082"/>
                    <a:pt x="1779" y="1608"/>
                  </a:cubicBezTo>
                  <a:cubicBezTo>
                    <a:pt x="1779" y="720"/>
                    <a:pt x="1058" y="0"/>
                    <a:pt x="1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1744256" y="4309359"/>
              <a:ext cx="42177" cy="21587"/>
            </a:xfrm>
            <a:custGeom>
              <a:avLst/>
              <a:gdLst/>
              <a:ahLst/>
              <a:cxnLst/>
              <a:rect l="l" t="t" r="r" b="b"/>
              <a:pathLst>
                <a:path w="1188" h="608" extrusionOk="0">
                  <a:moveTo>
                    <a:pt x="0" y="0"/>
                  </a:moveTo>
                  <a:lnTo>
                    <a:pt x="0" y="15"/>
                  </a:lnTo>
                  <a:cubicBezTo>
                    <a:pt x="0" y="341"/>
                    <a:pt x="267" y="608"/>
                    <a:pt x="595" y="608"/>
                  </a:cubicBezTo>
                  <a:cubicBezTo>
                    <a:pt x="921" y="608"/>
                    <a:pt x="1188" y="341"/>
                    <a:pt x="1188" y="15"/>
                  </a:cubicBezTo>
                  <a:lnTo>
                    <a:pt x="11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1751037" y="4309359"/>
              <a:ext cx="35396" cy="21587"/>
            </a:xfrm>
            <a:custGeom>
              <a:avLst/>
              <a:gdLst/>
              <a:ahLst/>
              <a:cxnLst/>
              <a:rect l="l" t="t" r="r" b="b"/>
              <a:pathLst>
                <a:path w="997" h="608" extrusionOk="0">
                  <a:moveTo>
                    <a:pt x="679" y="0"/>
                  </a:moveTo>
                  <a:cubicBezTo>
                    <a:pt x="620" y="262"/>
                    <a:pt x="381" y="458"/>
                    <a:pt x="102" y="458"/>
                  </a:cubicBezTo>
                  <a:cubicBezTo>
                    <a:pt x="67" y="458"/>
                    <a:pt x="32" y="455"/>
                    <a:pt x="1" y="449"/>
                  </a:cubicBezTo>
                  <a:lnTo>
                    <a:pt x="1" y="449"/>
                  </a:lnTo>
                  <a:cubicBezTo>
                    <a:pt x="106" y="549"/>
                    <a:pt x="248" y="608"/>
                    <a:pt x="404" y="608"/>
                  </a:cubicBezTo>
                  <a:cubicBezTo>
                    <a:pt x="730" y="608"/>
                    <a:pt x="997" y="341"/>
                    <a:pt x="997" y="15"/>
                  </a:cubicBezTo>
                  <a:lnTo>
                    <a:pt x="99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1748126" y="4233310"/>
              <a:ext cx="34473" cy="56169"/>
            </a:xfrm>
            <a:custGeom>
              <a:avLst/>
              <a:gdLst/>
              <a:ahLst/>
              <a:cxnLst/>
              <a:rect l="l" t="t" r="r" b="b"/>
              <a:pathLst>
                <a:path w="971" h="1582" extrusionOk="0">
                  <a:moveTo>
                    <a:pt x="173" y="0"/>
                  </a:moveTo>
                  <a:cubicBezTo>
                    <a:pt x="156" y="0"/>
                    <a:pt x="139" y="3"/>
                    <a:pt x="122" y="8"/>
                  </a:cubicBezTo>
                  <a:cubicBezTo>
                    <a:pt x="50" y="31"/>
                    <a:pt x="1" y="99"/>
                    <a:pt x="1" y="174"/>
                  </a:cubicBezTo>
                  <a:lnTo>
                    <a:pt x="1" y="1441"/>
                  </a:lnTo>
                  <a:cubicBezTo>
                    <a:pt x="1" y="1518"/>
                    <a:pt x="64" y="1581"/>
                    <a:pt x="140" y="1581"/>
                  </a:cubicBezTo>
                  <a:cubicBezTo>
                    <a:pt x="215" y="1581"/>
                    <a:pt x="279" y="1519"/>
                    <a:pt x="279" y="1441"/>
                  </a:cubicBezTo>
                  <a:lnTo>
                    <a:pt x="279" y="512"/>
                  </a:lnTo>
                  <a:lnTo>
                    <a:pt x="343" y="605"/>
                  </a:lnTo>
                  <a:cubicBezTo>
                    <a:pt x="375" y="653"/>
                    <a:pt x="430" y="679"/>
                    <a:pt x="486" y="679"/>
                  </a:cubicBezTo>
                  <a:cubicBezTo>
                    <a:pt x="543" y="679"/>
                    <a:pt x="595" y="653"/>
                    <a:pt x="627" y="605"/>
                  </a:cubicBezTo>
                  <a:lnTo>
                    <a:pt x="692" y="512"/>
                  </a:lnTo>
                  <a:lnTo>
                    <a:pt x="692" y="1441"/>
                  </a:lnTo>
                  <a:cubicBezTo>
                    <a:pt x="692" y="1518"/>
                    <a:pt x="753" y="1581"/>
                    <a:pt x="831" y="1581"/>
                  </a:cubicBezTo>
                  <a:cubicBezTo>
                    <a:pt x="907" y="1581"/>
                    <a:pt x="971" y="1518"/>
                    <a:pt x="969" y="1441"/>
                  </a:cubicBezTo>
                  <a:lnTo>
                    <a:pt x="969" y="174"/>
                  </a:lnTo>
                  <a:cubicBezTo>
                    <a:pt x="969" y="96"/>
                    <a:pt x="920" y="31"/>
                    <a:pt x="848" y="8"/>
                  </a:cubicBezTo>
                  <a:cubicBezTo>
                    <a:pt x="831" y="3"/>
                    <a:pt x="814" y="0"/>
                    <a:pt x="797" y="0"/>
                  </a:cubicBezTo>
                  <a:cubicBezTo>
                    <a:pt x="741" y="0"/>
                    <a:pt x="688" y="27"/>
                    <a:pt x="656" y="74"/>
                  </a:cubicBezTo>
                  <a:lnTo>
                    <a:pt x="486" y="322"/>
                  </a:lnTo>
                  <a:lnTo>
                    <a:pt x="314" y="74"/>
                  </a:lnTo>
                  <a:cubicBezTo>
                    <a:pt x="282" y="27"/>
                    <a:pt x="229" y="0"/>
                    <a:pt x="1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1733569" y="4284471"/>
              <a:ext cx="63585" cy="25528"/>
            </a:xfrm>
            <a:custGeom>
              <a:avLst/>
              <a:gdLst/>
              <a:ahLst/>
              <a:cxnLst/>
              <a:rect l="l" t="t" r="r" b="b"/>
              <a:pathLst>
                <a:path w="1791" h="719" extrusionOk="0">
                  <a:moveTo>
                    <a:pt x="159" y="0"/>
                  </a:moveTo>
                  <a:cubicBezTo>
                    <a:pt x="73" y="0"/>
                    <a:pt x="1" y="71"/>
                    <a:pt x="1" y="159"/>
                  </a:cubicBezTo>
                  <a:lnTo>
                    <a:pt x="1" y="560"/>
                  </a:lnTo>
                  <a:cubicBezTo>
                    <a:pt x="1" y="647"/>
                    <a:pt x="71" y="719"/>
                    <a:pt x="159" y="719"/>
                  </a:cubicBezTo>
                  <a:lnTo>
                    <a:pt x="1633" y="719"/>
                  </a:lnTo>
                  <a:cubicBezTo>
                    <a:pt x="1719" y="719"/>
                    <a:pt x="1791" y="648"/>
                    <a:pt x="1791" y="560"/>
                  </a:cubicBezTo>
                  <a:lnTo>
                    <a:pt x="1791" y="159"/>
                  </a:lnTo>
                  <a:cubicBezTo>
                    <a:pt x="1791" y="72"/>
                    <a:pt x="1720" y="0"/>
                    <a:pt x="16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9"/>
            <p:cNvSpPr/>
            <p:nvPr/>
          </p:nvSpPr>
          <p:spPr>
            <a:xfrm>
              <a:off x="1778623" y="4284471"/>
              <a:ext cx="18532" cy="25528"/>
            </a:xfrm>
            <a:custGeom>
              <a:avLst/>
              <a:gdLst/>
              <a:ahLst/>
              <a:cxnLst/>
              <a:rect l="l" t="t" r="r" b="b"/>
              <a:pathLst>
                <a:path w="522" h="719" extrusionOk="0">
                  <a:moveTo>
                    <a:pt x="1" y="0"/>
                  </a:moveTo>
                  <a:cubicBezTo>
                    <a:pt x="87" y="0"/>
                    <a:pt x="159" y="71"/>
                    <a:pt x="159" y="159"/>
                  </a:cubicBezTo>
                  <a:lnTo>
                    <a:pt x="159" y="560"/>
                  </a:lnTo>
                  <a:cubicBezTo>
                    <a:pt x="159" y="647"/>
                    <a:pt x="89" y="719"/>
                    <a:pt x="1" y="719"/>
                  </a:cubicBezTo>
                  <a:lnTo>
                    <a:pt x="364" y="719"/>
                  </a:lnTo>
                  <a:cubicBezTo>
                    <a:pt x="450" y="719"/>
                    <a:pt x="522" y="648"/>
                    <a:pt x="522" y="560"/>
                  </a:cubicBezTo>
                  <a:lnTo>
                    <a:pt x="522" y="159"/>
                  </a:lnTo>
                  <a:cubicBezTo>
                    <a:pt x="522" y="71"/>
                    <a:pt x="450" y="0"/>
                    <a:pt x="3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9"/>
          <p:cNvGrpSpPr/>
          <p:nvPr/>
        </p:nvGrpSpPr>
        <p:grpSpPr>
          <a:xfrm>
            <a:off x="7342228" y="3489327"/>
            <a:ext cx="285831" cy="327105"/>
            <a:chOff x="7342228" y="3489327"/>
            <a:chExt cx="285831" cy="327105"/>
          </a:xfrm>
        </p:grpSpPr>
        <p:sp>
          <p:nvSpPr>
            <p:cNvPr id="4252" name="Google Shape;4252;p59"/>
            <p:cNvSpPr/>
            <p:nvPr/>
          </p:nvSpPr>
          <p:spPr>
            <a:xfrm>
              <a:off x="7342228" y="3564808"/>
              <a:ext cx="285724" cy="251624"/>
            </a:xfrm>
            <a:custGeom>
              <a:avLst/>
              <a:gdLst/>
              <a:ahLst/>
              <a:cxnLst/>
              <a:rect l="l" t="t" r="r" b="b"/>
              <a:pathLst>
                <a:path w="8048" h="7087" extrusionOk="0">
                  <a:moveTo>
                    <a:pt x="1" y="0"/>
                  </a:moveTo>
                  <a:lnTo>
                    <a:pt x="1" y="6859"/>
                  </a:lnTo>
                  <a:cubicBezTo>
                    <a:pt x="1" y="6985"/>
                    <a:pt x="103" y="7086"/>
                    <a:pt x="227" y="7086"/>
                  </a:cubicBezTo>
                  <a:lnTo>
                    <a:pt x="7822" y="7086"/>
                  </a:lnTo>
                  <a:cubicBezTo>
                    <a:pt x="7947" y="7086"/>
                    <a:pt x="8048" y="6984"/>
                    <a:pt x="8046" y="6859"/>
                  </a:cubicBezTo>
                  <a:lnTo>
                    <a:pt x="8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7342299" y="3489327"/>
              <a:ext cx="285760" cy="86135"/>
            </a:xfrm>
            <a:custGeom>
              <a:avLst/>
              <a:gdLst/>
              <a:ahLst/>
              <a:cxnLst/>
              <a:rect l="l" t="t" r="r" b="b"/>
              <a:pathLst>
                <a:path w="8049" h="2426" extrusionOk="0">
                  <a:moveTo>
                    <a:pt x="228" y="1"/>
                  </a:moveTo>
                  <a:cubicBezTo>
                    <a:pt x="101" y="1"/>
                    <a:pt x="0" y="103"/>
                    <a:pt x="0" y="227"/>
                  </a:cubicBezTo>
                  <a:lnTo>
                    <a:pt x="0" y="2426"/>
                  </a:lnTo>
                  <a:lnTo>
                    <a:pt x="8049" y="2426"/>
                  </a:lnTo>
                  <a:lnTo>
                    <a:pt x="8049" y="227"/>
                  </a:lnTo>
                  <a:cubicBezTo>
                    <a:pt x="8049" y="102"/>
                    <a:pt x="7945" y="1"/>
                    <a:pt x="7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7607405" y="3575424"/>
              <a:ext cx="20556" cy="241008"/>
            </a:xfrm>
            <a:custGeom>
              <a:avLst/>
              <a:gdLst/>
              <a:ahLst/>
              <a:cxnLst/>
              <a:rect l="l" t="t" r="r" b="b"/>
              <a:pathLst>
                <a:path w="579" h="6788" extrusionOk="0">
                  <a:moveTo>
                    <a:pt x="226" y="1"/>
                  </a:moveTo>
                  <a:lnTo>
                    <a:pt x="226" y="6560"/>
                  </a:lnTo>
                  <a:cubicBezTo>
                    <a:pt x="226" y="6686"/>
                    <a:pt x="124" y="6787"/>
                    <a:pt x="0" y="6787"/>
                  </a:cubicBezTo>
                  <a:lnTo>
                    <a:pt x="353" y="6787"/>
                  </a:lnTo>
                  <a:cubicBezTo>
                    <a:pt x="478" y="6787"/>
                    <a:pt x="579" y="6685"/>
                    <a:pt x="579" y="6560"/>
                  </a:cubicBezTo>
                  <a:lnTo>
                    <a:pt x="57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7607405" y="3489327"/>
              <a:ext cx="20556" cy="86135"/>
            </a:xfrm>
            <a:custGeom>
              <a:avLst/>
              <a:gdLst/>
              <a:ahLst/>
              <a:cxnLst/>
              <a:rect l="l" t="t" r="r" b="b"/>
              <a:pathLst>
                <a:path w="579" h="2426" extrusionOk="0">
                  <a:moveTo>
                    <a:pt x="0" y="1"/>
                  </a:moveTo>
                  <a:cubicBezTo>
                    <a:pt x="125" y="1"/>
                    <a:pt x="226" y="103"/>
                    <a:pt x="226" y="227"/>
                  </a:cubicBezTo>
                  <a:lnTo>
                    <a:pt x="226" y="2426"/>
                  </a:lnTo>
                  <a:lnTo>
                    <a:pt x="579" y="2426"/>
                  </a:lnTo>
                  <a:lnTo>
                    <a:pt x="579" y="227"/>
                  </a:lnTo>
                  <a:cubicBezTo>
                    <a:pt x="579" y="103"/>
                    <a:pt x="478" y="2"/>
                    <a:pt x="3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7395732" y="3606490"/>
              <a:ext cx="178755" cy="178768"/>
            </a:xfrm>
            <a:custGeom>
              <a:avLst/>
              <a:gdLst/>
              <a:ahLst/>
              <a:cxnLst/>
              <a:rect l="l" t="t" r="r" b="b"/>
              <a:pathLst>
                <a:path w="5035" h="5035" extrusionOk="0">
                  <a:moveTo>
                    <a:pt x="2517" y="1"/>
                  </a:moveTo>
                  <a:cubicBezTo>
                    <a:pt x="1127" y="1"/>
                    <a:pt x="0" y="1127"/>
                    <a:pt x="0" y="2517"/>
                  </a:cubicBezTo>
                  <a:cubicBezTo>
                    <a:pt x="0" y="3908"/>
                    <a:pt x="1127" y="5034"/>
                    <a:pt x="2517" y="5034"/>
                  </a:cubicBezTo>
                  <a:cubicBezTo>
                    <a:pt x="3907" y="5034"/>
                    <a:pt x="5034" y="3908"/>
                    <a:pt x="5034" y="2517"/>
                  </a:cubicBezTo>
                  <a:cubicBezTo>
                    <a:pt x="5034" y="1127"/>
                    <a:pt x="3907" y="1"/>
                    <a:pt x="251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7432905" y="3615827"/>
              <a:ext cx="141619" cy="169430"/>
            </a:xfrm>
            <a:custGeom>
              <a:avLst/>
              <a:gdLst/>
              <a:ahLst/>
              <a:cxnLst/>
              <a:rect l="l" t="t" r="r" b="b"/>
              <a:pathLst>
                <a:path w="3989" h="4772" extrusionOk="0">
                  <a:moveTo>
                    <a:pt x="2594" y="1"/>
                  </a:moveTo>
                  <a:lnTo>
                    <a:pt x="2594" y="1"/>
                  </a:lnTo>
                  <a:cubicBezTo>
                    <a:pt x="3227" y="457"/>
                    <a:pt x="3642" y="1203"/>
                    <a:pt x="3642" y="2044"/>
                  </a:cubicBezTo>
                  <a:cubicBezTo>
                    <a:pt x="3642" y="3433"/>
                    <a:pt x="2515" y="4561"/>
                    <a:pt x="1125" y="4561"/>
                  </a:cubicBezTo>
                  <a:cubicBezTo>
                    <a:pt x="722" y="4561"/>
                    <a:pt x="339" y="4465"/>
                    <a:pt x="1" y="4296"/>
                  </a:cubicBezTo>
                  <a:lnTo>
                    <a:pt x="1" y="4296"/>
                  </a:lnTo>
                  <a:cubicBezTo>
                    <a:pt x="414" y="4594"/>
                    <a:pt x="923" y="4771"/>
                    <a:pt x="1472" y="4771"/>
                  </a:cubicBezTo>
                  <a:cubicBezTo>
                    <a:pt x="2860" y="4771"/>
                    <a:pt x="3989" y="3645"/>
                    <a:pt x="3989" y="2254"/>
                  </a:cubicBezTo>
                  <a:cubicBezTo>
                    <a:pt x="3989" y="1269"/>
                    <a:pt x="3420" y="414"/>
                    <a:pt x="25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7418881" y="3629638"/>
              <a:ext cx="132460" cy="132469"/>
            </a:xfrm>
            <a:custGeom>
              <a:avLst/>
              <a:gdLst/>
              <a:ahLst/>
              <a:cxnLst/>
              <a:rect l="l" t="t" r="r" b="b"/>
              <a:pathLst>
                <a:path w="3731" h="3731" extrusionOk="0">
                  <a:moveTo>
                    <a:pt x="1865" y="0"/>
                  </a:moveTo>
                  <a:cubicBezTo>
                    <a:pt x="835" y="0"/>
                    <a:pt x="0" y="835"/>
                    <a:pt x="0" y="1865"/>
                  </a:cubicBezTo>
                  <a:cubicBezTo>
                    <a:pt x="0" y="2896"/>
                    <a:pt x="835" y="3730"/>
                    <a:pt x="1865" y="3730"/>
                  </a:cubicBezTo>
                  <a:cubicBezTo>
                    <a:pt x="2896" y="3730"/>
                    <a:pt x="3730" y="2896"/>
                    <a:pt x="3730" y="1865"/>
                  </a:cubicBezTo>
                  <a:cubicBezTo>
                    <a:pt x="3730" y="835"/>
                    <a:pt x="2896"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7446751" y="3635106"/>
              <a:ext cx="104590" cy="127001"/>
            </a:xfrm>
            <a:custGeom>
              <a:avLst/>
              <a:gdLst/>
              <a:ahLst/>
              <a:cxnLst/>
              <a:rect l="l" t="t" r="r" b="b"/>
              <a:pathLst>
                <a:path w="2946" h="3577" extrusionOk="0">
                  <a:moveTo>
                    <a:pt x="1826" y="0"/>
                  </a:moveTo>
                  <a:lnTo>
                    <a:pt x="1826" y="0"/>
                  </a:lnTo>
                  <a:cubicBezTo>
                    <a:pt x="2302" y="339"/>
                    <a:pt x="2613" y="894"/>
                    <a:pt x="2613" y="1524"/>
                  </a:cubicBezTo>
                  <a:cubicBezTo>
                    <a:pt x="2613" y="2555"/>
                    <a:pt x="1778" y="3389"/>
                    <a:pt x="748" y="3389"/>
                  </a:cubicBezTo>
                  <a:cubicBezTo>
                    <a:pt x="483" y="3389"/>
                    <a:pt x="230" y="3335"/>
                    <a:pt x="1" y="3232"/>
                  </a:cubicBezTo>
                  <a:lnTo>
                    <a:pt x="1" y="3232"/>
                  </a:lnTo>
                  <a:cubicBezTo>
                    <a:pt x="307" y="3448"/>
                    <a:pt x="679" y="3576"/>
                    <a:pt x="1080" y="3576"/>
                  </a:cubicBezTo>
                  <a:cubicBezTo>
                    <a:pt x="2111" y="3576"/>
                    <a:pt x="2945" y="2742"/>
                    <a:pt x="2945" y="1711"/>
                  </a:cubicBezTo>
                  <a:cubicBezTo>
                    <a:pt x="2945" y="947"/>
                    <a:pt x="2488" y="288"/>
                    <a:pt x="18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9"/>
            <p:cNvSpPr/>
            <p:nvPr/>
          </p:nvSpPr>
          <p:spPr>
            <a:xfrm>
              <a:off x="7518504" y="3514677"/>
              <a:ext cx="76508" cy="35541"/>
            </a:xfrm>
            <a:custGeom>
              <a:avLst/>
              <a:gdLst/>
              <a:ahLst/>
              <a:cxnLst/>
              <a:rect l="l" t="t" r="r" b="b"/>
              <a:pathLst>
                <a:path w="2155" h="1001" extrusionOk="0">
                  <a:moveTo>
                    <a:pt x="500" y="1"/>
                  </a:moveTo>
                  <a:cubicBezTo>
                    <a:pt x="225" y="1"/>
                    <a:pt x="0" y="225"/>
                    <a:pt x="0" y="500"/>
                  </a:cubicBezTo>
                  <a:cubicBezTo>
                    <a:pt x="0" y="776"/>
                    <a:pt x="223" y="1001"/>
                    <a:pt x="500" y="1001"/>
                  </a:cubicBezTo>
                  <a:lnTo>
                    <a:pt x="1654" y="1001"/>
                  </a:lnTo>
                  <a:cubicBezTo>
                    <a:pt x="1930" y="1001"/>
                    <a:pt x="2155" y="776"/>
                    <a:pt x="2153" y="500"/>
                  </a:cubicBezTo>
                  <a:cubicBezTo>
                    <a:pt x="2153" y="225"/>
                    <a:pt x="1930" y="1"/>
                    <a:pt x="1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7564020" y="3514641"/>
              <a:ext cx="30994" cy="35576"/>
            </a:xfrm>
            <a:custGeom>
              <a:avLst/>
              <a:gdLst/>
              <a:ahLst/>
              <a:cxnLst/>
              <a:rect l="l" t="t" r="r" b="b"/>
              <a:pathLst>
                <a:path w="873" h="1002" extrusionOk="0">
                  <a:moveTo>
                    <a:pt x="2" y="0"/>
                  </a:moveTo>
                  <a:cubicBezTo>
                    <a:pt x="278" y="0"/>
                    <a:pt x="503" y="223"/>
                    <a:pt x="503" y="500"/>
                  </a:cubicBezTo>
                  <a:cubicBezTo>
                    <a:pt x="503" y="638"/>
                    <a:pt x="445" y="764"/>
                    <a:pt x="355" y="854"/>
                  </a:cubicBezTo>
                  <a:cubicBezTo>
                    <a:pt x="265" y="946"/>
                    <a:pt x="139" y="1002"/>
                    <a:pt x="1" y="1002"/>
                  </a:cubicBezTo>
                  <a:lnTo>
                    <a:pt x="370" y="1002"/>
                  </a:lnTo>
                  <a:cubicBezTo>
                    <a:pt x="510" y="1002"/>
                    <a:pt x="635" y="944"/>
                    <a:pt x="726" y="854"/>
                  </a:cubicBezTo>
                  <a:cubicBezTo>
                    <a:pt x="818" y="764"/>
                    <a:pt x="873" y="638"/>
                    <a:pt x="873" y="500"/>
                  </a:cubicBezTo>
                  <a:cubicBezTo>
                    <a:pt x="873" y="223"/>
                    <a:pt x="648"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7375247" y="3515032"/>
              <a:ext cx="35112" cy="35185"/>
            </a:xfrm>
            <a:custGeom>
              <a:avLst/>
              <a:gdLst/>
              <a:ahLst/>
              <a:cxnLst/>
              <a:rect l="l" t="t" r="r" b="b"/>
              <a:pathLst>
                <a:path w="989" h="991" extrusionOk="0">
                  <a:moveTo>
                    <a:pt x="495" y="1"/>
                  </a:moveTo>
                  <a:cubicBezTo>
                    <a:pt x="222" y="1"/>
                    <a:pt x="0" y="222"/>
                    <a:pt x="0" y="496"/>
                  </a:cubicBezTo>
                  <a:cubicBezTo>
                    <a:pt x="0" y="769"/>
                    <a:pt x="222" y="991"/>
                    <a:pt x="495" y="991"/>
                  </a:cubicBezTo>
                  <a:cubicBezTo>
                    <a:pt x="769" y="991"/>
                    <a:pt x="989" y="769"/>
                    <a:pt x="989" y="496"/>
                  </a:cubicBezTo>
                  <a:cubicBezTo>
                    <a:pt x="989" y="222"/>
                    <a:pt x="769" y="1"/>
                    <a:pt x="4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7431591" y="3522239"/>
              <a:ext cx="20733" cy="20735"/>
            </a:xfrm>
            <a:custGeom>
              <a:avLst/>
              <a:gdLst/>
              <a:ahLst/>
              <a:cxnLst/>
              <a:rect l="l" t="t" r="r" b="b"/>
              <a:pathLst>
                <a:path w="584" h="584" extrusionOk="0">
                  <a:moveTo>
                    <a:pt x="291" y="1"/>
                  </a:moveTo>
                  <a:cubicBezTo>
                    <a:pt x="130" y="1"/>
                    <a:pt x="1" y="132"/>
                    <a:pt x="1" y="293"/>
                  </a:cubicBezTo>
                  <a:cubicBezTo>
                    <a:pt x="1" y="454"/>
                    <a:pt x="130" y="583"/>
                    <a:pt x="291" y="583"/>
                  </a:cubicBezTo>
                  <a:cubicBezTo>
                    <a:pt x="452" y="583"/>
                    <a:pt x="583" y="454"/>
                    <a:pt x="583" y="293"/>
                  </a:cubicBezTo>
                  <a:cubicBezTo>
                    <a:pt x="583" y="132"/>
                    <a:pt x="452" y="1"/>
                    <a:pt x="2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7476503" y="3522239"/>
              <a:ext cx="20733" cy="20735"/>
            </a:xfrm>
            <a:custGeom>
              <a:avLst/>
              <a:gdLst/>
              <a:ahLst/>
              <a:cxnLst/>
              <a:rect l="l" t="t" r="r" b="b"/>
              <a:pathLst>
                <a:path w="584" h="584" extrusionOk="0">
                  <a:moveTo>
                    <a:pt x="293" y="1"/>
                  </a:moveTo>
                  <a:cubicBezTo>
                    <a:pt x="131" y="1"/>
                    <a:pt x="0" y="132"/>
                    <a:pt x="0" y="293"/>
                  </a:cubicBezTo>
                  <a:cubicBezTo>
                    <a:pt x="0" y="454"/>
                    <a:pt x="131" y="583"/>
                    <a:pt x="293" y="583"/>
                  </a:cubicBezTo>
                  <a:cubicBezTo>
                    <a:pt x="454" y="583"/>
                    <a:pt x="583" y="454"/>
                    <a:pt x="583" y="293"/>
                  </a:cubicBezTo>
                  <a:cubicBezTo>
                    <a:pt x="583" y="132"/>
                    <a:pt x="454" y="1"/>
                    <a:pt x="2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7379081" y="3515138"/>
              <a:ext cx="31349" cy="35079"/>
            </a:xfrm>
            <a:custGeom>
              <a:avLst/>
              <a:gdLst/>
              <a:ahLst/>
              <a:cxnLst/>
              <a:rect l="l" t="t" r="r" b="b"/>
              <a:pathLst>
                <a:path w="883" h="988" extrusionOk="0">
                  <a:moveTo>
                    <a:pt x="432" y="1"/>
                  </a:moveTo>
                  <a:lnTo>
                    <a:pt x="432" y="1"/>
                  </a:lnTo>
                  <a:cubicBezTo>
                    <a:pt x="500" y="84"/>
                    <a:pt x="540" y="191"/>
                    <a:pt x="540" y="307"/>
                  </a:cubicBezTo>
                  <a:cubicBezTo>
                    <a:pt x="540" y="581"/>
                    <a:pt x="318" y="802"/>
                    <a:pt x="45" y="802"/>
                  </a:cubicBezTo>
                  <a:cubicBezTo>
                    <a:pt x="29" y="802"/>
                    <a:pt x="15" y="802"/>
                    <a:pt x="0" y="801"/>
                  </a:cubicBezTo>
                  <a:lnTo>
                    <a:pt x="0" y="801"/>
                  </a:lnTo>
                  <a:cubicBezTo>
                    <a:pt x="91" y="914"/>
                    <a:pt x="230" y="988"/>
                    <a:pt x="387" y="988"/>
                  </a:cubicBezTo>
                  <a:cubicBezTo>
                    <a:pt x="661" y="988"/>
                    <a:pt x="882" y="766"/>
                    <a:pt x="882" y="493"/>
                  </a:cubicBezTo>
                  <a:cubicBezTo>
                    <a:pt x="882" y="234"/>
                    <a:pt x="684" y="24"/>
                    <a:pt x="4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7432195" y="3522381"/>
              <a:ext cx="20130" cy="20628"/>
            </a:xfrm>
            <a:custGeom>
              <a:avLst/>
              <a:gdLst/>
              <a:ahLst/>
              <a:cxnLst/>
              <a:rect l="l" t="t" r="r" b="b"/>
              <a:pathLst>
                <a:path w="567" h="581" extrusionOk="0">
                  <a:moveTo>
                    <a:pt x="323" y="1"/>
                  </a:moveTo>
                  <a:lnTo>
                    <a:pt x="323" y="1"/>
                  </a:lnTo>
                  <a:cubicBezTo>
                    <a:pt x="333" y="34"/>
                    <a:pt x="340" y="67"/>
                    <a:pt x="340" y="103"/>
                  </a:cubicBezTo>
                  <a:cubicBezTo>
                    <a:pt x="340" y="264"/>
                    <a:pt x="211" y="395"/>
                    <a:pt x="50" y="395"/>
                  </a:cubicBezTo>
                  <a:cubicBezTo>
                    <a:pt x="32" y="395"/>
                    <a:pt x="17" y="394"/>
                    <a:pt x="1" y="391"/>
                  </a:cubicBezTo>
                  <a:lnTo>
                    <a:pt x="1" y="391"/>
                  </a:lnTo>
                  <a:cubicBezTo>
                    <a:pt x="43" y="502"/>
                    <a:pt x="149" y="581"/>
                    <a:pt x="274" y="581"/>
                  </a:cubicBezTo>
                  <a:cubicBezTo>
                    <a:pt x="434" y="581"/>
                    <a:pt x="566" y="451"/>
                    <a:pt x="566" y="289"/>
                  </a:cubicBezTo>
                  <a:cubicBezTo>
                    <a:pt x="566" y="145"/>
                    <a:pt x="460" y="24"/>
                    <a:pt x="3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7477213" y="3522381"/>
              <a:ext cx="20130" cy="20628"/>
            </a:xfrm>
            <a:custGeom>
              <a:avLst/>
              <a:gdLst/>
              <a:ahLst/>
              <a:cxnLst/>
              <a:rect l="l" t="t" r="r" b="b"/>
              <a:pathLst>
                <a:path w="567" h="581" extrusionOk="0">
                  <a:moveTo>
                    <a:pt x="323" y="1"/>
                  </a:moveTo>
                  <a:lnTo>
                    <a:pt x="323" y="1"/>
                  </a:lnTo>
                  <a:cubicBezTo>
                    <a:pt x="334" y="34"/>
                    <a:pt x="342" y="67"/>
                    <a:pt x="342" y="103"/>
                  </a:cubicBezTo>
                  <a:cubicBezTo>
                    <a:pt x="342" y="264"/>
                    <a:pt x="212" y="395"/>
                    <a:pt x="50" y="395"/>
                  </a:cubicBezTo>
                  <a:cubicBezTo>
                    <a:pt x="34" y="395"/>
                    <a:pt x="16" y="394"/>
                    <a:pt x="1" y="391"/>
                  </a:cubicBezTo>
                  <a:lnTo>
                    <a:pt x="1" y="391"/>
                  </a:lnTo>
                  <a:cubicBezTo>
                    <a:pt x="42" y="502"/>
                    <a:pt x="149" y="581"/>
                    <a:pt x="274" y="581"/>
                  </a:cubicBezTo>
                  <a:cubicBezTo>
                    <a:pt x="435" y="581"/>
                    <a:pt x="566" y="451"/>
                    <a:pt x="566" y="289"/>
                  </a:cubicBezTo>
                  <a:cubicBezTo>
                    <a:pt x="566" y="145"/>
                    <a:pt x="460" y="24"/>
                    <a:pt x="3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7418881" y="3672917"/>
              <a:ext cx="132460" cy="89189"/>
            </a:xfrm>
            <a:custGeom>
              <a:avLst/>
              <a:gdLst/>
              <a:ahLst/>
              <a:cxnLst/>
              <a:rect l="l" t="t" r="r" b="b"/>
              <a:pathLst>
                <a:path w="3731" h="2512" extrusionOk="0">
                  <a:moveTo>
                    <a:pt x="409" y="0"/>
                  </a:moveTo>
                  <a:cubicBezTo>
                    <a:pt x="307" y="0"/>
                    <a:pt x="204" y="9"/>
                    <a:pt x="104" y="29"/>
                  </a:cubicBezTo>
                  <a:cubicBezTo>
                    <a:pt x="36" y="222"/>
                    <a:pt x="0" y="431"/>
                    <a:pt x="0" y="646"/>
                  </a:cubicBezTo>
                  <a:cubicBezTo>
                    <a:pt x="0" y="1677"/>
                    <a:pt x="835" y="2511"/>
                    <a:pt x="1865" y="2511"/>
                  </a:cubicBezTo>
                  <a:cubicBezTo>
                    <a:pt x="2896" y="2511"/>
                    <a:pt x="3730" y="1677"/>
                    <a:pt x="3730" y="646"/>
                  </a:cubicBezTo>
                  <a:cubicBezTo>
                    <a:pt x="3730" y="435"/>
                    <a:pt x="3697" y="229"/>
                    <a:pt x="3629" y="36"/>
                  </a:cubicBezTo>
                  <a:cubicBezTo>
                    <a:pt x="3296" y="235"/>
                    <a:pt x="2928" y="350"/>
                    <a:pt x="2537" y="350"/>
                  </a:cubicBezTo>
                  <a:cubicBezTo>
                    <a:pt x="2494" y="350"/>
                    <a:pt x="2450" y="349"/>
                    <a:pt x="2406" y="346"/>
                  </a:cubicBezTo>
                  <a:cubicBezTo>
                    <a:pt x="1815" y="308"/>
                    <a:pt x="1246" y="102"/>
                    <a:pt x="662" y="19"/>
                  </a:cubicBezTo>
                  <a:cubicBezTo>
                    <a:pt x="579" y="7"/>
                    <a:pt x="494" y="0"/>
                    <a:pt x="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7446751" y="3674302"/>
              <a:ext cx="104590" cy="87804"/>
            </a:xfrm>
            <a:custGeom>
              <a:avLst/>
              <a:gdLst/>
              <a:ahLst/>
              <a:cxnLst/>
              <a:rect l="l" t="t" r="r" b="b"/>
              <a:pathLst>
                <a:path w="2946" h="2473" extrusionOk="0">
                  <a:moveTo>
                    <a:pt x="2842" y="0"/>
                  </a:moveTo>
                  <a:cubicBezTo>
                    <a:pt x="2761" y="46"/>
                    <a:pt x="2676" y="91"/>
                    <a:pt x="2590" y="128"/>
                  </a:cubicBezTo>
                  <a:cubicBezTo>
                    <a:pt x="2606" y="225"/>
                    <a:pt x="2613" y="321"/>
                    <a:pt x="2613" y="420"/>
                  </a:cubicBezTo>
                  <a:cubicBezTo>
                    <a:pt x="2613" y="1451"/>
                    <a:pt x="1778" y="2285"/>
                    <a:pt x="748" y="2285"/>
                  </a:cubicBezTo>
                  <a:cubicBezTo>
                    <a:pt x="483" y="2285"/>
                    <a:pt x="230" y="2231"/>
                    <a:pt x="1" y="2128"/>
                  </a:cubicBezTo>
                  <a:lnTo>
                    <a:pt x="1" y="2128"/>
                  </a:lnTo>
                  <a:cubicBezTo>
                    <a:pt x="307" y="2344"/>
                    <a:pt x="679" y="2472"/>
                    <a:pt x="1080" y="2472"/>
                  </a:cubicBezTo>
                  <a:cubicBezTo>
                    <a:pt x="2111" y="2472"/>
                    <a:pt x="2945" y="1638"/>
                    <a:pt x="2945" y="607"/>
                  </a:cubicBezTo>
                  <a:cubicBezTo>
                    <a:pt x="2945" y="397"/>
                    <a:pt x="2912" y="194"/>
                    <a:pt x="2843" y="3"/>
                  </a:cubicBezTo>
                  <a:cubicBezTo>
                    <a:pt x="2843" y="3"/>
                    <a:pt x="2842" y="2"/>
                    <a:pt x="28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7370028" y="3774742"/>
              <a:ext cx="31349" cy="22510"/>
            </a:xfrm>
            <a:custGeom>
              <a:avLst/>
              <a:gdLst/>
              <a:ahLst/>
              <a:cxnLst/>
              <a:rect l="l" t="t" r="r" b="b"/>
              <a:pathLst>
                <a:path w="883" h="634" extrusionOk="0">
                  <a:moveTo>
                    <a:pt x="317" y="0"/>
                  </a:moveTo>
                  <a:cubicBezTo>
                    <a:pt x="142" y="0"/>
                    <a:pt x="1" y="143"/>
                    <a:pt x="1" y="317"/>
                  </a:cubicBezTo>
                  <a:cubicBezTo>
                    <a:pt x="1" y="491"/>
                    <a:pt x="142" y="633"/>
                    <a:pt x="317" y="633"/>
                  </a:cubicBezTo>
                  <a:lnTo>
                    <a:pt x="565" y="633"/>
                  </a:lnTo>
                  <a:cubicBezTo>
                    <a:pt x="742" y="633"/>
                    <a:pt x="883" y="491"/>
                    <a:pt x="881" y="317"/>
                  </a:cubicBezTo>
                  <a:cubicBezTo>
                    <a:pt x="881" y="141"/>
                    <a:pt x="739" y="0"/>
                    <a:pt x="56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7378726" y="3774565"/>
              <a:ext cx="22651" cy="22688"/>
            </a:xfrm>
            <a:custGeom>
              <a:avLst/>
              <a:gdLst/>
              <a:ahLst/>
              <a:cxnLst/>
              <a:rect l="l" t="t" r="r" b="b"/>
              <a:pathLst>
                <a:path w="638" h="639" extrusionOk="0">
                  <a:moveTo>
                    <a:pt x="74" y="1"/>
                  </a:moveTo>
                  <a:cubicBezTo>
                    <a:pt x="48" y="1"/>
                    <a:pt x="25" y="5"/>
                    <a:pt x="2" y="11"/>
                  </a:cubicBezTo>
                  <a:cubicBezTo>
                    <a:pt x="141" y="43"/>
                    <a:pt x="246" y="169"/>
                    <a:pt x="246" y="320"/>
                  </a:cubicBezTo>
                  <a:cubicBezTo>
                    <a:pt x="246" y="408"/>
                    <a:pt x="210" y="487"/>
                    <a:pt x="153" y="545"/>
                  </a:cubicBezTo>
                  <a:cubicBezTo>
                    <a:pt x="111" y="587"/>
                    <a:pt x="59" y="614"/>
                    <a:pt x="0" y="630"/>
                  </a:cubicBezTo>
                  <a:cubicBezTo>
                    <a:pt x="23" y="634"/>
                    <a:pt x="46" y="638"/>
                    <a:pt x="72" y="638"/>
                  </a:cubicBezTo>
                  <a:lnTo>
                    <a:pt x="320" y="638"/>
                  </a:lnTo>
                  <a:cubicBezTo>
                    <a:pt x="407" y="638"/>
                    <a:pt x="487" y="602"/>
                    <a:pt x="544" y="545"/>
                  </a:cubicBezTo>
                  <a:cubicBezTo>
                    <a:pt x="602" y="487"/>
                    <a:pt x="638" y="408"/>
                    <a:pt x="638" y="320"/>
                  </a:cubicBezTo>
                  <a:cubicBezTo>
                    <a:pt x="638" y="145"/>
                    <a:pt x="497" y="4"/>
                    <a:pt x="32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7447319" y="3695640"/>
              <a:ext cx="9905" cy="9906"/>
            </a:xfrm>
            <a:custGeom>
              <a:avLst/>
              <a:gdLst/>
              <a:ahLst/>
              <a:cxnLst/>
              <a:rect l="l" t="t" r="r" b="b"/>
              <a:pathLst>
                <a:path w="279" h="279" extrusionOk="0">
                  <a:moveTo>
                    <a:pt x="140" y="1"/>
                  </a:moveTo>
                  <a:cubicBezTo>
                    <a:pt x="63" y="1"/>
                    <a:pt x="1" y="63"/>
                    <a:pt x="1" y="139"/>
                  </a:cubicBezTo>
                  <a:cubicBezTo>
                    <a:pt x="1" y="217"/>
                    <a:pt x="63" y="278"/>
                    <a:pt x="140" y="278"/>
                  </a:cubicBezTo>
                  <a:cubicBezTo>
                    <a:pt x="217" y="278"/>
                    <a:pt x="279" y="217"/>
                    <a:pt x="279" y="139"/>
                  </a:cubicBezTo>
                  <a:cubicBezTo>
                    <a:pt x="279" y="63"/>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7460100" y="3717510"/>
              <a:ext cx="9905" cy="9835"/>
            </a:xfrm>
            <a:custGeom>
              <a:avLst/>
              <a:gdLst/>
              <a:ahLst/>
              <a:cxnLst/>
              <a:rect l="l" t="t" r="r" b="b"/>
              <a:pathLst>
                <a:path w="279" h="277" extrusionOk="0">
                  <a:moveTo>
                    <a:pt x="140" y="1"/>
                  </a:moveTo>
                  <a:cubicBezTo>
                    <a:pt x="62" y="1"/>
                    <a:pt x="1" y="62"/>
                    <a:pt x="1" y="139"/>
                  </a:cubicBezTo>
                  <a:cubicBezTo>
                    <a:pt x="1" y="215"/>
                    <a:pt x="62" y="277"/>
                    <a:pt x="140" y="277"/>
                  </a:cubicBezTo>
                  <a:cubicBezTo>
                    <a:pt x="216" y="277"/>
                    <a:pt x="278" y="215"/>
                    <a:pt x="278" y="139"/>
                  </a:cubicBezTo>
                  <a:cubicBezTo>
                    <a:pt x="278" y="62"/>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7518504" y="3707108"/>
              <a:ext cx="9834" cy="9870"/>
            </a:xfrm>
            <a:custGeom>
              <a:avLst/>
              <a:gdLst/>
              <a:ahLst/>
              <a:cxnLst/>
              <a:rect l="l" t="t" r="r" b="b"/>
              <a:pathLst>
                <a:path w="277" h="278" extrusionOk="0">
                  <a:moveTo>
                    <a:pt x="139" y="0"/>
                  </a:moveTo>
                  <a:cubicBezTo>
                    <a:pt x="62" y="0"/>
                    <a:pt x="0" y="62"/>
                    <a:pt x="0" y="138"/>
                  </a:cubicBezTo>
                  <a:cubicBezTo>
                    <a:pt x="0" y="214"/>
                    <a:pt x="62" y="278"/>
                    <a:pt x="139" y="278"/>
                  </a:cubicBezTo>
                  <a:cubicBezTo>
                    <a:pt x="215" y="278"/>
                    <a:pt x="277" y="214"/>
                    <a:pt x="277" y="138"/>
                  </a:cubicBezTo>
                  <a:cubicBezTo>
                    <a:pt x="277" y="62"/>
                    <a:pt x="215"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9"/>
          <p:cNvGrpSpPr/>
          <p:nvPr/>
        </p:nvGrpSpPr>
        <p:grpSpPr>
          <a:xfrm>
            <a:off x="6682889" y="3489398"/>
            <a:ext cx="309767" cy="326966"/>
            <a:chOff x="6682889" y="3489398"/>
            <a:chExt cx="309767" cy="326966"/>
          </a:xfrm>
        </p:grpSpPr>
        <p:sp>
          <p:nvSpPr>
            <p:cNvPr id="4276" name="Google Shape;4276;p59"/>
            <p:cNvSpPr/>
            <p:nvPr/>
          </p:nvSpPr>
          <p:spPr>
            <a:xfrm>
              <a:off x="6705186" y="3489398"/>
              <a:ext cx="171371" cy="326966"/>
            </a:xfrm>
            <a:custGeom>
              <a:avLst/>
              <a:gdLst/>
              <a:ahLst/>
              <a:cxnLst/>
              <a:rect l="l" t="t" r="r" b="b"/>
              <a:pathLst>
                <a:path w="4827" h="9209" extrusionOk="0">
                  <a:moveTo>
                    <a:pt x="359" y="0"/>
                  </a:moveTo>
                  <a:cubicBezTo>
                    <a:pt x="160" y="0"/>
                    <a:pt x="0" y="160"/>
                    <a:pt x="0" y="359"/>
                  </a:cubicBezTo>
                  <a:lnTo>
                    <a:pt x="0" y="8850"/>
                  </a:lnTo>
                  <a:cubicBezTo>
                    <a:pt x="0" y="9047"/>
                    <a:pt x="160" y="9209"/>
                    <a:pt x="359" y="9209"/>
                  </a:cubicBezTo>
                  <a:lnTo>
                    <a:pt x="4469" y="9209"/>
                  </a:lnTo>
                  <a:cubicBezTo>
                    <a:pt x="4667" y="9209"/>
                    <a:pt x="4827" y="9047"/>
                    <a:pt x="4827" y="8850"/>
                  </a:cubicBezTo>
                  <a:lnTo>
                    <a:pt x="4827" y="359"/>
                  </a:lnTo>
                  <a:cubicBezTo>
                    <a:pt x="4827" y="160"/>
                    <a:pt x="4667" y="0"/>
                    <a:pt x="4470" y="0"/>
                  </a:cubicBezTo>
                  <a:lnTo>
                    <a:pt x="3663" y="0"/>
                  </a:lnTo>
                  <a:lnTo>
                    <a:pt x="2415" y="362"/>
                  </a:lnTo>
                  <a:lnTo>
                    <a:pt x="11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6849721" y="3489398"/>
              <a:ext cx="26840" cy="326966"/>
            </a:xfrm>
            <a:custGeom>
              <a:avLst/>
              <a:gdLst/>
              <a:ahLst/>
              <a:cxnLst/>
              <a:rect l="l" t="t" r="r" b="b"/>
              <a:pathLst>
                <a:path w="756" h="9209" extrusionOk="0">
                  <a:moveTo>
                    <a:pt x="0" y="0"/>
                  </a:moveTo>
                  <a:cubicBezTo>
                    <a:pt x="198" y="0"/>
                    <a:pt x="359" y="160"/>
                    <a:pt x="359" y="359"/>
                  </a:cubicBezTo>
                  <a:lnTo>
                    <a:pt x="359" y="8850"/>
                  </a:lnTo>
                  <a:cubicBezTo>
                    <a:pt x="359" y="9047"/>
                    <a:pt x="198" y="9209"/>
                    <a:pt x="0" y="9209"/>
                  </a:cubicBezTo>
                  <a:lnTo>
                    <a:pt x="398" y="9209"/>
                  </a:lnTo>
                  <a:cubicBezTo>
                    <a:pt x="596" y="9209"/>
                    <a:pt x="756" y="9047"/>
                    <a:pt x="756" y="8850"/>
                  </a:cubicBezTo>
                  <a:lnTo>
                    <a:pt x="756" y="359"/>
                  </a:lnTo>
                  <a:cubicBezTo>
                    <a:pt x="756" y="160"/>
                    <a:pt x="596"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9"/>
            <p:cNvSpPr/>
            <p:nvPr/>
          </p:nvSpPr>
          <p:spPr>
            <a:xfrm>
              <a:off x="6746512" y="3489398"/>
              <a:ext cx="88614" cy="25777"/>
            </a:xfrm>
            <a:custGeom>
              <a:avLst/>
              <a:gdLst/>
              <a:ahLst/>
              <a:cxnLst/>
              <a:rect l="l" t="t" r="r" b="b"/>
              <a:pathLst>
                <a:path w="2496" h="726" extrusionOk="0">
                  <a:moveTo>
                    <a:pt x="1" y="0"/>
                  </a:moveTo>
                  <a:lnTo>
                    <a:pt x="166" y="540"/>
                  </a:lnTo>
                  <a:cubicBezTo>
                    <a:pt x="201" y="649"/>
                    <a:pt x="303" y="726"/>
                    <a:pt x="418" y="726"/>
                  </a:cubicBezTo>
                  <a:lnTo>
                    <a:pt x="2079" y="726"/>
                  </a:lnTo>
                  <a:cubicBezTo>
                    <a:pt x="2194" y="726"/>
                    <a:pt x="2296" y="649"/>
                    <a:pt x="2330" y="540"/>
                  </a:cubicBezTo>
                  <a:lnTo>
                    <a:pt x="24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6807010" y="3489398"/>
              <a:ext cx="28118" cy="25777"/>
            </a:xfrm>
            <a:custGeom>
              <a:avLst/>
              <a:gdLst/>
              <a:ahLst/>
              <a:cxnLst/>
              <a:rect l="l" t="t" r="r" b="b"/>
              <a:pathLst>
                <a:path w="792" h="726" extrusionOk="0">
                  <a:moveTo>
                    <a:pt x="418" y="0"/>
                  </a:moveTo>
                  <a:lnTo>
                    <a:pt x="252" y="540"/>
                  </a:lnTo>
                  <a:cubicBezTo>
                    <a:pt x="218" y="649"/>
                    <a:pt x="116" y="726"/>
                    <a:pt x="0" y="726"/>
                  </a:cubicBezTo>
                  <a:lnTo>
                    <a:pt x="375" y="726"/>
                  </a:lnTo>
                  <a:cubicBezTo>
                    <a:pt x="490" y="726"/>
                    <a:pt x="592" y="649"/>
                    <a:pt x="626" y="540"/>
                  </a:cubicBezTo>
                  <a:lnTo>
                    <a:pt x="79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6782797" y="3570844"/>
              <a:ext cx="166684" cy="166696"/>
            </a:xfrm>
            <a:custGeom>
              <a:avLst/>
              <a:gdLst/>
              <a:ahLst/>
              <a:cxnLst/>
              <a:rect l="l" t="t" r="r" b="b"/>
              <a:pathLst>
                <a:path w="4695" h="4695" extrusionOk="0">
                  <a:moveTo>
                    <a:pt x="2347" y="0"/>
                  </a:moveTo>
                  <a:cubicBezTo>
                    <a:pt x="1051" y="0"/>
                    <a:pt x="0" y="1051"/>
                    <a:pt x="0" y="2347"/>
                  </a:cubicBezTo>
                  <a:cubicBezTo>
                    <a:pt x="0" y="3644"/>
                    <a:pt x="1051" y="4694"/>
                    <a:pt x="2347" y="4694"/>
                  </a:cubicBezTo>
                  <a:cubicBezTo>
                    <a:pt x="3644" y="4694"/>
                    <a:pt x="4694" y="3644"/>
                    <a:pt x="4694" y="2347"/>
                  </a:cubicBezTo>
                  <a:cubicBezTo>
                    <a:pt x="4694" y="1051"/>
                    <a:pt x="3644" y="0"/>
                    <a:pt x="2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6822845" y="3576951"/>
              <a:ext cx="126637" cy="160589"/>
            </a:xfrm>
            <a:custGeom>
              <a:avLst/>
              <a:gdLst/>
              <a:ahLst/>
              <a:cxnLst/>
              <a:rect l="l" t="t" r="r" b="b"/>
              <a:pathLst>
                <a:path w="3567" h="4523" extrusionOk="0">
                  <a:moveTo>
                    <a:pt x="2104" y="1"/>
                  </a:moveTo>
                  <a:cubicBezTo>
                    <a:pt x="2781" y="412"/>
                    <a:pt x="3233" y="1156"/>
                    <a:pt x="3233" y="2005"/>
                  </a:cubicBezTo>
                  <a:cubicBezTo>
                    <a:pt x="3233" y="3303"/>
                    <a:pt x="2181" y="4354"/>
                    <a:pt x="886" y="4354"/>
                  </a:cubicBezTo>
                  <a:cubicBezTo>
                    <a:pt x="572" y="4354"/>
                    <a:pt x="274" y="4292"/>
                    <a:pt x="0" y="4181"/>
                  </a:cubicBezTo>
                  <a:lnTo>
                    <a:pt x="0" y="4181"/>
                  </a:lnTo>
                  <a:cubicBezTo>
                    <a:pt x="354" y="4398"/>
                    <a:pt x="773" y="4522"/>
                    <a:pt x="1219" y="4522"/>
                  </a:cubicBezTo>
                  <a:cubicBezTo>
                    <a:pt x="2516" y="4522"/>
                    <a:pt x="3566" y="3470"/>
                    <a:pt x="3566" y="2175"/>
                  </a:cubicBezTo>
                  <a:cubicBezTo>
                    <a:pt x="3566" y="1191"/>
                    <a:pt x="2962" y="349"/>
                    <a:pt x="21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6830762" y="3659284"/>
              <a:ext cx="26769" cy="50701"/>
            </a:xfrm>
            <a:custGeom>
              <a:avLst/>
              <a:gdLst/>
              <a:ahLst/>
              <a:cxnLst/>
              <a:rect l="l" t="t" r="r" b="b"/>
              <a:pathLst>
                <a:path w="754" h="1428" extrusionOk="0">
                  <a:moveTo>
                    <a:pt x="1" y="0"/>
                  </a:moveTo>
                  <a:lnTo>
                    <a:pt x="1" y="1052"/>
                  </a:lnTo>
                  <a:cubicBezTo>
                    <a:pt x="1" y="1261"/>
                    <a:pt x="169" y="1428"/>
                    <a:pt x="376" y="1428"/>
                  </a:cubicBezTo>
                  <a:cubicBezTo>
                    <a:pt x="585" y="1428"/>
                    <a:pt x="753" y="1259"/>
                    <a:pt x="753" y="1052"/>
                  </a:cubicBezTo>
                  <a:lnTo>
                    <a:pt x="7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6837472" y="3659284"/>
              <a:ext cx="20059" cy="50701"/>
            </a:xfrm>
            <a:custGeom>
              <a:avLst/>
              <a:gdLst/>
              <a:ahLst/>
              <a:cxnLst/>
              <a:rect l="l" t="t" r="r" b="b"/>
              <a:pathLst>
                <a:path w="565" h="1428" extrusionOk="0">
                  <a:moveTo>
                    <a:pt x="187" y="0"/>
                  </a:moveTo>
                  <a:lnTo>
                    <a:pt x="187" y="1052"/>
                  </a:lnTo>
                  <a:cubicBezTo>
                    <a:pt x="187" y="1157"/>
                    <a:pt x="145" y="1251"/>
                    <a:pt x="78" y="1318"/>
                  </a:cubicBezTo>
                  <a:cubicBezTo>
                    <a:pt x="53" y="1341"/>
                    <a:pt x="29" y="1361"/>
                    <a:pt x="0" y="1377"/>
                  </a:cubicBezTo>
                  <a:cubicBezTo>
                    <a:pt x="56" y="1410"/>
                    <a:pt x="121" y="1428"/>
                    <a:pt x="189" y="1428"/>
                  </a:cubicBezTo>
                  <a:cubicBezTo>
                    <a:pt x="294" y="1428"/>
                    <a:pt x="387" y="1387"/>
                    <a:pt x="455" y="1318"/>
                  </a:cubicBezTo>
                  <a:cubicBezTo>
                    <a:pt x="524" y="1251"/>
                    <a:pt x="564" y="1157"/>
                    <a:pt x="564" y="1052"/>
                  </a:cubicBezTo>
                  <a:lnTo>
                    <a:pt x="56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6809211" y="3627863"/>
              <a:ext cx="31597" cy="36286"/>
            </a:xfrm>
            <a:custGeom>
              <a:avLst/>
              <a:gdLst/>
              <a:ahLst/>
              <a:cxnLst/>
              <a:rect l="l" t="t" r="r" b="b"/>
              <a:pathLst>
                <a:path w="890" h="1022" extrusionOk="0">
                  <a:moveTo>
                    <a:pt x="511" y="0"/>
                  </a:moveTo>
                  <a:cubicBezTo>
                    <a:pt x="229" y="0"/>
                    <a:pt x="0" y="229"/>
                    <a:pt x="0" y="511"/>
                  </a:cubicBezTo>
                  <a:cubicBezTo>
                    <a:pt x="0" y="793"/>
                    <a:pt x="229" y="1022"/>
                    <a:pt x="511" y="1022"/>
                  </a:cubicBezTo>
                  <a:lnTo>
                    <a:pt x="890" y="1022"/>
                  </a:lnTo>
                  <a:lnTo>
                    <a:pt x="8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6827709" y="3627863"/>
              <a:ext cx="13171" cy="36286"/>
            </a:xfrm>
            <a:custGeom>
              <a:avLst/>
              <a:gdLst/>
              <a:ahLst/>
              <a:cxnLst/>
              <a:rect l="l" t="t" r="r" b="b"/>
              <a:pathLst>
                <a:path w="371" h="1022" extrusionOk="0">
                  <a:moveTo>
                    <a:pt x="0" y="0"/>
                  </a:moveTo>
                  <a:lnTo>
                    <a:pt x="0" y="1022"/>
                  </a:lnTo>
                  <a:lnTo>
                    <a:pt x="370" y="1022"/>
                  </a:lnTo>
                  <a:lnTo>
                    <a:pt x="37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6903119" y="3631129"/>
              <a:ext cx="19278" cy="29718"/>
            </a:xfrm>
            <a:custGeom>
              <a:avLst/>
              <a:gdLst/>
              <a:ahLst/>
              <a:cxnLst/>
              <a:rect l="l" t="t" r="r" b="b"/>
              <a:pathLst>
                <a:path w="543" h="837" extrusionOk="0">
                  <a:moveTo>
                    <a:pt x="0" y="0"/>
                  </a:moveTo>
                  <a:lnTo>
                    <a:pt x="0" y="836"/>
                  </a:lnTo>
                  <a:lnTo>
                    <a:pt x="124" y="836"/>
                  </a:lnTo>
                  <a:cubicBezTo>
                    <a:pt x="356" y="836"/>
                    <a:pt x="543" y="649"/>
                    <a:pt x="541" y="418"/>
                  </a:cubicBezTo>
                  <a:cubicBezTo>
                    <a:pt x="541" y="187"/>
                    <a:pt x="354"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6903154" y="3631413"/>
              <a:ext cx="19242" cy="29434"/>
            </a:xfrm>
            <a:custGeom>
              <a:avLst/>
              <a:gdLst/>
              <a:ahLst/>
              <a:cxnLst/>
              <a:rect l="l" t="t" r="r" b="b"/>
              <a:pathLst>
                <a:path w="542" h="829" extrusionOk="0">
                  <a:moveTo>
                    <a:pt x="208" y="1"/>
                  </a:moveTo>
                  <a:lnTo>
                    <a:pt x="208" y="1"/>
                  </a:lnTo>
                  <a:cubicBezTo>
                    <a:pt x="250" y="66"/>
                    <a:pt x="273" y="143"/>
                    <a:pt x="273" y="224"/>
                  </a:cubicBezTo>
                  <a:cubicBezTo>
                    <a:pt x="273" y="339"/>
                    <a:pt x="225" y="443"/>
                    <a:pt x="150" y="519"/>
                  </a:cubicBezTo>
                  <a:cubicBezTo>
                    <a:pt x="107" y="561"/>
                    <a:pt x="57" y="592"/>
                    <a:pt x="1" y="614"/>
                  </a:cubicBezTo>
                  <a:lnTo>
                    <a:pt x="1" y="828"/>
                  </a:lnTo>
                  <a:lnTo>
                    <a:pt x="124" y="828"/>
                  </a:lnTo>
                  <a:cubicBezTo>
                    <a:pt x="240" y="828"/>
                    <a:pt x="345" y="781"/>
                    <a:pt x="419" y="706"/>
                  </a:cubicBezTo>
                  <a:cubicBezTo>
                    <a:pt x="496" y="630"/>
                    <a:pt x="542" y="526"/>
                    <a:pt x="542" y="411"/>
                  </a:cubicBezTo>
                  <a:cubicBezTo>
                    <a:pt x="542" y="208"/>
                    <a:pt x="398" y="40"/>
                    <a:pt x="2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6724748" y="3559944"/>
              <a:ext cx="89502" cy="9906"/>
            </a:xfrm>
            <a:custGeom>
              <a:avLst/>
              <a:gdLst/>
              <a:ahLst/>
              <a:cxnLst/>
              <a:rect l="l" t="t" r="r" b="b"/>
              <a:pathLst>
                <a:path w="2521" h="279" extrusionOk="0">
                  <a:moveTo>
                    <a:pt x="139" y="1"/>
                  </a:moveTo>
                  <a:cubicBezTo>
                    <a:pt x="62" y="1"/>
                    <a:pt x="1" y="64"/>
                    <a:pt x="1" y="139"/>
                  </a:cubicBezTo>
                  <a:cubicBezTo>
                    <a:pt x="1" y="215"/>
                    <a:pt x="61" y="278"/>
                    <a:pt x="139" y="278"/>
                  </a:cubicBezTo>
                  <a:lnTo>
                    <a:pt x="2382" y="278"/>
                  </a:lnTo>
                  <a:cubicBezTo>
                    <a:pt x="2457" y="278"/>
                    <a:pt x="2520" y="215"/>
                    <a:pt x="2520" y="139"/>
                  </a:cubicBezTo>
                  <a:cubicBezTo>
                    <a:pt x="2520" y="64"/>
                    <a:pt x="2458" y="1"/>
                    <a:pt x="23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6724748" y="3581602"/>
              <a:ext cx="63017" cy="9870"/>
            </a:xfrm>
            <a:custGeom>
              <a:avLst/>
              <a:gdLst/>
              <a:ahLst/>
              <a:cxnLst/>
              <a:rect l="l" t="t" r="r" b="b"/>
              <a:pathLst>
                <a:path w="1775" h="278" extrusionOk="0">
                  <a:moveTo>
                    <a:pt x="139" y="1"/>
                  </a:moveTo>
                  <a:cubicBezTo>
                    <a:pt x="62" y="1"/>
                    <a:pt x="1" y="61"/>
                    <a:pt x="1" y="139"/>
                  </a:cubicBezTo>
                  <a:cubicBezTo>
                    <a:pt x="1" y="215"/>
                    <a:pt x="61" y="277"/>
                    <a:pt x="139" y="277"/>
                  </a:cubicBezTo>
                  <a:lnTo>
                    <a:pt x="1637" y="277"/>
                  </a:lnTo>
                  <a:cubicBezTo>
                    <a:pt x="1713" y="277"/>
                    <a:pt x="1775" y="215"/>
                    <a:pt x="1775" y="139"/>
                  </a:cubicBezTo>
                  <a:cubicBezTo>
                    <a:pt x="1775" y="64"/>
                    <a:pt x="1714" y="1"/>
                    <a:pt x="163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6724748" y="3603259"/>
              <a:ext cx="46615" cy="9870"/>
            </a:xfrm>
            <a:custGeom>
              <a:avLst/>
              <a:gdLst/>
              <a:ahLst/>
              <a:cxnLst/>
              <a:rect l="l" t="t" r="r" b="b"/>
              <a:pathLst>
                <a:path w="1313" h="278" extrusionOk="0">
                  <a:moveTo>
                    <a:pt x="139" y="1"/>
                  </a:moveTo>
                  <a:cubicBezTo>
                    <a:pt x="62" y="1"/>
                    <a:pt x="1" y="61"/>
                    <a:pt x="1" y="139"/>
                  </a:cubicBezTo>
                  <a:cubicBezTo>
                    <a:pt x="1" y="214"/>
                    <a:pt x="61" y="277"/>
                    <a:pt x="139" y="277"/>
                  </a:cubicBezTo>
                  <a:lnTo>
                    <a:pt x="1175" y="277"/>
                  </a:lnTo>
                  <a:cubicBezTo>
                    <a:pt x="1250" y="277"/>
                    <a:pt x="1313" y="214"/>
                    <a:pt x="1313" y="139"/>
                  </a:cubicBezTo>
                  <a:cubicBezTo>
                    <a:pt x="1313" y="63"/>
                    <a:pt x="1253" y="1"/>
                    <a:pt x="11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6724748" y="3625839"/>
              <a:ext cx="46615" cy="9906"/>
            </a:xfrm>
            <a:custGeom>
              <a:avLst/>
              <a:gdLst/>
              <a:ahLst/>
              <a:cxnLst/>
              <a:rect l="l" t="t" r="r" b="b"/>
              <a:pathLst>
                <a:path w="1313" h="279" extrusionOk="0">
                  <a:moveTo>
                    <a:pt x="139" y="1"/>
                  </a:moveTo>
                  <a:cubicBezTo>
                    <a:pt x="62" y="1"/>
                    <a:pt x="1" y="63"/>
                    <a:pt x="1" y="139"/>
                  </a:cubicBezTo>
                  <a:cubicBezTo>
                    <a:pt x="1" y="215"/>
                    <a:pt x="61" y="279"/>
                    <a:pt x="139" y="279"/>
                  </a:cubicBezTo>
                  <a:lnTo>
                    <a:pt x="1175" y="279"/>
                  </a:lnTo>
                  <a:cubicBezTo>
                    <a:pt x="1250" y="279"/>
                    <a:pt x="1313" y="215"/>
                    <a:pt x="1313" y="139"/>
                  </a:cubicBezTo>
                  <a:cubicBezTo>
                    <a:pt x="1313" y="64"/>
                    <a:pt x="1253" y="1"/>
                    <a:pt x="11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6896018" y="3749783"/>
              <a:ext cx="74307" cy="58086"/>
            </a:xfrm>
            <a:custGeom>
              <a:avLst/>
              <a:gdLst/>
              <a:ahLst/>
              <a:cxnLst/>
              <a:rect l="l" t="t" r="r" b="b"/>
              <a:pathLst>
                <a:path w="2093" h="1636" extrusionOk="0">
                  <a:moveTo>
                    <a:pt x="576" y="0"/>
                  </a:moveTo>
                  <a:cubicBezTo>
                    <a:pt x="566" y="0"/>
                    <a:pt x="556" y="0"/>
                    <a:pt x="546" y="1"/>
                  </a:cubicBezTo>
                  <a:cubicBezTo>
                    <a:pt x="374" y="13"/>
                    <a:pt x="220" y="116"/>
                    <a:pt x="143" y="267"/>
                  </a:cubicBezTo>
                  <a:cubicBezTo>
                    <a:pt x="0" y="551"/>
                    <a:pt x="99" y="857"/>
                    <a:pt x="331" y="1052"/>
                  </a:cubicBezTo>
                  <a:cubicBezTo>
                    <a:pt x="331" y="1052"/>
                    <a:pt x="862" y="1501"/>
                    <a:pt x="1009" y="1623"/>
                  </a:cubicBezTo>
                  <a:cubicBezTo>
                    <a:pt x="1020" y="1631"/>
                    <a:pt x="1033" y="1636"/>
                    <a:pt x="1046" y="1636"/>
                  </a:cubicBezTo>
                  <a:cubicBezTo>
                    <a:pt x="1060" y="1636"/>
                    <a:pt x="1073" y="1631"/>
                    <a:pt x="1084" y="1623"/>
                  </a:cubicBezTo>
                  <a:cubicBezTo>
                    <a:pt x="1229" y="1501"/>
                    <a:pt x="1762" y="1052"/>
                    <a:pt x="1762" y="1052"/>
                  </a:cubicBezTo>
                  <a:cubicBezTo>
                    <a:pt x="1993" y="857"/>
                    <a:pt x="2093" y="548"/>
                    <a:pt x="1949" y="267"/>
                  </a:cubicBezTo>
                  <a:cubicBezTo>
                    <a:pt x="1871" y="116"/>
                    <a:pt x="1717" y="13"/>
                    <a:pt x="1546" y="1"/>
                  </a:cubicBezTo>
                  <a:cubicBezTo>
                    <a:pt x="1536" y="0"/>
                    <a:pt x="1525" y="0"/>
                    <a:pt x="1515" y="0"/>
                  </a:cubicBezTo>
                  <a:cubicBezTo>
                    <a:pt x="1291" y="0"/>
                    <a:pt x="1103" y="151"/>
                    <a:pt x="1045" y="358"/>
                  </a:cubicBezTo>
                  <a:cubicBezTo>
                    <a:pt x="988" y="151"/>
                    <a:pt x="800"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6922078" y="3749748"/>
              <a:ext cx="48248" cy="58122"/>
            </a:xfrm>
            <a:custGeom>
              <a:avLst/>
              <a:gdLst/>
              <a:ahLst/>
              <a:cxnLst/>
              <a:rect l="l" t="t" r="r" b="b"/>
              <a:pathLst>
                <a:path w="1359" h="1637" extrusionOk="0">
                  <a:moveTo>
                    <a:pt x="761" y="1"/>
                  </a:moveTo>
                  <a:cubicBezTo>
                    <a:pt x="781" y="27"/>
                    <a:pt x="799" y="52"/>
                    <a:pt x="813" y="81"/>
                  </a:cubicBezTo>
                  <a:cubicBezTo>
                    <a:pt x="956" y="362"/>
                    <a:pt x="856" y="671"/>
                    <a:pt x="625" y="865"/>
                  </a:cubicBezTo>
                  <a:cubicBezTo>
                    <a:pt x="625" y="865"/>
                    <a:pt x="193" y="1230"/>
                    <a:pt x="0" y="1391"/>
                  </a:cubicBezTo>
                  <a:cubicBezTo>
                    <a:pt x="114" y="1487"/>
                    <a:pt x="222" y="1578"/>
                    <a:pt x="275" y="1624"/>
                  </a:cubicBezTo>
                  <a:cubicBezTo>
                    <a:pt x="286" y="1632"/>
                    <a:pt x="299" y="1637"/>
                    <a:pt x="312" y="1637"/>
                  </a:cubicBezTo>
                  <a:cubicBezTo>
                    <a:pt x="325" y="1637"/>
                    <a:pt x="338" y="1632"/>
                    <a:pt x="348" y="1624"/>
                  </a:cubicBezTo>
                  <a:cubicBezTo>
                    <a:pt x="497" y="1502"/>
                    <a:pt x="1028" y="1053"/>
                    <a:pt x="1028" y="1053"/>
                  </a:cubicBezTo>
                  <a:cubicBezTo>
                    <a:pt x="1259" y="858"/>
                    <a:pt x="1359" y="549"/>
                    <a:pt x="1216" y="267"/>
                  </a:cubicBezTo>
                  <a:cubicBezTo>
                    <a:pt x="1138" y="116"/>
                    <a:pt x="984" y="12"/>
                    <a:pt x="8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6682889" y="3690243"/>
              <a:ext cx="96957" cy="97000"/>
            </a:xfrm>
            <a:custGeom>
              <a:avLst/>
              <a:gdLst/>
              <a:ahLst/>
              <a:cxnLst/>
              <a:rect l="l" t="t" r="r" b="b"/>
              <a:pathLst>
                <a:path w="2731" h="2732" extrusionOk="0">
                  <a:moveTo>
                    <a:pt x="1365" y="0"/>
                  </a:moveTo>
                  <a:cubicBezTo>
                    <a:pt x="613" y="0"/>
                    <a:pt x="1" y="612"/>
                    <a:pt x="1" y="1366"/>
                  </a:cubicBezTo>
                  <a:cubicBezTo>
                    <a:pt x="1" y="2120"/>
                    <a:pt x="613" y="2731"/>
                    <a:pt x="1365" y="2731"/>
                  </a:cubicBezTo>
                  <a:cubicBezTo>
                    <a:pt x="2119" y="2731"/>
                    <a:pt x="2731" y="2120"/>
                    <a:pt x="2731" y="1366"/>
                  </a:cubicBezTo>
                  <a:cubicBezTo>
                    <a:pt x="2731" y="612"/>
                    <a:pt x="2119" y="0"/>
                    <a:pt x="1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6697197" y="3695249"/>
              <a:ext cx="82650" cy="91993"/>
            </a:xfrm>
            <a:custGeom>
              <a:avLst/>
              <a:gdLst/>
              <a:ahLst/>
              <a:cxnLst/>
              <a:rect l="l" t="t" r="r" b="b"/>
              <a:pathLst>
                <a:path w="2328" h="2591" extrusionOk="0">
                  <a:moveTo>
                    <a:pt x="1568" y="0"/>
                  </a:moveTo>
                  <a:cubicBezTo>
                    <a:pt x="1816" y="248"/>
                    <a:pt x="1971" y="590"/>
                    <a:pt x="1971" y="969"/>
                  </a:cubicBezTo>
                  <a:cubicBezTo>
                    <a:pt x="1971" y="1723"/>
                    <a:pt x="1359" y="2334"/>
                    <a:pt x="605" y="2334"/>
                  </a:cubicBezTo>
                  <a:cubicBezTo>
                    <a:pt x="388" y="2334"/>
                    <a:pt x="182" y="2284"/>
                    <a:pt x="1" y="2195"/>
                  </a:cubicBezTo>
                  <a:lnTo>
                    <a:pt x="1" y="2195"/>
                  </a:lnTo>
                  <a:cubicBezTo>
                    <a:pt x="247" y="2439"/>
                    <a:pt x="587" y="2590"/>
                    <a:pt x="964" y="2590"/>
                  </a:cubicBezTo>
                  <a:cubicBezTo>
                    <a:pt x="1716" y="2590"/>
                    <a:pt x="2328" y="1979"/>
                    <a:pt x="2328" y="1225"/>
                  </a:cubicBezTo>
                  <a:cubicBezTo>
                    <a:pt x="2328" y="687"/>
                    <a:pt x="2017" y="223"/>
                    <a:pt x="15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6706606" y="3719037"/>
              <a:ext cx="9834" cy="17610"/>
            </a:xfrm>
            <a:custGeom>
              <a:avLst/>
              <a:gdLst/>
              <a:ahLst/>
              <a:cxnLst/>
              <a:rect l="l" t="t" r="r" b="b"/>
              <a:pathLst>
                <a:path w="277" h="496" extrusionOk="0">
                  <a:moveTo>
                    <a:pt x="139" y="1"/>
                  </a:moveTo>
                  <a:cubicBezTo>
                    <a:pt x="63" y="1"/>
                    <a:pt x="1" y="61"/>
                    <a:pt x="1" y="139"/>
                  </a:cubicBezTo>
                  <a:lnTo>
                    <a:pt x="1" y="356"/>
                  </a:lnTo>
                  <a:cubicBezTo>
                    <a:pt x="1" y="432"/>
                    <a:pt x="61" y="496"/>
                    <a:pt x="139" y="496"/>
                  </a:cubicBezTo>
                  <a:cubicBezTo>
                    <a:pt x="214" y="496"/>
                    <a:pt x="277" y="432"/>
                    <a:pt x="277" y="356"/>
                  </a:cubicBezTo>
                  <a:lnTo>
                    <a:pt x="277" y="139"/>
                  </a:lnTo>
                  <a:cubicBezTo>
                    <a:pt x="277" y="64"/>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6746263" y="3719037"/>
              <a:ext cx="9941" cy="17610"/>
            </a:xfrm>
            <a:custGeom>
              <a:avLst/>
              <a:gdLst/>
              <a:ahLst/>
              <a:cxnLst/>
              <a:rect l="l" t="t" r="r" b="b"/>
              <a:pathLst>
                <a:path w="280" h="496" extrusionOk="0">
                  <a:moveTo>
                    <a:pt x="139" y="1"/>
                  </a:moveTo>
                  <a:cubicBezTo>
                    <a:pt x="64" y="1"/>
                    <a:pt x="0" y="61"/>
                    <a:pt x="0" y="139"/>
                  </a:cubicBezTo>
                  <a:lnTo>
                    <a:pt x="0" y="356"/>
                  </a:lnTo>
                  <a:cubicBezTo>
                    <a:pt x="0" y="432"/>
                    <a:pt x="61" y="496"/>
                    <a:pt x="139" y="496"/>
                  </a:cubicBezTo>
                  <a:cubicBezTo>
                    <a:pt x="216" y="496"/>
                    <a:pt x="280" y="432"/>
                    <a:pt x="277" y="356"/>
                  </a:cubicBezTo>
                  <a:lnTo>
                    <a:pt x="277" y="139"/>
                  </a:lnTo>
                  <a:cubicBezTo>
                    <a:pt x="277" y="64"/>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6712535" y="3749748"/>
              <a:ext cx="37384" cy="16332"/>
            </a:xfrm>
            <a:custGeom>
              <a:avLst/>
              <a:gdLst/>
              <a:ahLst/>
              <a:cxnLst/>
              <a:rect l="l" t="t" r="r" b="b"/>
              <a:pathLst>
                <a:path w="1053" h="460" extrusionOk="0">
                  <a:moveTo>
                    <a:pt x="897" y="1"/>
                  </a:moveTo>
                  <a:cubicBezTo>
                    <a:pt x="856" y="1"/>
                    <a:pt x="816" y="19"/>
                    <a:pt x="788" y="52"/>
                  </a:cubicBezTo>
                  <a:cubicBezTo>
                    <a:pt x="726" y="134"/>
                    <a:pt x="628" y="180"/>
                    <a:pt x="526" y="180"/>
                  </a:cubicBezTo>
                  <a:cubicBezTo>
                    <a:pt x="425" y="180"/>
                    <a:pt x="330" y="136"/>
                    <a:pt x="265" y="57"/>
                  </a:cubicBezTo>
                  <a:cubicBezTo>
                    <a:pt x="238" y="23"/>
                    <a:pt x="197" y="5"/>
                    <a:pt x="156" y="5"/>
                  </a:cubicBezTo>
                  <a:cubicBezTo>
                    <a:pt x="125" y="5"/>
                    <a:pt x="94" y="16"/>
                    <a:pt x="68" y="37"/>
                  </a:cubicBezTo>
                  <a:cubicBezTo>
                    <a:pt x="9" y="86"/>
                    <a:pt x="1" y="173"/>
                    <a:pt x="50" y="232"/>
                  </a:cubicBezTo>
                  <a:cubicBezTo>
                    <a:pt x="166" y="376"/>
                    <a:pt x="340" y="460"/>
                    <a:pt x="526" y="460"/>
                  </a:cubicBezTo>
                  <a:cubicBezTo>
                    <a:pt x="714" y="460"/>
                    <a:pt x="889" y="375"/>
                    <a:pt x="1004" y="225"/>
                  </a:cubicBezTo>
                  <a:cubicBezTo>
                    <a:pt x="1053" y="166"/>
                    <a:pt x="1041" y="80"/>
                    <a:pt x="982" y="31"/>
                  </a:cubicBezTo>
                  <a:cubicBezTo>
                    <a:pt x="957" y="11"/>
                    <a:pt x="927" y="1"/>
                    <a:pt x="89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6907699" y="3489398"/>
              <a:ext cx="84957" cy="84928"/>
            </a:xfrm>
            <a:custGeom>
              <a:avLst/>
              <a:gdLst/>
              <a:ahLst/>
              <a:cxnLst/>
              <a:rect l="l" t="t" r="r" b="b"/>
              <a:pathLst>
                <a:path w="2393" h="2392" extrusionOk="0">
                  <a:moveTo>
                    <a:pt x="1197" y="0"/>
                  </a:moveTo>
                  <a:cubicBezTo>
                    <a:pt x="536" y="0"/>
                    <a:pt x="1" y="536"/>
                    <a:pt x="1" y="1196"/>
                  </a:cubicBezTo>
                  <a:cubicBezTo>
                    <a:pt x="1" y="1857"/>
                    <a:pt x="536" y="2392"/>
                    <a:pt x="1197" y="2392"/>
                  </a:cubicBezTo>
                  <a:cubicBezTo>
                    <a:pt x="1857" y="2392"/>
                    <a:pt x="2392" y="1857"/>
                    <a:pt x="2392" y="1196"/>
                  </a:cubicBezTo>
                  <a:cubicBezTo>
                    <a:pt x="2392" y="536"/>
                    <a:pt x="1857" y="0"/>
                    <a:pt x="1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6919521" y="3493339"/>
              <a:ext cx="73135" cy="80987"/>
            </a:xfrm>
            <a:custGeom>
              <a:avLst/>
              <a:gdLst/>
              <a:ahLst/>
              <a:cxnLst/>
              <a:rect l="l" t="t" r="r" b="b"/>
              <a:pathLst>
                <a:path w="2060" h="2281" extrusionOk="0">
                  <a:moveTo>
                    <a:pt x="1366" y="0"/>
                  </a:moveTo>
                  <a:lnTo>
                    <a:pt x="1366" y="0"/>
                  </a:lnTo>
                  <a:cubicBezTo>
                    <a:pt x="1573" y="215"/>
                    <a:pt x="1700" y="508"/>
                    <a:pt x="1700" y="830"/>
                  </a:cubicBezTo>
                  <a:cubicBezTo>
                    <a:pt x="1700" y="1490"/>
                    <a:pt x="1164" y="2026"/>
                    <a:pt x="504" y="2026"/>
                  </a:cubicBezTo>
                  <a:cubicBezTo>
                    <a:pt x="324" y="2026"/>
                    <a:pt x="153" y="1986"/>
                    <a:pt x="0" y="1914"/>
                  </a:cubicBezTo>
                  <a:lnTo>
                    <a:pt x="0" y="1914"/>
                  </a:lnTo>
                  <a:cubicBezTo>
                    <a:pt x="217" y="2141"/>
                    <a:pt x="525" y="2281"/>
                    <a:pt x="864" y="2281"/>
                  </a:cubicBezTo>
                  <a:cubicBezTo>
                    <a:pt x="1524" y="2281"/>
                    <a:pt x="2059" y="1746"/>
                    <a:pt x="2059" y="1085"/>
                  </a:cubicBezTo>
                  <a:cubicBezTo>
                    <a:pt x="2059" y="605"/>
                    <a:pt x="1776" y="190"/>
                    <a:pt x="13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6927829" y="3514002"/>
              <a:ext cx="9834" cy="16652"/>
            </a:xfrm>
            <a:custGeom>
              <a:avLst/>
              <a:gdLst/>
              <a:ahLst/>
              <a:cxnLst/>
              <a:rect l="l" t="t" r="r" b="b"/>
              <a:pathLst>
                <a:path w="277" h="469" extrusionOk="0">
                  <a:moveTo>
                    <a:pt x="139" y="1"/>
                  </a:moveTo>
                  <a:cubicBezTo>
                    <a:pt x="63" y="1"/>
                    <a:pt x="1" y="63"/>
                    <a:pt x="1" y="141"/>
                  </a:cubicBezTo>
                  <a:lnTo>
                    <a:pt x="1" y="330"/>
                  </a:lnTo>
                  <a:cubicBezTo>
                    <a:pt x="1" y="407"/>
                    <a:pt x="61" y="469"/>
                    <a:pt x="139" y="469"/>
                  </a:cubicBezTo>
                  <a:cubicBezTo>
                    <a:pt x="217" y="469"/>
                    <a:pt x="277" y="407"/>
                    <a:pt x="277" y="330"/>
                  </a:cubicBezTo>
                  <a:lnTo>
                    <a:pt x="277" y="141"/>
                  </a:lnTo>
                  <a:cubicBezTo>
                    <a:pt x="277" y="64"/>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6962623" y="3514002"/>
              <a:ext cx="9834" cy="16652"/>
            </a:xfrm>
            <a:custGeom>
              <a:avLst/>
              <a:gdLst/>
              <a:ahLst/>
              <a:cxnLst/>
              <a:rect l="l" t="t" r="r" b="b"/>
              <a:pathLst>
                <a:path w="277" h="469" extrusionOk="0">
                  <a:moveTo>
                    <a:pt x="139" y="1"/>
                  </a:moveTo>
                  <a:cubicBezTo>
                    <a:pt x="64" y="1"/>
                    <a:pt x="1" y="63"/>
                    <a:pt x="1" y="141"/>
                  </a:cubicBezTo>
                  <a:lnTo>
                    <a:pt x="1" y="330"/>
                  </a:lnTo>
                  <a:cubicBezTo>
                    <a:pt x="1" y="407"/>
                    <a:pt x="61" y="469"/>
                    <a:pt x="139" y="469"/>
                  </a:cubicBezTo>
                  <a:cubicBezTo>
                    <a:pt x="217" y="469"/>
                    <a:pt x="277" y="407"/>
                    <a:pt x="277" y="330"/>
                  </a:cubicBezTo>
                  <a:lnTo>
                    <a:pt x="277" y="141"/>
                  </a:lnTo>
                  <a:cubicBezTo>
                    <a:pt x="277" y="64"/>
                    <a:pt x="215"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6933013" y="3535482"/>
              <a:ext cx="34189" cy="15445"/>
            </a:xfrm>
            <a:custGeom>
              <a:avLst/>
              <a:gdLst/>
              <a:ahLst/>
              <a:cxnLst/>
              <a:rect l="l" t="t" r="r" b="b"/>
              <a:pathLst>
                <a:path w="963" h="435" extrusionOk="0">
                  <a:moveTo>
                    <a:pt x="482" y="0"/>
                  </a:moveTo>
                  <a:cubicBezTo>
                    <a:pt x="312" y="0"/>
                    <a:pt x="154" y="77"/>
                    <a:pt x="49" y="209"/>
                  </a:cubicBezTo>
                  <a:cubicBezTo>
                    <a:pt x="0" y="269"/>
                    <a:pt x="10" y="356"/>
                    <a:pt x="71" y="403"/>
                  </a:cubicBezTo>
                  <a:cubicBezTo>
                    <a:pt x="95" y="423"/>
                    <a:pt x="125" y="435"/>
                    <a:pt x="157" y="435"/>
                  </a:cubicBezTo>
                  <a:cubicBezTo>
                    <a:pt x="197" y="435"/>
                    <a:pt x="237" y="416"/>
                    <a:pt x="265" y="383"/>
                  </a:cubicBezTo>
                  <a:cubicBezTo>
                    <a:pt x="318" y="317"/>
                    <a:pt x="397" y="279"/>
                    <a:pt x="482" y="279"/>
                  </a:cubicBezTo>
                  <a:cubicBezTo>
                    <a:pt x="567" y="279"/>
                    <a:pt x="646" y="317"/>
                    <a:pt x="698" y="382"/>
                  </a:cubicBezTo>
                  <a:cubicBezTo>
                    <a:pt x="726" y="415"/>
                    <a:pt x="766" y="433"/>
                    <a:pt x="807" y="433"/>
                  </a:cubicBezTo>
                  <a:cubicBezTo>
                    <a:pt x="838" y="433"/>
                    <a:pt x="868" y="423"/>
                    <a:pt x="894" y="402"/>
                  </a:cubicBezTo>
                  <a:cubicBezTo>
                    <a:pt x="953" y="353"/>
                    <a:pt x="963" y="265"/>
                    <a:pt x="914" y="206"/>
                  </a:cubicBezTo>
                  <a:cubicBezTo>
                    <a:pt x="807" y="77"/>
                    <a:pt x="649" y="0"/>
                    <a:pt x="4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6840774" y="3598395"/>
              <a:ext cx="62981" cy="95295"/>
            </a:xfrm>
            <a:custGeom>
              <a:avLst/>
              <a:gdLst/>
              <a:ahLst/>
              <a:cxnLst/>
              <a:rect l="l" t="t" r="r" b="b"/>
              <a:pathLst>
                <a:path w="1774" h="2684" extrusionOk="0">
                  <a:moveTo>
                    <a:pt x="1690" y="1"/>
                  </a:moveTo>
                  <a:cubicBezTo>
                    <a:pt x="1665" y="1"/>
                    <a:pt x="1639" y="12"/>
                    <a:pt x="1621" y="37"/>
                  </a:cubicBezTo>
                  <a:cubicBezTo>
                    <a:pt x="1070" y="800"/>
                    <a:pt x="161" y="830"/>
                    <a:pt x="19" y="830"/>
                  </a:cubicBezTo>
                  <a:cubicBezTo>
                    <a:pt x="7" y="830"/>
                    <a:pt x="1" y="830"/>
                    <a:pt x="1" y="830"/>
                  </a:cubicBezTo>
                  <a:lnTo>
                    <a:pt x="1" y="1341"/>
                  </a:lnTo>
                  <a:lnTo>
                    <a:pt x="1" y="1852"/>
                  </a:lnTo>
                  <a:cubicBezTo>
                    <a:pt x="1" y="1852"/>
                    <a:pt x="7" y="1852"/>
                    <a:pt x="18" y="1852"/>
                  </a:cubicBezTo>
                  <a:cubicBezTo>
                    <a:pt x="155" y="1852"/>
                    <a:pt x="1067" y="1881"/>
                    <a:pt x="1621" y="2648"/>
                  </a:cubicBezTo>
                  <a:cubicBezTo>
                    <a:pt x="1639" y="2672"/>
                    <a:pt x="1664" y="2684"/>
                    <a:pt x="1689" y="2684"/>
                  </a:cubicBezTo>
                  <a:cubicBezTo>
                    <a:pt x="1732" y="2684"/>
                    <a:pt x="1773" y="2651"/>
                    <a:pt x="1773" y="2600"/>
                  </a:cubicBezTo>
                  <a:lnTo>
                    <a:pt x="1773" y="1342"/>
                  </a:lnTo>
                  <a:lnTo>
                    <a:pt x="1773" y="85"/>
                  </a:lnTo>
                  <a:cubicBezTo>
                    <a:pt x="1773" y="33"/>
                    <a:pt x="1733"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6840845" y="3598324"/>
              <a:ext cx="63017" cy="95366"/>
            </a:xfrm>
            <a:custGeom>
              <a:avLst/>
              <a:gdLst/>
              <a:ahLst/>
              <a:cxnLst/>
              <a:rect l="l" t="t" r="r" b="b"/>
              <a:pathLst>
                <a:path w="1775" h="2686" extrusionOk="0">
                  <a:moveTo>
                    <a:pt x="1688" y="0"/>
                  </a:moveTo>
                  <a:cubicBezTo>
                    <a:pt x="1663" y="0"/>
                    <a:pt x="1638" y="11"/>
                    <a:pt x="1620" y="35"/>
                  </a:cubicBezTo>
                  <a:cubicBezTo>
                    <a:pt x="1554" y="128"/>
                    <a:pt x="1481" y="210"/>
                    <a:pt x="1403" y="285"/>
                  </a:cubicBezTo>
                  <a:lnTo>
                    <a:pt x="1403" y="1562"/>
                  </a:lnTo>
                  <a:cubicBezTo>
                    <a:pt x="1403" y="1702"/>
                    <a:pt x="1289" y="1798"/>
                    <a:pt x="1166" y="1798"/>
                  </a:cubicBezTo>
                  <a:cubicBezTo>
                    <a:pt x="1120" y="1798"/>
                    <a:pt x="1072" y="1784"/>
                    <a:pt x="1029" y="1755"/>
                  </a:cubicBezTo>
                  <a:cubicBezTo>
                    <a:pt x="697" y="1523"/>
                    <a:pt x="289" y="1422"/>
                    <a:pt x="0" y="1376"/>
                  </a:cubicBezTo>
                  <a:lnTo>
                    <a:pt x="0" y="1854"/>
                  </a:lnTo>
                  <a:cubicBezTo>
                    <a:pt x="0" y="1854"/>
                    <a:pt x="6" y="1854"/>
                    <a:pt x="17" y="1854"/>
                  </a:cubicBezTo>
                  <a:cubicBezTo>
                    <a:pt x="154" y="1854"/>
                    <a:pt x="1066" y="1883"/>
                    <a:pt x="1620" y="2650"/>
                  </a:cubicBezTo>
                  <a:cubicBezTo>
                    <a:pt x="1639" y="2675"/>
                    <a:pt x="1664" y="2686"/>
                    <a:pt x="1690" y="2686"/>
                  </a:cubicBezTo>
                  <a:cubicBezTo>
                    <a:pt x="1733" y="2686"/>
                    <a:pt x="1774" y="2654"/>
                    <a:pt x="1774" y="2602"/>
                  </a:cubicBezTo>
                  <a:lnTo>
                    <a:pt x="1774" y="85"/>
                  </a:lnTo>
                  <a:cubicBezTo>
                    <a:pt x="1774" y="33"/>
                    <a:pt x="1731" y="0"/>
                    <a:pt x="16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9"/>
          <p:cNvGrpSpPr/>
          <p:nvPr/>
        </p:nvGrpSpPr>
        <p:grpSpPr>
          <a:xfrm>
            <a:off x="6026888" y="3494298"/>
            <a:ext cx="327024" cy="317121"/>
            <a:chOff x="6026888" y="3494298"/>
            <a:chExt cx="327024" cy="317121"/>
          </a:xfrm>
        </p:grpSpPr>
        <p:sp>
          <p:nvSpPr>
            <p:cNvPr id="4307" name="Google Shape;4307;p59"/>
            <p:cNvSpPr/>
            <p:nvPr/>
          </p:nvSpPr>
          <p:spPr>
            <a:xfrm>
              <a:off x="6026888" y="3531754"/>
              <a:ext cx="327014" cy="213598"/>
            </a:xfrm>
            <a:custGeom>
              <a:avLst/>
              <a:gdLst/>
              <a:ahLst/>
              <a:cxnLst/>
              <a:rect l="l" t="t" r="r" b="b"/>
              <a:pathLst>
                <a:path w="9211" h="6016" extrusionOk="0">
                  <a:moveTo>
                    <a:pt x="339" y="0"/>
                  </a:moveTo>
                  <a:cubicBezTo>
                    <a:pt x="152" y="0"/>
                    <a:pt x="1" y="151"/>
                    <a:pt x="1" y="338"/>
                  </a:cubicBezTo>
                  <a:lnTo>
                    <a:pt x="1" y="5027"/>
                  </a:lnTo>
                  <a:lnTo>
                    <a:pt x="117" y="5189"/>
                  </a:lnTo>
                  <a:lnTo>
                    <a:pt x="117" y="5677"/>
                  </a:lnTo>
                  <a:cubicBezTo>
                    <a:pt x="117" y="5864"/>
                    <a:pt x="268" y="6015"/>
                    <a:pt x="456" y="6015"/>
                  </a:cubicBezTo>
                  <a:lnTo>
                    <a:pt x="8796" y="6015"/>
                  </a:lnTo>
                  <a:cubicBezTo>
                    <a:pt x="8983" y="6015"/>
                    <a:pt x="9134" y="5864"/>
                    <a:pt x="9134" y="5677"/>
                  </a:cubicBezTo>
                  <a:lnTo>
                    <a:pt x="9134" y="5235"/>
                  </a:lnTo>
                  <a:lnTo>
                    <a:pt x="9211" y="5030"/>
                  </a:lnTo>
                  <a:lnTo>
                    <a:pt x="9211" y="338"/>
                  </a:lnTo>
                  <a:cubicBezTo>
                    <a:pt x="9211" y="150"/>
                    <a:pt x="9060" y="0"/>
                    <a:pt x="8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6328705" y="3531754"/>
              <a:ext cx="25207" cy="213598"/>
            </a:xfrm>
            <a:custGeom>
              <a:avLst/>
              <a:gdLst/>
              <a:ahLst/>
              <a:cxnLst/>
              <a:rect l="l" t="t" r="r" b="b"/>
              <a:pathLst>
                <a:path w="710" h="6016" extrusionOk="0">
                  <a:moveTo>
                    <a:pt x="0" y="0"/>
                  </a:moveTo>
                  <a:cubicBezTo>
                    <a:pt x="187" y="0"/>
                    <a:pt x="338" y="151"/>
                    <a:pt x="338" y="338"/>
                  </a:cubicBezTo>
                  <a:lnTo>
                    <a:pt x="338" y="5677"/>
                  </a:lnTo>
                  <a:cubicBezTo>
                    <a:pt x="338" y="5864"/>
                    <a:pt x="187" y="6015"/>
                    <a:pt x="0" y="6015"/>
                  </a:cubicBezTo>
                  <a:lnTo>
                    <a:pt x="371" y="6015"/>
                  </a:lnTo>
                  <a:cubicBezTo>
                    <a:pt x="559" y="6015"/>
                    <a:pt x="710" y="5864"/>
                    <a:pt x="710" y="5677"/>
                  </a:cubicBezTo>
                  <a:lnTo>
                    <a:pt x="710" y="338"/>
                  </a:lnTo>
                  <a:cubicBezTo>
                    <a:pt x="710" y="151"/>
                    <a:pt x="559" y="0"/>
                    <a:pt x="3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6159068" y="3744032"/>
              <a:ext cx="62520" cy="40547"/>
            </a:xfrm>
            <a:custGeom>
              <a:avLst/>
              <a:gdLst/>
              <a:ahLst/>
              <a:cxnLst/>
              <a:rect l="l" t="t" r="r" b="b"/>
              <a:pathLst>
                <a:path w="1761" h="1142" extrusionOk="0">
                  <a:moveTo>
                    <a:pt x="150" y="0"/>
                  </a:moveTo>
                  <a:cubicBezTo>
                    <a:pt x="150" y="0"/>
                    <a:pt x="100" y="739"/>
                    <a:pt x="1" y="1142"/>
                  </a:cubicBezTo>
                  <a:lnTo>
                    <a:pt x="1761" y="1142"/>
                  </a:lnTo>
                  <a:cubicBezTo>
                    <a:pt x="1663" y="739"/>
                    <a:pt x="1612" y="0"/>
                    <a:pt x="16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6202382" y="3743925"/>
              <a:ext cx="19242" cy="40618"/>
            </a:xfrm>
            <a:custGeom>
              <a:avLst/>
              <a:gdLst/>
              <a:ahLst/>
              <a:cxnLst/>
              <a:rect l="l" t="t" r="r" b="b"/>
              <a:pathLst>
                <a:path w="542" h="1144" extrusionOk="0">
                  <a:moveTo>
                    <a:pt x="1" y="1"/>
                  </a:moveTo>
                  <a:cubicBezTo>
                    <a:pt x="1" y="1"/>
                    <a:pt x="51" y="740"/>
                    <a:pt x="151" y="1143"/>
                  </a:cubicBezTo>
                  <a:lnTo>
                    <a:pt x="542" y="1143"/>
                  </a:lnTo>
                  <a:cubicBezTo>
                    <a:pt x="443" y="742"/>
                    <a:pt x="392" y="3"/>
                    <a:pt x="39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9"/>
            <p:cNvSpPr/>
            <p:nvPr/>
          </p:nvSpPr>
          <p:spPr>
            <a:xfrm>
              <a:off x="6026888" y="3710303"/>
              <a:ext cx="327014" cy="35079"/>
            </a:xfrm>
            <a:custGeom>
              <a:avLst/>
              <a:gdLst/>
              <a:ahLst/>
              <a:cxnLst/>
              <a:rect l="l" t="t" r="r" b="b"/>
              <a:pathLst>
                <a:path w="9211" h="988" extrusionOk="0">
                  <a:moveTo>
                    <a:pt x="1" y="1"/>
                  </a:moveTo>
                  <a:lnTo>
                    <a:pt x="1" y="650"/>
                  </a:lnTo>
                  <a:cubicBezTo>
                    <a:pt x="1" y="837"/>
                    <a:pt x="152" y="988"/>
                    <a:pt x="339" y="988"/>
                  </a:cubicBezTo>
                  <a:lnTo>
                    <a:pt x="8872" y="988"/>
                  </a:lnTo>
                  <a:cubicBezTo>
                    <a:pt x="9060" y="988"/>
                    <a:pt x="9211" y="837"/>
                    <a:pt x="9211" y="650"/>
                  </a:cubicBezTo>
                  <a:lnTo>
                    <a:pt x="92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6328705" y="3710303"/>
              <a:ext cx="25207" cy="35079"/>
            </a:xfrm>
            <a:custGeom>
              <a:avLst/>
              <a:gdLst/>
              <a:ahLst/>
              <a:cxnLst/>
              <a:rect l="l" t="t" r="r" b="b"/>
              <a:pathLst>
                <a:path w="710" h="988" extrusionOk="0">
                  <a:moveTo>
                    <a:pt x="338" y="1"/>
                  </a:moveTo>
                  <a:lnTo>
                    <a:pt x="338" y="650"/>
                  </a:lnTo>
                  <a:cubicBezTo>
                    <a:pt x="338" y="837"/>
                    <a:pt x="187" y="988"/>
                    <a:pt x="0" y="988"/>
                  </a:cubicBezTo>
                  <a:lnTo>
                    <a:pt x="371" y="988"/>
                  </a:lnTo>
                  <a:cubicBezTo>
                    <a:pt x="559" y="988"/>
                    <a:pt x="710" y="837"/>
                    <a:pt x="710" y="650"/>
                  </a:cubicBezTo>
                  <a:lnTo>
                    <a:pt x="71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6092357" y="3783867"/>
              <a:ext cx="196222" cy="27552"/>
            </a:xfrm>
            <a:custGeom>
              <a:avLst/>
              <a:gdLst/>
              <a:ahLst/>
              <a:cxnLst/>
              <a:rect l="l" t="t" r="r" b="b"/>
              <a:pathLst>
                <a:path w="5527" h="776" extrusionOk="0">
                  <a:moveTo>
                    <a:pt x="589" y="1"/>
                  </a:moveTo>
                  <a:cubicBezTo>
                    <a:pt x="264" y="1"/>
                    <a:pt x="0" y="264"/>
                    <a:pt x="0" y="588"/>
                  </a:cubicBezTo>
                  <a:lnTo>
                    <a:pt x="0" y="775"/>
                  </a:lnTo>
                  <a:lnTo>
                    <a:pt x="5526" y="775"/>
                  </a:lnTo>
                  <a:lnTo>
                    <a:pt x="5526" y="588"/>
                  </a:lnTo>
                  <a:cubicBezTo>
                    <a:pt x="5526" y="263"/>
                    <a:pt x="5261" y="1"/>
                    <a:pt x="4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6253579" y="3783867"/>
              <a:ext cx="34934" cy="27552"/>
            </a:xfrm>
            <a:custGeom>
              <a:avLst/>
              <a:gdLst/>
              <a:ahLst/>
              <a:cxnLst/>
              <a:rect l="l" t="t" r="r" b="b"/>
              <a:pathLst>
                <a:path w="984" h="776" extrusionOk="0">
                  <a:moveTo>
                    <a:pt x="1" y="1"/>
                  </a:moveTo>
                  <a:cubicBezTo>
                    <a:pt x="327" y="1"/>
                    <a:pt x="589" y="264"/>
                    <a:pt x="589" y="588"/>
                  </a:cubicBezTo>
                  <a:lnTo>
                    <a:pt x="589" y="775"/>
                  </a:lnTo>
                  <a:lnTo>
                    <a:pt x="984" y="775"/>
                  </a:lnTo>
                  <a:lnTo>
                    <a:pt x="984" y="588"/>
                  </a:lnTo>
                  <a:cubicBezTo>
                    <a:pt x="984" y="264"/>
                    <a:pt x="719" y="1"/>
                    <a:pt x="3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6049362" y="3637875"/>
              <a:ext cx="161856" cy="38132"/>
            </a:xfrm>
            <a:custGeom>
              <a:avLst/>
              <a:gdLst/>
              <a:ahLst/>
              <a:cxnLst/>
              <a:rect l="l" t="t" r="r" b="b"/>
              <a:pathLst>
                <a:path w="4559" h="1074" extrusionOk="0">
                  <a:moveTo>
                    <a:pt x="97" y="0"/>
                  </a:moveTo>
                  <a:cubicBezTo>
                    <a:pt x="44" y="0"/>
                    <a:pt x="1" y="43"/>
                    <a:pt x="1" y="98"/>
                  </a:cubicBezTo>
                  <a:lnTo>
                    <a:pt x="1" y="977"/>
                  </a:lnTo>
                  <a:cubicBezTo>
                    <a:pt x="1" y="1030"/>
                    <a:pt x="44" y="1074"/>
                    <a:pt x="97" y="1074"/>
                  </a:cubicBezTo>
                  <a:lnTo>
                    <a:pt x="4461" y="1074"/>
                  </a:lnTo>
                  <a:cubicBezTo>
                    <a:pt x="4514" y="1074"/>
                    <a:pt x="4558" y="1029"/>
                    <a:pt x="4557" y="977"/>
                  </a:cubicBezTo>
                  <a:lnTo>
                    <a:pt x="4557" y="98"/>
                  </a:lnTo>
                  <a:cubicBezTo>
                    <a:pt x="4557" y="43"/>
                    <a:pt x="4514" y="0"/>
                    <a:pt x="4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6194572" y="3637804"/>
              <a:ext cx="16651" cy="38203"/>
            </a:xfrm>
            <a:custGeom>
              <a:avLst/>
              <a:gdLst/>
              <a:ahLst/>
              <a:cxnLst/>
              <a:rect l="l" t="t" r="r" b="b"/>
              <a:pathLst>
                <a:path w="469" h="1076" extrusionOk="0">
                  <a:moveTo>
                    <a:pt x="374" y="1"/>
                  </a:moveTo>
                  <a:cubicBezTo>
                    <a:pt x="374" y="1"/>
                    <a:pt x="373" y="1"/>
                    <a:pt x="372" y="1"/>
                  </a:cubicBezTo>
                  <a:lnTo>
                    <a:pt x="1" y="1"/>
                  </a:lnTo>
                  <a:cubicBezTo>
                    <a:pt x="55" y="1"/>
                    <a:pt x="99" y="44"/>
                    <a:pt x="99" y="97"/>
                  </a:cubicBezTo>
                  <a:lnTo>
                    <a:pt x="99" y="979"/>
                  </a:lnTo>
                  <a:cubicBezTo>
                    <a:pt x="99" y="1032"/>
                    <a:pt x="55" y="1076"/>
                    <a:pt x="1" y="1076"/>
                  </a:cubicBezTo>
                  <a:lnTo>
                    <a:pt x="372" y="1076"/>
                  </a:lnTo>
                  <a:cubicBezTo>
                    <a:pt x="425" y="1076"/>
                    <a:pt x="468" y="1032"/>
                    <a:pt x="468" y="979"/>
                  </a:cubicBezTo>
                  <a:lnTo>
                    <a:pt x="468" y="97"/>
                  </a:lnTo>
                  <a:cubicBezTo>
                    <a:pt x="468" y="45"/>
                    <a:pt x="425" y="1"/>
                    <a:pt x="374" y="1"/>
                  </a:cubicBezTo>
                  <a:close/>
                </a:path>
              </a:pathLst>
            </a:custGeom>
            <a:solidFill>
              <a:srgbClr val="E8E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6042651" y="3577838"/>
              <a:ext cx="23964" cy="44985"/>
            </a:xfrm>
            <a:custGeom>
              <a:avLst/>
              <a:gdLst/>
              <a:ahLst/>
              <a:cxnLst/>
              <a:rect l="l" t="t" r="r" b="b"/>
              <a:pathLst>
                <a:path w="675" h="1267" extrusionOk="0">
                  <a:moveTo>
                    <a:pt x="537" y="0"/>
                  </a:moveTo>
                  <a:cubicBezTo>
                    <a:pt x="459" y="0"/>
                    <a:pt x="399" y="64"/>
                    <a:pt x="399" y="138"/>
                  </a:cubicBezTo>
                  <a:lnTo>
                    <a:pt x="399" y="928"/>
                  </a:lnTo>
                  <a:cubicBezTo>
                    <a:pt x="399" y="951"/>
                    <a:pt x="387" y="972"/>
                    <a:pt x="367" y="983"/>
                  </a:cubicBezTo>
                  <a:cubicBezTo>
                    <a:pt x="361" y="986"/>
                    <a:pt x="355" y="988"/>
                    <a:pt x="349" y="988"/>
                  </a:cubicBezTo>
                  <a:cubicBezTo>
                    <a:pt x="322" y="988"/>
                    <a:pt x="292" y="963"/>
                    <a:pt x="286" y="959"/>
                  </a:cubicBezTo>
                  <a:cubicBezTo>
                    <a:pt x="266" y="930"/>
                    <a:pt x="236" y="911"/>
                    <a:pt x="204" y="901"/>
                  </a:cubicBezTo>
                  <a:cubicBezTo>
                    <a:pt x="191" y="898"/>
                    <a:pt x="178" y="896"/>
                    <a:pt x="166" y="896"/>
                  </a:cubicBezTo>
                  <a:cubicBezTo>
                    <a:pt x="133" y="896"/>
                    <a:pt x="102" y="907"/>
                    <a:pt x="76" y="928"/>
                  </a:cubicBezTo>
                  <a:cubicBezTo>
                    <a:pt x="0" y="993"/>
                    <a:pt x="26" y="1124"/>
                    <a:pt x="107" y="1172"/>
                  </a:cubicBezTo>
                  <a:cubicBezTo>
                    <a:pt x="161" y="1218"/>
                    <a:pt x="248" y="1267"/>
                    <a:pt x="348" y="1267"/>
                  </a:cubicBezTo>
                  <a:cubicBezTo>
                    <a:pt x="396" y="1267"/>
                    <a:pt x="449" y="1257"/>
                    <a:pt x="501" y="1225"/>
                  </a:cubicBezTo>
                  <a:cubicBezTo>
                    <a:pt x="607" y="1166"/>
                    <a:pt x="674" y="1052"/>
                    <a:pt x="674" y="928"/>
                  </a:cubicBezTo>
                  <a:lnTo>
                    <a:pt x="674" y="138"/>
                  </a:lnTo>
                  <a:cubicBezTo>
                    <a:pt x="675" y="64"/>
                    <a:pt x="615" y="0"/>
                    <a:pt x="5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6126511" y="3577838"/>
              <a:ext cx="31278" cy="44949"/>
            </a:xfrm>
            <a:custGeom>
              <a:avLst/>
              <a:gdLst/>
              <a:ahLst/>
              <a:cxnLst/>
              <a:rect l="l" t="t" r="r" b="b"/>
              <a:pathLst>
                <a:path w="881" h="1266" extrusionOk="0">
                  <a:moveTo>
                    <a:pt x="425" y="279"/>
                  </a:moveTo>
                  <a:cubicBezTo>
                    <a:pt x="474" y="279"/>
                    <a:pt x="513" y="318"/>
                    <a:pt x="513" y="367"/>
                  </a:cubicBezTo>
                  <a:cubicBezTo>
                    <a:pt x="513" y="416"/>
                    <a:pt x="473" y="455"/>
                    <a:pt x="425" y="455"/>
                  </a:cubicBezTo>
                  <a:lnTo>
                    <a:pt x="277" y="455"/>
                  </a:lnTo>
                  <a:lnTo>
                    <a:pt x="277" y="279"/>
                  </a:lnTo>
                  <a:close/>
                  <a:moveTo>
                    <a:pt x="476" y="734"/>
                  </a:moveTo>
                  <a:cubicBezTo>
                    <a:pt x="545" y="734"/>
                    <a:pt x="604" y="792"/>
                    <a:pt x="604" y="862"/>
                  </a:cubicBezTo>
                  <a:cubicBezTo>
                    <a:pt x="604" y="933"/>
                    <a:pt x="545" y="987"/>
                    <a:pt x="476" y="987"/>
                  </a:cubicBezTo>
                  <a:lnTo>
                    <a:pt x="277" y="987"/>
                  </a:lnTo>
                  <a:lnTo>
                    <a:pt x="277" y="734"/>
                  </a:lnTo>
                  <a:close/>
                  <a:moveTo>
                    <a:pt x="139" y="0"/>
                  </a:moveTo>
                  <a:cubicBezTo>
                    <a:pt x="61" y="0"/>
                    <a:pt x="1" y="64"/>
                    <a:pt x="1" y="138"/>
                  </a:cubicBezTo>
                  <a:lnTo>
                    <a:pt x="1" y="595"/>
                  </a:lnTo>
                  <a:lnTo>
                    <a:pt x="1" y="1127"/>
                  </a:lnTo>
                  <a:cubicBezTo>
                    <a:pt x="1" y="1164"/>
                    <a:pt x="15" y="1199"/>
                    <a:pt x="41" y="1225"/>
                  </a:cubicBezTo>
                  <a:cubicBezTo>
                    <a:pt x="67" y="1251"/>
                    <a:pt x="103" y="1265"/>
                    <a:pt x="139" y="1265"/>
                  </a:cubicBezTo>
                  <a:cubicBezTo>
                    <a:pt x="139" y="1265"/>
                    <a:pt x="404" y="1264"/>
                    <a:pt x="476" y="1264"/>
                  </a:cubicBezTo>
                  <a:cubicBezTo>
                    <a:pt x="699" y="1264"/>
                    <a:pt x="880" y="1081"/>
                    <a:pt x="880" y="858"/>
                  </a:cubicBezTo>
                  <a:cubicBezTo>
                    <a:pt x="880" y="739"/>
                    <a:pt x="824" y="628"/>
                    <a:pt x="741" y="554"/>
                  </a:cubicBezTo>
                  <a:cubicBezTo>
                    <a:pt x="772" y="501"/>
                    <a:pt x="792" y="435"/>
                    <a:pt x="792" y="367"/>
                  </a:cubicBezTo>
                  <a:cubicBezTo>
                    <a:pt x="792" y="166"/>
                    <a:pt x="628" y="0"/>
                    <a:pt x="42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6073895" y="3577838"/>
              <a:ext cx="45017" cy="44985"/>
            </a:xfrm>
            <a:custGeom>
              <a:avLst/>
              <a:gdLst/>
              <a:ahLst/>
              <a:cxnLst/>
              <a:rect l="l" t="t" r="r" b="b"/>
              <a:pathLst>
                <a:path w="1268" h="1267" extrusionOk="0">
                  <a:moveTo>
                    <a:pt x="634" y="279"/>
                  </a:moveTo>
                  <a:cubicBezTo>
                    <a:pt x="828" y="279"/>
                    <a:pt x="988" y="439"/>
                    <a:pt x="988" y="633"/>
                  </a:cubicBezTo>
                  <a:cubicBezTo>
                    <a:pt x="988" y="828"/>
                    <a:pt x="830" y="987"/>
                    <a:pt x="634" y="987"/>
                  </a:cubicBezTo>
                  <a:cubicBezTo>
                    <a:pt x="438" y="987"/>
                    <a:pt x="278" y="828"/>
                    <a:pt x="278" y="633"/>
                  </a:cubicBezTo>
                  <a:cubicBezTo>
                    <a:pt x="278" y="439"/>
                    <a:pt x="440" y="279"/>
                    <a:pt x="634" y="279"/>
                  </a:cubicBezTo>
                  <a:close/>
                  <a:moveTo>
                    <a:pt x="634" y="0"/>
                  </a:moveTo>
                  <a:cubicBezTo>
                    <a:pt x="284" y="0"/>
                    <a:pt x="1" y="285"/>
                    <a:pt x="1" y="633"/>
                  </a:cubicBezTo>
                  <a:cubicBezTo>
                    <a:pt x="1" y="983"/>
                    <a:pt x="284" y="1267"/>
                    <a:pt x="634" y="1267"/>
                  </a:cubicBezTo>
                  <a:cubicBezTo>
                    <a:pt x="982" y="1267"/>
                    <a:pt x="1267" y="983"/>
                    <a:pt x="1267" y="633"/>
                  </a:cubicBezTo>
                  <a:cubicBezTo>
                    <a:pt x="1267" y="285"/>
                    <a:pt x="982" y="0"/>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6244206" y="3577306"/>
              <a:ext cx="45834" cy="45837"/>
            </a:xfrm>
            <a:custGeom>
              <a:avLst/>
              <a:gdLst/>
              <a:ahLst/>
              <a:cxnLst/>
              <a:rect l="l" t="t" r="r" b="b"/>
              <a:pathLst>
                <a:path w="1291" h="1291" extrusionOk="0">
                  <a:moveTo>
                    <a:pt x="482" y="1"/>
                  </a:moveTo>
                  <a:lnTo>
                    <a:pt x="0" y="483"/>
                  </a:lnTo>
                  <a:lnTo>
                    <a:pt x="809" y="1290"/>
                  </a:lnTo>
                  <a:lnTo>
                    <a:pt x="1291" y="808"/>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6252301" y="3577306"/>
              <a:ext cx="37739" cy="37706"/>
            </a:xfrm>
            <a:custGeom>
              <a:avLst/>
              <a:gdLst/>
              <a:ahLst/>
              <a:cxnLst/>
              <a:rect l="l" t="t" r="r" b="b"/>
              <a:pathLst>
                <a:path w="1063" h="1062" extrusionOk="0">
                  <a:moveTo>
                    <a:pt x="256" y="1"/>
                  </a:moveTo>
                  <a:lnTo>
                    <a:pt x="1" y="254"/>
                  </a:lnTo>
                  <a:lnTo>
                    <a:pt x="810" y="1061"/>
                  </a:lnTo>
                  <a:lnTo>
                    <a:pt x="1063" y="808"/>
                  </a:lnTo>
                  <a:lnTo>
                    <a:pt x="2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6265224" y="3598785"/>
              <a:ext cx="68200" cy="65755"/>
            </a:xfrm>
            <a:custGeom>
              <a:avLst/>
              <a:gdLst/>
              <a:ahLst/>
              <a:cxnLst/>
              <a:rect l="l" t="t" r="r" b="b"/>
              <a:pathLst>
                <a:path w="1921" h="1852" extrusionOk="0">
                  <a:moveTo>
                    <a:pt x="730" y="1"/>
                  </a:moveTo>
                  <a:cubicBezTo>
                    <a:pt x="688" y="1"/>
                    <a:pt x="646" y="17"/>
                    <a:pt x="614" y="49"/>
                  </a:cubicBezTo>
                  <a:lnTo>
                    <a:pt x="66" y="597"/>
                  </a:lnTo>
                  <a:cubicBezTo>
                    <a:pt x="1" y="662"/>
                    <a:pt x="1" y="764"/>
                    <a:pt x="66" y="829"/>
                  </a:cubicBezTo>
                  <a:lnTo>
                    <a:pt x="925" y="1690"/>
                  </a:lnTo>
                  <a:cubicBezTo>
                    <a:pt x="1032" y="1798"/>
                    <a:pt x="1173" y="1852"/>
                    <a:pt x="1314" y="1852"/>
                  </a:cubicBezTo>
                  <a:cubicBezTo>
                    <a:pt x="1455" y="1852"/>
                    <a:pt x="1597" y="1798"/>
                    <a:pt x="1705" y="1690"/>
                  </a:cubicBezTo>
                  <a:cubicBezTo>
                    <a:pt x="1921" y="1474"/>
                    <a:pt x="1921" y="1124"/>
                    <a:pt x="1706" y="908"/>
                  </a:cubicBezTo>
                  <a:lnTo>
                    <a:pt x="846" y="49"/>
                  </a:lnTo>
                  <a:cubicBezTo>
                    <a:pt x="813" y="17"/>
                    <a:pt x="772" y="1"/>
                    <a:pt x="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6280917" y="3598856"/>
              <a:ext cx="52508" cy="65045"/>
            </a:xfrm>
            <a:custGeom>
              <a:avLst/>
              <a:gdLst/>
              <a:ahLst/>
              <a:cxnLst/>
              <a:rect l="l" t="t" r="r" b="b"/>
              <a:pathLst>
                <a:path w="1479" h="1832" extrusionOk="0">
                  <a:moveTo>
                    <a:pt x="286" y="0"/>
                  </a:moveTo>
                  <a:cubicBezTo>
                    <a:pt x="245" y="0"/>
                    <a:pt x="203" y="16"/>
                    <a:pt x="170" y="49"/>
                  </a:cubicBezTo>
                  <a:lnTo>
                    <a:pt x="1" y="218"/>
                  </a:lnTo>
                  <a:cubicBezTo>
                    <a:pt x="35" y="223"/>
                    <a:pt x="68" y="240"/>
                    <a:pt x="93" y="265"/>
                  </a:cubicBezTo>
                  <a:lnTo>
                    <a:pt x="953" y="1125"/>
                  </a:lnTo>
                  <a:cubicBezTo>
                    <a:pt x="1145" y="1316"/>
                    <a:pt x="1165" y="1616"/>
                    <a:pt x="1014" y="1832"/>
                  </a:cubicBezTo>
                  <a:cubicBezTo>
                    <a:pt x="1104" y="1806"/>
                    <a:pt x="1191" y="1760"/>
                    <a:pt x="1263" y="1688"/>
                  </a:cubicBezTo>
                  <a:cubicBezTo>
                    <a:pt x="1479" y="1472"/>
                    <a:pt x="1479" y="1122"/>
                    <a:pt x="1263" y="909"/>
                  </a:cubicBezTo>
                  <a:lnTo>
                    <a:pt x="402" y="49"/>
                  </a:lnTo>
                  <a:cubicBezTo>
                    <a:pt x="370" y="16"/>
                    <a:pt x="328" y="0"/>
                    <a:pt x="2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6161305" y="3494298"/>
              <a:ext cx="112188" cy="112196"/>
            </a:xfrm>
            <a:custGeom>
              <a:avLst/>
              <a:gdLst/>
              <a:ahLst/>
              <a:cxnLst/>
              <a:rect l="l" t="t" r="r" b="b"/>
              <a:pathLst>
                <a:path w="3160" h="3160" extrusionOk="0">
                  <a:moveTo>
                    <a:pt x="1580" y="0"/>
                  </a:moveTo>
                  <a:cubicBezTo>
                    <a:pt x="707" y="0"/>
                    <a:pt x="1" y="707"/>
                    <a:pt x="1" y="1581"/>
                  </a:cubicBezTo>
                  <a:cubicBezTo>
                    <a:pt x="1" y="2453"/>
                    <a:pt x="707" y="3159"/>
                    <a:pt x="1580" y="3159"/>
                  </a:cubicBezTo>
                  <a:cubicBezTo>
                    <a:pt x="2453" y="3159"/>
                    <a:pt x="3160" y="2453"/>
                    <a:pt x="3160" y="1581"/>
                  </a:cubicBezTo>
                  <a:cubicBezTo>
                    <a:pt x="3160" y="707"/>
                    <a:pt x="2453" y="0"/>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6193542" y="3495611"/>
              <a:ext cx="85384" cy="110918"/>
            </a:xfrm>
            <a:custGeom>
              <a:avLst/>
              <a:gdLst/>
              <a:ahLst/>
              <a:cxnLst/>
              <a:rect l="l" t="t" r="r" b="b"/>
              <a:pathLst>
                <a:path w="2405" h="3124" extrusionOk="0">
                  <a:moveTo>
                    <a:pt x="1013" y="1"/>
                  </a:moveTo>
                  <a:cubicBezTo>
                    <a:pt x="1174" y="77"/>
                    <a:pt x="1325" y="181"/>
                    <a:pt x="1459" y="315"/>
                  </a:cubicBezTo>
                  <a:cubicBezTo>
                    <a:pt x="2075" y="932"/>
                    <a:pt x="2075" y="1932"/>
                    <a:pt x="1459" y="2548"/>
                  </a:cubicBezTo>
                  <a:cubicBezTo>
                    <a:pt x="1150" y="2857"/>
                    <a:pt x="745" y="3012"/>
                    <a:pt x="339" y="3012"/>
                  </a:cubicBezTo>
                  <a:cubicBezTo>
                    <a:pt x="226" y="3012"/>
                    <a:pt x="112" y="3000"/>
                    <a:pt x="1" y="2975"/>
                  </a:cubicBezTo>
                  <a:lnTo>
                    <a:pt x="1" y="2975"/>
                  </a:lnTo>
                  <a:cubicBezTo>
                    <a:pt x="212" y="3074"/>
                    <a:pt x="441" y="3123"/>
                    <a:pt x="669" y="3123"/>
                  </a:cubicBezTo>
                  <a:cubicBezTo>
                    <a:pt x="1074" y="3123"/>
                    <a:pt x="1479" y="2968"/>
                    <a:pt x="1787" y="2660"/>
                  </a:cubicBezTo>
                  <a:cubicBezTo>
                    <a:pt x="2404" y="2043"/>
                    <a:pt x="2404" y="1044"/>
                    <a:pt x="1788" y="428"/>
                  </a:cubicBezTo>
                  <a:cubicBezTo>
                    <a:pt x="1567" y="207"/>
                    <a:pt x="1296" y="64"/>
                    <a:pt x="10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6179980" y="3512937"/>
              <a:ext cx="74875" cy="74880"/>
            </a:xfrm>
            <a:custGeom>
              <a:avLst/>
              <a:gdLst/>
              <a:ahLst/>
              <a:cxnLst/>
              <a:rect l="l" t="t" r="r" b="b"/>
              <a:pathLst>
                <a:path w="2109" h="2109" extrusionOk="0">
                  <a:moveTo>
                    <a:pt x="1054" y="1"/>
                  </a:moveTo>
                  <a:cubicBezTo>
                    <a:pt x="472" y="1"/>
                    <a:pt x="0" y="473"/>
                    <a:pt x="0" y="1056"/>
                  </a:cubicBezTo>
                  <a:cubicBezTo>
                    <a:pt x="0" y="1637"/>
                    <a:pt x="472" y="2109"/>
                    <a:pt x="1054" y="2109"/>
                  </a:cubicBezTo>
                  <a:cubicBezTo>
                    <a:pt x="1636" y="2109"/>
                    <a:pt x="2108" y="1637"/>
                    <a:pt x="2108" y="1056"/>
                  </a:cubicBezTo>
                  <a:cubicBezTo>
                    <a:pt x="2108" y="473"/>
                    <a:pt x="1636" y="1"/>
                    <a:pt x="1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6189353" y="3516310"/>
              <a:ext cx="69123" cy="71507"/>
            </a:xfrm>
            <a:custGeom>
              <a:avLst/>
              <a:gdLst/>
              <a:ahLst/>
              <a:cxnLst/>
              <a:rect l="l" t="t" r="r" b="b"/>
              <a:pathLst>
                <a:path w="1947" h="2014" extrusionOk="0">
                  <a:moveTo>
                    <a:pt x="1226" y="1"/>
                  </a:moveTo>
                  <a:lnTo>
                    <a:pt x="1226" y="1"/>
                  </a:lnTo>
                  <a:cubicBezTo>
                    <a:pt x="1591" y="415"/>
                    <a:pt x="1577" y="1048"/>
                    <a:pt x="1181" y="1444"/>
                  </a:cubicBezTo>
                  <a:cubicBezTo>
                    <a:pt x="976" y="1649"/>
                    <a:pt x="706" y="1752"/>
                    <a:pt x="436" y="1752"/>
                  </a:cubicBezTo>
                  <a:cubicBezTo>
                    <a:pt x="288" y="1752"/>
                    <a:pt x="139" y="1721"/>
                    <a:pt x="1" y="1658"/>
                  </a:cubicBezTo>
                  <a:lnTo>
                    <a:pt x="1" y="1658"/>
                  </a:lnTo>
                  <a:cubicBezTo>
                    <a:pt x="15" y="1674"/>
                    <a:pt x="30" y="1689"/>
                    <a:pt x="46" y="1704"/>
                  </a:cubicBezTo>
                  <a:cubicBezTo>
                    <a:pt x="251" y="1910"/>
                    <a:pt x="520" y="2013"/>
                    <a:pt x="790" y="2013"/>
                  </a:cubicBezTo>
                  <a:cubicBezTo>
                    <a:pt x="1059" y="2013"/>
                    <a:pt x="1329" y="1910"/>
                    <a:pt x="1535" y="1704"/>
                  </a:cubicBezTo>
                  <a:cubicBezTo>
                    <a:pt x="1947" y="1294"/>
                    <a:pt x="1947" y="627"/>
                    <a:pt x="1535" y="215"/>
                  </a:cubicBezTo>
                  <a:cubicBezTo>
                    <a:pt x="1443" y="123"/>
                    <a:pt x="1338" y="51"/>
                    <a:pt x="122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5379691" y="3489398"/>
            <a:ext cx="326736" cy="327030"/>
            <a:chOff x="5379691" y="3489398"/>
            <a:chExt cx="326736" cy="327030"/>
          </a:xfrm>
        </p:grpSpPr>
        <p:sp>
          <p:nvSpPr>
            <p:cNvPr id="4329" name="Google Shape;4329;p59"/>
            <p:cNvSpPr/>
            <p:nvPr/>
          </p:nvSpPr>
          <p:spPr>
            <a:xfrm>
              <a:off x="5454071" y="3644053"/>
              <a:ext cx="177939" cy="115391"/>
            </a:xfrm>
            <a:custGeom>
              <a:avLst/>
              <a:gdLst/>
              <a:ahLst/>
              <a:cxnLst/>
              <a:rect l="l" t="t" r="r" b="b"/>
              <a:pathLst>
                <a:path w="5012" h="3250" extrusionOk="0">
                  <a:moveTo>
                    <a:pt x="625" y="0"/>
                  </a:moveTo>
                  <a:cubicBezTo>
                    <a:pt x="343" y="629"/>
                    <a:pt x="0" y="1366"/>
                    <a:pt x="149" y="2071"/>
                  </a:cubicBezTo>
                  <a:cubicBezTo>
                    <a:pt x="308" y="2834"/>
                    <a:pt x="900" y="3195"/>
                    <a:pt x="1628" y="3250"/>
                  </a:cubicBezTo>
                  <a:lnTo>
                    <a:pt x="3382" y="3250"/>
                  </a:lnTo>
                  <a:cubicBezTo>
                    <a:pt x="4112" y="3195"/>
                    <a:pt x="4703" y="2834"/>
                    <a:pt x="4861" y="2071"/>
                  </a:cubicBezTo>
                  <a:cubicBezTo>
                    <a:pt x="5011" y="1366"/>
                    <a:pt x="4667" y="629"/>
                    <a:pt x="4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5571269" y="3643982"/>
              <a:ext cx="60745" cy="115462"/>
            </a:xfrm>
            <a:custGeom>
              <a:avLst/>
              <a:gdLst/>
              <a:ahLst/>
              <a:cxnLst/>
              <a:rect l="l" t="t" r="r" b="b"/>
              <a:pathLst>
                <a:path w="1711" h="3252" extrusionOk="0">
                  <a:moveTo>
                    <a:pt x="714" y="1"/>
                  </a:moveTo>
                  <a:cubicBezTo>
                    <a:pt x="998" y="638"/>
                    <a:pt x="1339" y="1382"/>
                    <a:pt x="1192" y="2097"/>
                  </a:cubicBezTo>
                  <a:cubicBezTo>
                    <a:pt x="1055" y="2765"/>
                    <a:pt x="592" y="3129"/>
                    <a:pt x="1" y="3252"/>
                  </a:cubicBezTo>
                  <a:lnTo>
                    <a:pt x="84" y="3252"/>
                  </a:lnTo>
                  <a:cubicBezTo>
                    <a:pt x="811" y="3197"/>
                    <a:pt x="1402" y="2836"/>
                    <a:pt x="1562" y="2073"/>
                  </a:cubicBezTo>
                  <a:cubicBezTo>
                    <a:pt x="1710" y="1368"/>
                    <a:pt x="1366" y="631"/>
                    <a:pt x="10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5471859" y="3745168"/>
              <a:ext cx="142472" cy="71259"/>
            </a:xfrm>
            <a:custGeom>
              <a:avLst/>
              <a:gdLst/>
              <a:ahLst/>
              <a:cxnLst/>
              <a:rect l="l" t="t" r="r" b="b"/>
              <a:pathLst>
                <a:path w="4013" h="2007" extrusionOk="0">
                  <a:moveTo>
                    <a:pt x="2006" y="0"/>
                  </a:moveTo>
                  <a:cubicBezTo>
                    <a:pt x="898" y="0"/>
                    <a:pt x="0" y="898"/>
                    <a:pt x="0" y="2006"/>
                  </a:cubicBezTo>
                  <a:lnTo>
                    <a:pt x="4012" y="2006"/>
                  </a:lnTo>
                  <a:cubicBezTo>
                    <a:pt x="4012" y="898"/>
                    <a:pt x="3114" y="0"/>
                    <a:pt x="2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5517836" y="3745203"/>
              <a:ext cx="96389" cy="71223"/>
            </a:xfrm>
            <a:custGeom>
              <a:avLst/>
              <a:gdLst/>
              <a:ahLst/>
              <a:cxnLst/>
              <a:rect l="l" t="t" r="r" b="b"/>
              <a:pathLst>
                <a:path w="2715" h="2006" extrusionOk="0">
                  <a:moveTo>
                    <a:pt x="711" y="1"/>
                  </a:moveTo>
                  <a:cubicBezTo>
                    <a:pt x="461" y="1"/>
                    <a:pt x="222" y="47"/>
                    <a:pt x="0" y="130"/>
                  </a:cubicBezTo>
                  <a:cubicBezTo>
                    <a:pt x="110" y="111"/>
                    <a:pt x="222" y="101"/>
                    <a:pt x="337" y="101"/>
                  </a:cubicBezTo>
                  <a:cubicBezTo>
                    <a:pt x="891" y="101"/>
                    <a:pt x="1390" y="324"/>
                    <a:pt x="1754" y="688"/>
                  </a:cubicBezTo>
                  <a:cubicBezTo>
                    <a:pt x="2094" y="1029"/>
                    <a:pt x="2314" y="1493"/>
                    <a:pt x="2339" y="2005"/>
                  </a:cubicBezTo>
                  <a:lnTo>
                    <a:pt x="2714" y="2005"/>
                  </a:lnTo>
                  <a:cubicBezTo>
                    <a:pt x="2714" y="1451"/>
                    <a:pt x="2490" y="949"/>
                    <a:pt x="2129" y="588"/>
                  </a:cubicBezTo>
                  <a:cubicBezTo>
                    <a:pt x="1765" y="226"/>
                    <a:pt x="1265" y="1"/>
                    <a:pt x="7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5527315" y="3710054"/>
              <a:ext cx="31455" cy="57305"/>
            </a:xfrm>
            <a:custGeom>
              <a:avLst/>
              <a:gdLst/>
              <a:ahLst/>
              <a:cxnLst/>
              <a:rect l="l" t="t" r="r" b="b"/>
              <a:pathLst>
                <a:path w="886" h="1614" extrusionOk="0">
                  <a:moveTo>
                    <a:pt x="1" y="0"/>
                  </a:moveTo>
                  <a:lnTo>
                    <a:pt x="1" y="1170"/>
                  </a:lnTo>
                  <a:cubicBezTo>
                    <a:pt x="1" y="1415"/>
                    <a:pt x="200" y="1614"/>
                    <a:pt x="444" y="1614"/>
                  </a:cubicBezTo>
                  <a:cubicBezTo>
                    <a:pt x="687" y="1614"/>
                    <a:pt x="886" y="1415"/>
                    <a:pt x="886" y="1170"/>
                  </a:cubicBez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5535197" y="3710054"/>
              <a:ext cx="23574" cy="57305"/>
            </a:xfrm>
            <a:custGeom>
              <a:avLst/>
              <a:gdLst/>
              <a:ahLst/>
              <a:cxnLst/>
              <a:rect l="l" t="t" r="r" b="b"/>
              <a:pathLst>
                <a:path w="664" h="1614" extrusionOk="0">
                  <a:moveTo>
                    <a:pt x="222" y="0"/>
                  </a:moveTo>
                  <a:lnTo>
                    <a:pt x="222" y="1170"/>
                  </a:lnTo>
                  <a:cubicBezTo>
                    <a:pt x="222" y="1334"/>
                    <a:pt x="134" y="1477"/>
                    <a:pt x="1" y="1555"/>
                  </a:cubicBezTo>
                  <a:cubicBezTo>
                    <a:pt x="65" y="1592"/>
                    <a:pt x="142" y="1614"/>
                    <a:pt x="222" y="1614"/>
                  </a:cubicBezTo>
                  <a:cubicBezTo>
                    <a:pt x="467" y="1614"/>
                    <a:pt x="664" y="1415"/>
                    <a:pt x="664" y="1170"/>
                  </a:cubicBezTo>
                  <a:lnTo>
                    <a:pt x="66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5475693" y="3590407"/>
              <a:ext cx="134803" cy="137298"/>
            </a:xfrm>
            <a:custGeom>
              <a:avLst/>
              <a:gdLst/>
              <a:ahLst/>
              <a:cxnLst/>
              <a:rect l="l" t="t" r="r" b="b"/>
              <a:pathLst>
                <a:path w="3797" h="3867" extrusionOk="0">
                  <a:moveTo>
                    <a:pt x="1898" y="0"/>
                  </a:moveTo>
                  <a:lnTo>
                    <a:pt x="0" y="1252"/>
                  </a:lnTo>
                  <a:lnTo>
                    <a:pt x="0" y="1969"/>
                  </a:lnTo>
                  <a:cubicBezTo>
                    <a:pt x="0" y="3018"/>
                    <a:pt x="849" y="3867"/>
                    <a:pt x="1898" y="3867"/>
                  </a:cubicBezTo>
                  <a:cubicBezTo>
                    <a:pt x="2944" y="3867"/>
                    <a:pt x="3796" y="3015"/>
                    <a:pt x="3796" y="1969"/>
                  </a:cubicBezTo>
                  <a:lnTo>
                    <a:pt x="3796" y="1252"/>
                  </a:lnTo>
                  <a:lnTo>
                    <a:pt x="1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5449775" y="3627544"/>
              <a:ext cx="29929" cy="36322"/>
            </a:xfrm>
            <a:custGeom>
              <a:avLst/>
              <a:gdLst/>
              <a:ahLst/>
              <a:cxnLst/>
              <a:rect l="l" t="t" r="r" b="b"/>
              <a:pathLst>
                <a:path w="843" h="1023" extrusionOk="0">
                  <a:moveTo>
                    <a:pt x="511" y="0"/>
                  </a:moveTo>
                  <a:cubicBezTo>
                    <a:pt x="228" y="0"/>
                    <a:pt x="1" y="228"/>
                    <a:pt x="1" y="511"/>
                  </a:cubicBezTo>
                  <a:cubicBezTo>
                    <a:pt x="1" y="793"/>
                    <a:pt x="228" y="1022"/>
                    <a:pt x="511" y="1022"/>
                  </a:cubicBezTo>
                  <a:lnTo>
                    <a:pt x="842" y="1022"/>
                  </a:lnTo>
                  <a:lnTo>
                    <a:pt x="8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475693" y="3548406"/>
              <a:ext cx="134803" cy="87910"/>
            </a:xfrm>
            <a:custGeom>
              <a:avLst/>
              <a:gdLst/>
              <a:ahLst/>
              <a:cxnLst/>
              <a:rect l="l" t="t" r="r" b="b"/>
              <a:pathLst>
                <a:path w="3797" h="2476" extrusionOk="0">
                  <a:moveTo>
                    <a:pt x="1898" y="0"/>
                  </a:moveTo>
                  <a:cubicBezTo>
                    <a:pt x="849" y="0"/>
                    <a:pt x="0" y="849"/>
                    <a:pt x="0" y="1898"/>
                  </a:cubicBezTo>
                  <a:lnTo>
                    <a:pt x="0" y="2476"/>
                  </a:lnTo>
                  <a:cubicBezTo>
                    <a:pt x="0" y="2476"/>
                    <a:pt x="1" y="2476"/>
                    <a:pt x="3" y="2476"/>
                  </a:cubicBezTo>
                  <a:cubicBezTo>
                    <a:pt x="66" y="2476"/>
                    <a:pt x="1249" y="2463"/>
                    <a:pt x="1898" y="1560"/>
                  </a:cubicBezTo>
                  <a:cubicBezTo>
                    <a:pt x="2548" y="2463"/>
                    <a:pt x="3730" y="2476"/>
                    <a:pt x="3794" y="2476"/>
                  </a:cubicBezTo>
                  <a:cubicBezTo>
                    <a:pt x="3795" y="2476"/>
                    <a:pt x="3796" y="2476"/>
                    <a:pt x="3796" y="2476"/>
                  </a:cubicBezTo>
                  <a:lnTo>
                    <a:pt x="3796" y="1898"/>
                  </a:lnTo>
                  <a:cubicBezTo>
                    <a:pt x="3796" y="849"/>
                    <a:pt x="2944" y="0"/>
                    <a:pt x="1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606276" y="3627544"/>
              <a:ext cx="30071" cy="36322"/>
            </a:xfrm>
            <a:custGeom>
              <a:avLst/>
              <a:gdLst/>
              <a:ahLst/>
              <a:cxnLst/>
              <a:rect l="l" t="t" r="r" b="b"/>
              <a:pathLst>
                <a:path w="847" h="1023" extrusionOk="0">
                  <a:moveTo>
                    <a:pt x="0" y="0"/>
                  </a:moveTo>
                  <a:lnTo>
                    <a:pt x="0" y="1022"/>
                  </a:lnTo>
                  <a:lnTo>
                    <a:pt x="336" y="1022"/>
                  </a:lnTo>
                  <a:cubicBezTo>
                    <a:pt x="618" y="1022"/>
                    <a:pt x="846" y="793"/>
                    <a:pt x="846" y="511"/>
                  </a:cubicBezTo>
                  <a:cubicBezTo>
                    <a:pt x="846" y="228"/>
                    <a:pt x="618"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5610465" y="3628041"/>
              <a:ext cx="25881" cy="35825"/>
            </a:xfrm>
            <a:custGeom>
              <a:avLst/>
              <a:gdLst/>
              <a:ahLst/>
              <a:cxnLst/>
              <a:rect l="l" t="t" r="r" b="b"/>
              <a:pathLst>
                <a:path w="729" h="1009" extrusionOk="0">
                  <a:moveTo>
                    <a:pt x="347" y="1"/>
                  </a:moveTo>
                  <a:cubicBezTo>
                    <a:pt x="383" y="70"/>
                    <a:pt x="402" y="149"/>
                    <a:pt x="402" y="233"/>
                  </a:cubicBezTo>
                  <a:cubicBezTo>
                    <a:pt x="402" y="477"/>
                    <a:pt x="229" y="682"/>
                    <a:pt x="0" y="732"/>
                  </a:cubicBezTo>
                  <a:lnTo>
                    <a:pt x="0" y="1008"/>
                  </a:lnTo>
                  <a:lnTo>
                    <a:pt x="218" y="1008"/>
                  </a:lnTo>
                  <a:cubicBezTo>
                    <a:pt x="500" y="1008"/>
                    <a:pt x="728" y="779"/>
                    <a:pt x="728" y="497"/>
                  </a:cubicBezTo>
                  <a:cubicBezTo>
                    <a:pt x="728" y="355"/>
                    <a:pt x="671" y="227"/>
                    <a:pt x="579" y="133"/>
                  </a:cubicBezTo>
                  <a:cubicBezTo>
                    <a:pt x="515" y="70"/>
                    <a:pt x="436" y="24"/>
                    <a:pt x="34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5510203" y="3646503"/>
              <a:ext cx="9657" cy="17717"/>
            </a:xfrm>
            <a:custGeom>
              <a:avLst/>
              <a:gdLst/>
              <a:ahLst/>
              <a:cxnLst/>
              <a:rect l="l" t="t" r="r" b="b"/>
              <a:pathLst>
                <a:path w="272" h="499" extrusionOk="0">
                  <a:moveTo>
                    <a:pt x="136" y="0"/>
                  </a:moveTo>
                  <a:cubicBezTo>
                    <a:pt x="63" y="0"/>
                    <a:pt x="1" y="61"/>
                    <a:pt x="1" y="136"/>
                  </a:cubicBezTo>
                  <a:lnTo>
                    <a:pt x="1" y="363"/>
                  </a:lnTo>
                  <a:cubicBezTo>
                    <a:pt x="1" y="438"/>
                    <a:pt x="63" y="498"/>
                    <a:pt x="136" y="498"/>
                  </a:cubicBezTo>
                  <a:cubicBezTo>
                    <a:pt x="212" y="498"/>
                    <a:pt x="271" y="438"/>
                    <a:pt x="271" y="363"/>
                  </a:cubicBezTo>
                  <a:lnTo>
                    <a:pt x="271" y="136"/>
                  </a:lnTo>
                  <a:cubicBezTo>
                    <a:pt x="271" y="61"/>
                    <a:pt x="210" y="0"/>
                    <a:pt x="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5568961" y="3646503"/>
              <a:ext cx="9657" cy="17717"/>
            </a:xfrm>
            <a:custGeom>
              <a:avLst/>
              <a:gdLst/>
              <a:ahLst/>
              <a:cxnLst/>
              <a:rect l="l" t="t" r="r" b="b"/>
              <a:pathLst>
                <a:path w="272" h="499" extrusionOk="0">
                  <a:moveTo>
                    <a:pt x="136" y="0"/>
                  </a:moveTo>
                  <a:cubicBezTo>
                    <a:pt x="63" y="0"/>
                    <a:pt x="1" y="61"/>
                    <a:pt x="1" y="136"/>
                  </a:cubicBezTo>
                  <a:lnTo>
                    <a:pt x="1" y="363"/>
                  </a:lnTo>
                  <a:cubicBezTo>
                    <a:pt x="1" y="438"/>
                    <a:pt x="63" y="498"/>
                    <a:pt x="136" y="498"/>
                  </a:cubicBezTo>
                  <a:cubicBezTo>
                    <a:pt x="209" y="498"/>
                    <a:pt x="271" y="438"/>
                    <a:pt x="271" y="363"/>
                  </a:cubicBezTo>
                  <a:lnTo>
                    <a:pt x="271" y="136"/>
                  </a:lnTo>
                  <a:cubicBezTo>
                    <a:pt x="271" y="61"/>
                    <a:pt x="209" y="0"/>
                    <a:pt x="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5527280" y="3676468"/>
              <a:ext cx="31668" cy="14735"/>
            </a:xfrm>
            <a:custGeom>
              <a:avLst/>
              <a:gdLst/>
              <a:ahLst/>
              <a:cxnLst/>
              <a:rect l="l" t="t" r="r" b="b"/>
              <a:pathLst>
                <a:path w="892" h="415" extrusionOk="0">
                  <a:moveTo>
                    <a:pt x="740" y="1"/>
                  </a:moveTo>
                  <a:cubicBezTo>
                    <a:pt x="700" y="1"/>
                    <a:pt x="661" y="18"/>
                    <a:pt x="634" y="51"/>
                  </a:cubicBezTo>
                  <a:cubicBezTo>
                    <a:pt x="586" y="109"/>
                    <a:pt x="519" y="142"/>
                    <a:pt x="445" y="142"/>
                  </a:cubicBezTo>
                  <a:cubicBezTo>
                    <a:pt x="370" y="142"/>
                    <a:pt x="304" y="109"/>
                    <a:pt x="258" y="54"/>
                  </a:cubicBezTo>
                  <a:cubicBezTo>
                    <a:pt x="230" y="21"/>
                    <a:pt x="191" y="4"/>
                    <a:pt x="152" y="4"/>
                  </a:cubicBezTo>
                  <a:cubicBezTo>
                    <a:pt x="122" y="4"/>
                    <a:pt x="92" y="14"/>
                    <a:pt x="67" y="34"/>
                  </a:cubicBezTo>
                  <a:cubicBezTo>
                    <a:pt x="9" y="83"/>
                    <a:pt x="1" y="167"/>
                    <a:pt x="47" y="224"/>
                  </a:cubicBezTo>
                  <a:cubicBezTo>
                    <a:pt x="144" y="345"/>
                    <a:pt x="288" y="414"/>
                    <a:pt x="442" y="414"/>
                  </a:cubicBezTo>
                  <a:cubicBezTo>
                    <a:pt x="599" y="414"/>
                    <a:pt x="746" y="344"/>
                    <a:pt x="844" y="220"/>
                  </a:cubicBezTo>
                  <a:cubicBezTo>
                    <a:pt x="891" y="162"/>
                    <a:pt x="880" y="77"/>
                    <a:pt x="822" y="30"/>
                  </a:cubicBezTo>
                  <a:cubicBezTo>
                    <a:pt x="798" y="10"/>
                    <a:pt x="769" y="1"/>
                    <a:pt x="7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9"/>
            <p:cNvSpPr/>
            <p:nvPr/>
          </p:nvSpPr>
          <p:spPr>
            <a:xfrm>
              <a:off x="5379691" y="3695427"/>
              <a:ext cx="115135" cy="121001"/>
            </a:xfrm>
            <a:custGeom>
              <a:avLst/>
              <a:gdLst/>
              <a:ahLst/>
              <a:cxnLst/>
              <a:rect l="l" t="t" r="r" b="b"/>
              <a:pathLst>
                <a:path w="3243" h="3408" extrusionOk="0">
                  <a:moveTo>
                    <a:pt x="1478" y="0"/>
                  </a:moveTo>
                  <a:cubicBezTo>
                    <a:pt x="1474" y="0"/>
                    <a:pt x="1469" y="1"/>
                    <a:pt x="1465" y="2"/>
                  </a:cubicBezTo>
                  <a:cubicBezTo>
                    <a:pt x="1229" y="74"/>
                    <a:pt x="754" y="270"/>
                    <a:pt x="523" y="725"/>
                  </a:cubicBezTo>
                  <a:cubicBezTo>
                    <a:pt x="492" y="787"/>
                    <a:pt x="428" y="824"/>
                    <a:pt x="358" y="824"/>
                  </a:cubicBezTo>
                  <a:lnTo>
                    <a:pt x="265" y="824"/>
                  </a:lnTo>
                  <a:cubicBezTo>
                    <a:pt x="120" y="824"/>
                    <a:pt x="0" y="942"/>
                    <a:pt x="0" y="1089"/>
                  </a:cubicBezTo>
                  <a:lnTo>
                    <a:pt x="0" y="3142"/>
                  </a:lnTo>
                  <a:cubicBezTo>
                    <a:pt x="0" y="3288"/>
                    <a:pt x="120" y="3407"/>
                    <a:pt x="265" y="3407"/>
                  </a:cubicBezTo>
                  <a:lnTo>
                    <a:pt x="2978" y="3407"/>
                  </a:lnTo>
                  <a:cubicBezTo>
                    <a:pt x="3123" y="3407"/>
                    <a:pt x="3242" y="3288"/>
                    <a:pt x="3242" y="3142"/>
                  </a:cubicBezTo>
                  <a:lnTo>
                    <a:pt x="3242" y="1089"/>
                  </a:lnTo>
                  <a:cubicBezTo>
                    <a:pt x="3242" y="942"/>
                    <a:pt x="3123" y="824"/>
                    <a:pt x="2978" y="824"/>
                  </a:cubicBezTo>
                  <a:lnTo>
                    <a:pt x="1559" y="824"/>
                  </a:lnTo>
                  <a:cubicBezTo>
                    <a:pt x="1458" y="824"/>
                    <a:pt x="1374" y="743"/>
                    <a:pt x="1374" y="643"/>
                  </a:cubicBezTo>
                  <a:cubicBezTo>
                    <a:pt x="1373" y="479"/>
                    <a:pt x="1395" y="240"/>
                    <a:pt x="1514" y="69"/>
                  </a:cubicBezTo>
                  <a:cubicBezTo>
                    <a:pt x="1534" y="38"/>
                    <a:pt x="1511"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5415230" y="3695391"/>
              <a:ext cx="19810" cy="29327"/>
            </a:xfrm>
            <a:custGeom>
              <a:avLst/>
              <a:gdLst/>
              <a:ahLst/>
              <a:cxnLst/>
              <a:rect l="l" t="t" r="r" b="b"/>
              <a:pathLst>
                <a:path w="558" h="826" extrusionOk="0">
                  <a:moveTo>
                    <a:pt x="477" y="0"/>
                  </a:moveTo>
                  <a:cubicBezTo>
                    <a:pt x="473" y="0"/>
                    <a:pt x="468" y="1"/>
                    <a:pt x="464" y="2"/>
                  </a:cubicBezTo>
                  <a:cubicBezTo>
                    <a:pt x="368" y="32"/>
                    <a:pt x="231" y="83"/>
                    <a:pt x="90" y="162"/>
                  </a:cubicBezTo>
                  <a:cubicBezTo>
                    <a:pt x="18" y="320"/>
                    <a:pt x="1" y="508"/>
                    <a:pt x="4" y="644"/>
                  </a:cubicBezTo>
                  <a:cubicBezTo>
                    <a:pt x="4" y="744"/>
                    <a:pt x="86" y="825"/>
                    <a:pt x="186" y="825"/>
                  </a:cubicBezTo>
                  <a:lnTo>
                    <a:pt x="558" y="825"/>
                  </a:lnTo>
                  <a:cubicBezTo>
                    <a:pt x="457" y="825"/>
                    <a:pt x="376" y="744"/>
                    <a:pt x="373" y="642"/>
                  </a:cubicBezTo>
                  <a:cubicBezTo>
                    <a:pt x="373" y="481"/>
                    <a:pt x="395" y="239"/>
                    <a:pt x="512" y="70"/>
                  </a:cubicBezTo>
                  <a:cubicBezTo>
                    <a:pt x="533" y="39"/>
                    <a:pt x="510" y="0"/>
                    <a:pt x="4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5472249" y="3724682"/>
              <a:ext cx="22580" cy="91745"/>
            </a:xfrm>
            <a:custGeom>
              <a:avLst/>
              <a:gdLst/>
              <a:ahLst/>
              <a:cxnLst/>
              <a:rect l="l" t="t" r="r" b="b"/>
              <a:pathLst>
                <a:path w="636" h="2584" extrusionOk="0">
                  <a:moveTo>
                    <a:pt x="1" y="0"/>
                  </a:moveTo>
                  <a:cubicBezTo>
                    <a:pt x="146" y="0"/>
                    <a:pt x="264" y="118"/>
                    <a:pt x="264" y="265"/>
                  </a:cubicBezTo>
                  <a:lnTo>
                    <a:pt x="264" y="2318"/>
                  </a:lnTo>
                  <a:cubicBezTo>
                    <a:pt x="264" y="2464"/>
                    <a:pt x="146" y="2583"/>
                    <a:pt x="1" y="2583"/>
                  </a:cubicBezTo>
                  <a:lnTo>
                    <a:pt x="371" y="2583"/>
                  </a:lnTo>
                  <a:cubicBezTo>
                    <a:pt x="516" y="2583"/>
                    <a:pt x="635" y="2464"/>
                    <a:pt x="635" y="2318"/>
                  </a:cubicBezTo>
                  <a:lnTo>
                    <a:pt x="635" y="265"/>
                  </a:lnTo>
                  <a:cubicBezTo>
                    <a:pt x="635" y="118"/>
                    <a:pt x="516" y="0"/>
                    <a:pt x="3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5414627" y="3740694"/>
              <a:ext cx="45550" cy="59826"/>
            </a:xfrm>
            <a:custGeom>
              <a:avLst/>
              <a:gdLst/>
              <a:ahLst/>
              <a:cxnLst/>
              <a:rect l="l" t="t" r="r" b="b"/>
              <a:pathLst>
                <a:path w="1283" h="1685" extrusionOk="0">
                  <a:moveTo>
                    <a:pt x="1068" y="1"/>
                  </a:moveTo>
                  <a:cubicBezTo>
                    <a:pt x="731" y="1"/>
                    <a:pt x="439" y="199"/>
                    <a:pt x="304" y="487"/>
                  </a:cubicBezTo>
                  <a:lnTo>
                    <a:pt x="139" y="487"/>
                  </a:lnTo>
                  <a:cubicBezTo>
                    <a:pt x="61" y="487"/>
                    <a:pt x="0" y="551"/>
                    <a:pt x="0" y="627"/>
                  </a:cubicBezTo>
                  <a:cubicBezTo>
                    <a:pt x="0" y="703"/>
                    <a:pt x="64" y="765"/>
                    <a:pt x="139" y="765"/>
                  </a:cubicBezTo>
                  <a:lnTo>
                    <a:pt x="229" y="765"/>
                  </a:lnTo>
                  <a:cubicBezTo>
                    <a:pt x="226" y="789"/>
                    <a:pt x="225" y="817"/>
                    <a:pt x="225" y="843"/>
                  </a:cubicBezTo>
                  <a:cubicBezTo>
                    <a:pt x="225" y="869"/>
                    <a:pt x="226" y="895"/>
                    <a:pt x="229" y="919"/>
                  </a:cubicBezTo>
                  <a:lnTo>
                    <a:pt x="139" y="919"/>
                  </a:lnTo>
                  <a:cubicBezTo>
                    <a:pt x="61" y="919"/>
                    <a:pt x="0" y="982"/>
                    <a:pt x="0" y="1059"/>
                  </a:cubicBezTo>
                  <a:cubicBezTo>
                    <a:pt x="0" y="1133"/>
                    <a:pt x="64" y="1197"/>
                    <a:pt x="139" y="1197"/>
                  </a:cubicBezTo>
                  <a:lnTo>
                    <a:pt x="304" y="1197"/>
                  </a:lnTo>
                  <a:cubicBezTo>
                    <a:pt x="439" y="1485"/>
                    <a:pt x="731" y="1685"/>
                    <a:pt x="1068" y="1685"/>
                  </a:cubicBezTo>
                  <a:cubicBezTo>
                    <a:pt x="1097" y="1685"/>
                    <a:pt x="1127" y="1682"/>
                    <a:pt x="1153" y="1680"/>
                  </a:cubicBezTo>
                  <a:cubicBezTo>
                    <a:pt x="1229" y="1672"/>
                    <a:pt x="1283" y="1603"/>
                    <a:pt x="1275" y="1526"/>
                  </a:cubicBezTo>
                  <a:cubicBezTo>
                    <a:pt x="1269" y="1454"/>
                    <a:pt x="1208" y="1400"/>
                    <a:pt x="1136" y="1400"/>
                  </a:cubicBezTo>
                  <a:cubicBezTo>
                    <a:pt x="1132" y="1400"/>
                    <a:pt x="1127" y="1401"/>
                    <a:pt x="1123" y="1401"/>
                  </a:cubicBezTo>
                  <a:cubicBezTo>
                    <a:pt x="1106" y="1404"/>
                    <a:pt x="1085" y="1405"/>
                    <a:pt x="1067" y="1405"/>
                  </a:cubicBezTo>
                  <a:cubicBezTo>
                    <a:pt x="891" y="1405"/>
                    <a:pt x="733" y="1325"/>
                    <a:pt x="628" y="1197"/>
                  </a:cubicBezTo>
                  <a:lnTo>
                    <a:pt x="963" y="1197"/>
                  </a:lnTo>
                  <a:cubicBezTo>
                    <a:pt x="1041" y="1197"/>
                    <a:pt x="1101" y="1133"/>
                    <a:pt x="1101" y="1059"/>
                  </a:cubicBezTo>
                  <a:cubicBezTo>
                    <a:pt x="1101" y="982"/>
                    <a:pt x="1038" y="919"/>
                    <a:pt x="963" y="919"/>
                  </a:cubicBezTo>
                  <a:lnTo>
                    <a:pt x="508" y="919"/>
                  </a:lnTo>
                  <a:cubicBezTo>
                    <a:pt x="504" y="895"/>
                    <a:pt x="503" y="867"/>
                    <a:pt x="503" y="843"/>
                  </a:cubicBezTo>
                  <a:cubicBezTo>
                    <a:pt x="503" y="815"/>
                    <a:pt x="504" y="789"/>
                    <a:pt x="508" y="765"/>
                  </a:cubicBezTo>
                  <a:lnTo>
                    <a:pt x="965" y="765"/>
                  </a:lnTo>
                  <a:cubicBezTo>
                    <a:pt x="1042" y="765"/>
                    <a:pt x="1103" y="702"/>
                    <a:pt x="1103" y="627"/>
                  </a:cubicBezTo>
                  <a:cubicBezTo>
                    <a:pt x="1103" y="549"/>
                    <a:pt x="1041" y="487"/>
                    <a:pt x="965" y="487"/>
                  </a:cubicBezTo>
                  <a:lnTo>
                    <a:pt x="629" y="487"/>
                  </a:lnTo>
                  <a:cubicBezTo>
                    <a:pt x="734" y="361"/>
                    <a:pt x="893" y="277"/>
                    <a:pt x="1068" y="277"/>
                  </a:cubicBezTo>
                  <a:cubicBezTo>
                    <a:pt x="1146" y="277"/>
                    <a:pt x="1208" y="214"/>
                    <a:pt x="1208" y="139"/>
                  </a:cubicBezTo>
                  <a:cubicBezTo>
                    <a:pt x="1208" y="61"/>
                    <a:pt x="1144" y="1"/>
                    <a:pt x="106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5536511" y="3628680"/>
              <a:ext cx="73987" cy="98952"/>
            </a:xfrm>
            <a:custGeom>
              <a:avLst/>
              <a:gdLst/>
              <a:ahLst/>
              <a:cxnLst/>
              <a:rect l="l" t="t" r="r" b="b"/>
              <a:pathLst>
                <a:path w="2084" h="2787" extrusionOk="0">
                  <a:moveTo>
                    <a:pt x="1715" y="0"/>
                  </a:moveTo>
                  <a:lnTo>
                    <a:pt x="1715" y="889"/>
                  </a:lnTo>
                  <a:cubicBezTo>
                    <a:pt x="1715" y="1875"/>
                    <a:pt x="964" y="2685"/>
                    <a:pt x="1" y="2777"/>
                  </a:cubicBezTo>
                  <a:cubicBezTo>
                    <a:pt x="63" y="2783"/>
                    <a:pt x="123" y="2786"/>
                    <a:pt x="185" y="2786"/>
                  </a:cubicBezTo>
                  <a:cubicBezTo>
                    <a:pt x="1233" y="2786"/>
                    <a:pt x="2083" y="1937"/>
                    <a:pt x="2083" y="889"/>
                  </a:cubicBezTo>
                  <a:lnTo>
                    <a:pt x="2083" y="173"/>
                  </a:lnTo>
                  <a:lnTo>
                    <a:pt x="171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5539529" y="3548406"/>
              <a:ext cx="70969" cy="87910"/>
            </a:xfrm>
            <a:custGeom>
              <a:avLst/>
              <a:gdLst/>
              <a:ahLst/>
              <a:cxnLst/>
              <a:rect l="l" t="t" r="r" b="b"/>
              <a:pathLst>
                <a:path w="1999" h="2476" extrusionOk="0">
                  <a:moveTo>
                    <a:pt x="97" y="0"/>
                  </a:moveTo>
                  <a:cubicBezTo>
                    <a:pt x="66" y="0"/>
                    <a:pt x="33" y="0"/>
                    <a:pt x="1" y="2"/>
                  </a:cubicBezTo>
                  <a:cubicBezTo>
                    <a:pt x="53" y="15"/>
                    <a:pt x="103" y="31"/>
                    <a:pt x="153" y="46"/>
                  </a:cubicBezTo>
                  <a:cubicBezTo>
                    <a:pt x="997" y="241"/>
                    <a:pt x="1627" y="995"/>
                    <a:pt x="1627" y="1898"/>
                  </a:cubicBezTo>
                  <a:lnTo>
                    <a:pt x="1627" y="2440"/>
                  </a:lnTo>
                  <a:cubicBezTo>
                    <a:pt x="1833" y="2474"/>
                    <a:pt x="1977" y="2476"/>
                    <a:pt x="1996" y="2476"/>
                  </a:cubicBezTo>
                  <a:cubicBezTo>
                    <a:pt x="1998" y="2476"/>
                    <a:pt x="1998" y="2476"/>
                    <a:pt x="1998" y="2476"/>
                  </a:cubicBezTo>
                  <a:lnTo>
                    <a:pt x="1998" y="1898"/>
                  </a:lnTo>
                  <a:cubicBezTo>
                    <a:pt x="1998" y="849"/>
                    <a:pt x="1146" y="0"/>
                    <a:pt x="9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5566050" y="3489398"/>
              <a:ext cx="140377" cy="122776"/>
            </a:xfrm>
            <a:custGeom>
              <a:avLst/>
              <a:gdLst/>
              <a:ahLst/>
              <a:cxnLst/>
              <a:rect l="l" t="t" r="r" b="b"/>
              <a:pathLst>
                <a:path w="3954" h="3458" extrusionOk="0">
                  <a:moveTo>
                    <a:pt x="254" y="0"/>
                  </a:moveTo>
                  <a:cubicBezTo>
                    <a:pt x="114" y="0"/>
                    <a:pt x="1" y="114"/>
                    <a:pt x="1" y="254"/>
                  </a:cubicBezTo>
                  <a:lnTo>
                    <a:pt x="1" y="2414"/>
                  </a:lnTo>
                  <a:cubicBezTo>
                    <a:pt x="1" y="2555"/>
                    <a:pt x="113" y="2668"/>
                    <a:pt x="254" y="2668"/>
                  </a:cubicBezTo>
                  <a:lnTo>
                    <a:pt x="1808" y="2668"/>
                  </a:lnTo>
                  <a:cubicBezTo>
                    <a:pt x="1920" y="2668"/>
                    <a:pt x="2008" y="2758"/>
                    <a:pt x="2008" y="2870"/>
                  </a:cubicBezTo>
                  <a:cubicBezTo>
                    <a:pt x="2007" y="3024"/>
                    <a:pt x="1982" y="3238"/>
                    <a:pt x="1874" y="3392"/>
                  </a:cubicBezTo>
                  <a:cubicBezTo>
                    <a:pt x="1855" y="3421"/>
                    <a:pt x="1878" y="3457"/>
                    <a:pt x="1909" y="3457"/>
                  </a:cubicBezTo>
                  <a:cubicBezTo>
                    <a:pt x="1913" y="3457"/>
                    <a:pt x="1918" y="3457"/>
                    <a:pt x="1922" y="3455"/>
                  </a:cubicBezTo>
                  <a:cubicBezTo>
                    <a:pt x="2146" y="3388"/>
                    <a:pt x="2594" y="3202"/>
                    <a:pt x="2820" y="2773"/>
                  </a:cubicBezTo>
                  <a:cubicBezTo>
                    <a:pt x="2853" y="2709"/>
                    <a:pt x="2922" y="2668"/>
                    <a:pt x="2995" y="2668"/>
                  </a:cubicBezTo>
                  <a:lnTo>
                    <a:pt x="3701" y="2668"/>
                  </a:lnTo>
                  <a:cubicBezTo>
                    <a:pt x="3842" y="2668"/>
                    <a:pt x="3954" y="2555"/>
                    <a:pt x="3954" y="2414"/>
                  </a:cubicBezTo>
                  <a:lnTo>
                    <a:pt x="3954" y="254"/>
                  </a:lnTo>
                  <a:cubicBezTo>
                    <a:pt x="3952" y="114"/>
                    <a:pt x="3839"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5631838" y="3584122"/>
              <a:ext cx="40508" cy="28013"/>
            </a:xfrm>
            <a:custGeom>
              <a:avLst/>
              <a:gdLst/>
              <a:ahLst/>
              <a:cxnLst/>
              <a:rect l="l" t="t" r="r" b="b"/>
              <a:pathLst>
                <a:path w="1141" h="789" extrusionOk="0">
                  <a:moveTo>
                    <a:pt x="762" y="0"/>
                  </a:moveTo>
                  <a:cubicBezTo>
                    <a:pt x="689" y="0"/>
                    <a:pt x="621" y="41"/>
                    <a:pt x="587" y="108"/>
                  </a:cubicBezTo>
                  <a:cubicBezTo>
                    <a:pt x="460" y="346"/>
                    <a:pt x="265" y="508"/>
                    <a:pt x="77" y="618"/>
                  </a:cubicBezTo>
                  <a:cubicBezTo>
                    <a:pt x="62" y="654"/>
                    <a:pt x="43" y="690"/>
                    <a:pt x="20" y="724"/>
                  </a:cubicBezTo>
                  <a:cubicBezTo>
                    <a:pt x="1" y="754"/>
                    <a:pt x="23" y="789"/>
                    <a:pt x="55" y="789"/>
                  </a:cubicBezTo>
                  <a:cubicBezTo>
                    <a:pt x="59" y="789"/>
                    <a:pt x="63" y="789"/>
                    <a:pt x="67" y="787"/>
                  </a:cubicBezTo>
                  <a:cubicBezTo>
                    <a:pt x="292" y="720"/>
                    <a:pt x="739" y="534"/>
                    <a:pt x="964" y="105"/>
                  </a:cubicBezTo>
                  <a:cubicBezTo>
                    <a:pt x="998" y="41"/>
                    <a:pt x="1066" y="0"/>
                    <a:pt x="1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5683922" y="3489398"/>
              <a:ext cx="22473" cy="94763"/>
            </a:xfrm>
            <a:custGeom>
              <a:avLst/>
              <a:gdLst/>
              <a:ahLst/>
              <a:cxnLst/>
              <a:rect l="l" t="t" r="r" b="b"/>
              <a:pathLst>
                <a:path w="633" h="2669" extrusionOk="0">
                  <a:moveTo>
                    <a:pt x="1" y="0"/>
                  </a:moveTo>
                  <a:cubicBezTo>
                    <a:pt x="142" y="0"/>
                    <a:pt x="255" y="114"/>
                    <a:pt x="255" y="254"/>
                  </a:cubicBezTo>
                  <a:lnTo>
                    <a:pt x="255" y="2414"/>
                  </a:lnTo>
                  <a:cubicBezTo>
                    <a:pt x="255" y="2555"/>
                    <a:pt x="142" y="2668"/>
                    <a:pt x="1" y="2668"/>
                  </a:cubicBezTo>
                  <a:lnTo>
                    <a:pt x="379" y="2668"/>
                  </a:lnTo>
                  <a:cubicBezTo>
                    <a:pt x="519" y="2668"/>
                    <a:pt x="632" y="2555"/>
                    <a:pt x="632" y="2414"/>
                  </a:cubicBezTo>
                  <a:lnTo>
                    <a:pt x="632" y="254"/>
                  </a:lnTo>
                  <a:cubicBezTo>
                    <a:pt x="632" y="114"/>
                    <a:pt x="519" y="0"/>
                    <a:pt x="3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5583944" y="3511055"/>
              <a:ext cx="104519" cy="9586"/>
            </a:xfrm>
            <a:custGeom>
              <a:avLst/>
              <a:gdLst/>
              <a:ahLst/>
              <a:cxnLst/>
              <a:rect l="l" t="t" r="r" b="b"/>
              <a:pathLst>
                <a:path w="2944" h="270" extrusionOk="0">
                  <a:moveTo>
                    <a:pt x="136" y="0"/>
                  </a:moveTo>
                  <a:cubicBezTo>
                    <a:pt x="61" y="0"/>
                    <a:pt x="0" y="61"/>
                    <a:pt x="0" y="134"/>
                  </a:cubicBezTo>
                  <a:cubicBezTo>
                    <a:pt x="0" y="209"/>
                    <a:pt x="61" y="270"/>
                    <a:pt x="136" y="270"/>
                  </a:cubicBezTo>
                  <a:lnTo>
                    <a:pt x="2808" y="270"/>
                  </a:lnTo>
                  <a:cubicBezTo>
                    <a:pt x="2884" y="270"/>
                    <a:pt x="2943" y="209"/>
                    <a:pt x="2943" y="134"/>
                  </a:cubicBezTo>
                  <a:cubicBezTo>
                    <a:pt x="2943" y="61"/>
                    <a:pt x="2881" y="0"/>
                    <a:pt x="28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5585222" y="3531896"/>
              <a:ext cx="67561" cy="9657"/>
            </a:xfrm>
            <a:custGeom>
              <a:avLst/>
              <a:gdLst/>
              <a:ahLst/>
              <a:cxnLst/>
              <a:rect l="l" t="t" r="r" b="b"/>
              <a:pathLst>
                <a:path w="1903" h="272" extrusionOk="0">
                  <a:moveTo>
                    <a:pt x="136" y="1"/>
                  </a:moveTo>
                  <a:cubicBezTo>
                    <a:pt x="61" y="1"/>
                    <a:pt x="0" y="62"/>
                    <a:pt x="0" y="136"/>
                  </a:cubicBezTo>
                  <a:cubicBezTo>
                    <a:pt x="0" y="209"/>
                    <a:pt x="61" y="271"/>
                    <a:pt x="136" y="271"/>
                  </a:cubicBezTo>
                  <a:lnTo>
                    <a:pt x="1769" y="271"/>
                  </a:lnTo>
                  <a:cubicBezTo>
                    <a:pt x="1844" y="271"/>
                    <a:pt x="1903" y="212"/>
                    <a:pt x="1903" y="136"/>
                  </a:cubicBezTo>
                  <a:cubicBezTo>
                    <a:pt x="1903" y="62"/>
                    <a:pt x="1842" y="1"/>
                    <a:pt x="17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5586500" y="3552808"/>
              <a:ext cx="101963" cy="9622"/>
            </a:xfrm>
            <a:custGeom>
              <a:avLst/>
              <a:gdLst/>
              <a:ahLst/>
              <a:cxnLst/>
              <a:rect l="l" t="t" r="r" b="b"/>
              <a:pathLst>
                <a:path w="2872" h="271" extrusionOk="0">
                  <a:moveTo>
                    <a:pt x="136" y="0"/>
                  </a:moveTo>
                  <a:cubicBezTo>
                    <a:pt x="61" y="0"/>
                    <a:pt x="0" y="61"/>
                    <a:pt x="0" y="135"/>
                  </a:cubicBezTo>
                  <a:cubicBezTo>
                    <a:pt x="0" y="209"/>
                    <a:pt x="61" y="271"/>
                    <a:pt x="136" y="271"/>
                  </a:cubicBezTo>
                  <a:lnTo>
                    <a:pt x="2736" y="271"/>
                  </a:lnTo>
                  <a:cubicBezTo>
                    <a:pt x="2812" y="271"/>
                    <a:pt x="2871" y="209"/>
                    <a:pt x="2871" y="135"/>
                  </a:cubicBezTo>
                  <a:cubicBezTo>
                    <a:pt x="2871" y="61"/>
                    <a:pt x="2809" y="0"/>
                    <a:pt x="273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9"/>
            <p:cNvSpPr/>
            <p:nvPr/>
          </p:nvSpPr>
          <p:spPr>
            <a:xfrm>
              <a:off x="5665993" y="3531896"/>
              <a:ext cx="22473" cy="9657"/>
            </a:xfrm>
            <a:custGeom>
              <a:avLst/>
              <a:gdLst/>
              <a:ahLst/>
              <a:cxnLst/>
              <a:rect l="l" t="t" r="r" b="b"/>
              <a:pathLst>
                <a:path w="633" h="272" extrusionOk="0">
                  <a:moveTo>
                    <a:pt x="136" y="1"/>
                  </a:moveTo>
                  <a:cubicBezTo>
                    <a:pt x="61" y="1"/>
                    <a:pt x="0" y="62"/>
                    <a:pt x="0" y="136"/>
                  </a:cubicBezTo>
                  <a:cubicBezTo>
                    <a:pt x="0" y="209"/>
                    <a:pt x="61" y="271"/>
                    <a:pt x="136" y="271"/>
                  </a:cubicBezTo>
                  <a:lnTo>
                    <a:pt x="497" y="271"/>
                  </a:lnTo>
                  <a:cubicBezTo>
                    <a:pt x="573" y="271"/>
                    <a:pt x="632" y="212"/>
                    <a:pt x="632" y="136"/>
                  </a:cubicBezTo>
                  <a:cubicBezTo>
                    <a:pt x="632" y="62"/>
                    <a:pt x="570" y="1"/>
                    <a:pt x="49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59"/>
          <p:cNvGrpSpPr/>
          <p:nvPr/>
        </p:nvGrpSpPr>
        <p:grpSpPr>
          <a:xfrm>
            <a:off x="4732223" y="3539745"/>
            <a:ext cx="327049" cy="226231"/>
            <a:chOff x="4732223" y="3539745"/>
            <a:chExt cx="327049" cy="226231"/>
          </a:xfrm>
        </p:grpSpPr>
        <p:sp>
          <p:nvSpPr>
            <p:cNvPr id="4357" name="Google Shape;4357;p59"/>
            <p:cNvSpPr/>
            <p:nvPr/>
          </p:nvSpPr>
          <p:spPr>
            <a:xfrm>
              <a:off x="4755478" y="3539745"/>
              <a:ext cx="280505" cy="192721"/>
            </a:xfrm>
            <a:custGeom>
              <a:avLst/>
              <a:gdLst/>
              <a:ahLst/>
              <a:cxnLst/>
              <a:rect l="l" t="t" r="r" b="b"/>
              <a:pathLst>
                <a:path w="7901" h="5428" extrusionOk="0">
                  <a:moveTo>
                    <a:pt x="307" y="1"/>
                  </a:moveTo>
                  <a:cubicBezTo>
                    <a:pt x="137" y="1"/>
                    <a:pt x="0" y="139"/>
                    <a:pt x="0" y="309"/>
                  </a:cubicBezTo>
                  <a:lnTo>
                    <a:pt x="0" y="5119"/>
                  </a:lnTo>
                  <a:cubicBezTo>
                    <a:pt x="0" y="5291"/>
                    <a:pt x="138" y="5427"/>
                    <a:pt x="307" y="5427"/>
                  </a:cubicBezTo>
                  <a:lnTo>
                    <a:pt x="7592" y="5427"/>
                  </a:lnTo>
                  <a:cubicBezTo>
                    <a:pt x="7761" y="5427"/>
                    <a:pt x="7899" y="5289"/>
                    <a:pt x="7900" y="5119"/>
                  </a:cubicBezTo>
                  <a:lnTo>
                    <a:pt x="7900" y="309"/>
                  </a:lnTo>
                  <a:cubicBezTo>
                    <a:pt x="7900" y="137"/>
                    <a:pt x="7761" y="1"/>
                    <a:pt x="75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5011850" y="3539745"/>
              <a:ext cx="24071" cy="192721"/>
            </a:xfrm>
            <a:custGeom>
              <a:avLst/>
              <a:gdLst/>
              <a:ahLst/>
              <a:cxnLst/>
              <a:rect l="l" t="t" r="r" b="b"/>
              <a:pathLst>
                <a:path w="678" h="5428" extrusionOk="0">
                  <a:moveTo>
                    <a:pt x="0" y="1"/>
                  </a:moveTo>
                  <a:cubicBezTo>
                    <a:pt x="170" y="1"/>
                    <a:pt x="308" y="139"/>
                    <a:pt x="308" y="309"/>
                  </a:cubicBezTo>
                  <a:lnTo>
                    <a:pt x="308" y="5119"/>
                  </a:lnTo>
                  <a:cubicBezTo>
                    <a:pt x="308" y="5291"/>
                    <a:pt x="170" y="5427"/>
                    <a:pt x="0" y="5427"/>
                  </a:cubicBezTo>
                  <a:lnTo>
                    <a:pt x="371" y="5427"/>
                  </a:lnTo>
                  <a:cubicBezTo>
                    <a:pt x="540" y="5427"/>
                    <a:pt x="678" y="5289"/>
                    <a:pt x="678" y="5119"/>
                  </a:cubicBezTo>
                  <a:lnTo>
                    <a:pt x="678" y="309"/>
                  </a:lnTo>
                  <a:cubicBezTo>
                    <a:pt x="678" y="139"/>
                    <a:pt x="540" y="2"/>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4776816" y="3561473"/>
              <a:ext cx="237796" cy="153098"/>
            </a:xfrm>
            <a:custGeom>
              <a:avLst/>
              <a:gdLst/>
              <a:ahLst/>
              <a:cxnLst/>
              <a:rect l="l" t="t" r="r" b="b"/>
              <a:pathLst>
                <a:path w="6698" h="4312" extrusionOk="0">
                  <a:moveTo>
                    <a:pt x="288" y="0"/>
                  </a:moveTo>
                  <a:cubicBezTo>
                    <a:pt x="173" y="0"/>
                    <a:pt x="83" y="94"/>
                    <a:pt x="83" y="208"/>
                  </a:cubicBezTo>
                  <a:lnTo>
                    <a:pt x="83" y="3232"/>
                  </a:lnTo>
                  <a:lnTo>
                    <a:pt x="1" y="3360"/>
                  </a:lnTo>
                  <a:lnTo>
                    <a:pt x="1" y="4104"/>
                  </a:lnTo>
                  <a:cubicBezTo>
                    <a:pt x="1" y="4220"/>
                    <a:pt x="94" y="4312"/>
                    <a:pt x="208" y="4312"/>
                  </a:cubicBezTo>
                  <a:lnTo>
                    <a:pt x="6491" y="4312"/>
                  </a:lnTo>
                  <a:cubicBezTo>
                    <a:pt x="6604" y="4312"/>
                    <a:pt x="6696" y="4218"/>
                    <a:pt x="6698" y="4104"/>
                  </a:cubicBezTo>
                  <a:lnTo>
                    <a:pt x="6698" y="3360"/>
                  </a:lnTo>
                  <a:lnTo>
                    <a:pt x="6645" y="3189"/>
                  </a:lnTo>
                  <a:lnTo>
                    <a:pt x="6655" y="208"/>
                  </a:lnTo>
                  <a:cubicBezTo>
                    <a:pt x="6655" y="92"/>
                    <a:pt x="6561" y="0"/>
                    <a:pt x="6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993921" y="3557674"/>
              <a:ext cx="20662" cy="156897"/>
            </a:xfrm>
            <a:custGeom>
              <a:avLst/>
              <a:gdLst/>
              <a:ahLst/>
              <a:cxnLst/>
              <a:rect l="l" t="t" r="r" b="b"/>
              <a:pathLst>
                <a:path w="582" h="4419" extrusionOk="0">
                  <a:moveTo>
                    <a:pt x="0" y="1"/>
                  </a:moveTo>
                  <a:cubicBezTo>
                    <a:pt x="115" y="1"/>
                    <a:pt x="207" y="94"/>
                    <a:pt x="207" y="208"/>
                  </a:cubicBezTo>
                  <a:lnTo>
                    <a:pt x="207" y="4211"/>
                  </a:lnTo>
                  <a:cubicBezTo>
                    <a:pt x="207" y="4327"/>
                    <a:pt x="114" y="4419"/>
                    <a:pt x="0" y="4419"/>
                  </a:cubicBezTo>
                  <a:lnTo>
                    <a:pt x="374" y="4419"/>
                  </a:lnTo>
                  <a:cubicBezTo>
                    <a:pt x="489" y="4419"/>
                    <a:pt x="581" y="4325"/>
                    <a:pt x="581" y="4211"/>
                  </a:cubicBezTo>
                  <a:lnTo>
                    <a:pt x="581" y="208"/>
                  </a:lnTo>
                  <a:cubicBezTo>
                    <a:pt x="581" y="93"/>
                    <a:pt x="489" y="1"/>
                    <a:pt x="37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4875338" y="3557674"/>
              <a:ext cx="139241" cy="89402"/>
            </a:xfrm>
            <a:custGeom>
              <a:avLst/>
              <a:gdLst/>
              <a:ahLst/>
              <a:cxnLst/>
              <a:rect l="l" t="t" r="r" b="b"/>
              <a:pathLst>
                <a:path w="3922" h="2518" extrusionOk="0">
                  <a:moveTo>
                    <a:pt x="115" y="1"/>
                  </a:moveTo>
                  <a:cubicBezTo>
                    <a:pt x="0" y="1"/>
                    <a:pt x="33" y="94"/>
                    <a:pt x="33" y="208"/>
                  </a:cubicBezTo>
                  <a:lnTo>
                    <a:pt x="33" y="2518"/>
                  </a:lnTo>
                  <a:lnTo>
                    <a:pt x="3921" y="2518"/>
                  </a:lnTo>
                  <a:lnTo>
                    <a:pt x="3921" y="208"/>
                  </a:lnTo>
                  <a:cubicBezTo>
                    <a:pt x="3921" y="93"/>
                    <a:pt x="3829" y="1"/>
                    <a:pt x="3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4993850" y="3557674"/>
              <a:ext cx="20733" cy="89402"/>
            </a:xfrm>
            <a:custGeom>
              <a:avLst/>
              <a:gdLst/>
              <a:ahLst/>
              <a:cxnLst/>
              <a:rect l="l" t="t" r="r" b="b"/>
              <a:pathLst>
                <a:path w="584" h="2518" extrusionOk="0">
                  <a:moveTo>
                    <a:pt x="1" y="1"/>
                  </a:moveTo>
                  <a:cubicBezTo>
                    <a:pt x="116" y="1"/>
                    <a:pt x="208" y="94"/>
                    <a:pt x="208" y="208"/>
                  </a:cubicBezTo>
                  <a:lnTo>
                    <a:pt x="208" y="2518"/>
                  </a:lnTo>
                  <a:lnTo>
                    <a:pt x="583" y="2518"/>
                  </a:lnTo>
                  <a:lnTo>
                    <a:pt x="583" y="208"/>
                  </a:lnTo>
                  <a:cubicBezTo>
                    <a:pt x="583" y="93"/>
                    <a:pt x="491" y="1"/>
                    <a:pt x="37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98274" y="3575319"/>
              <a:ext cx="98200" cy="54145"/>
            </a:xfrm>
            <a:custGeom>
              <a:avLst/>
              <a:gdLst/>
              <a:ahLst/>
              <a:cxnLst/>
              <a:rect l="l" t="t" r="r" b="b"/>
              <a:pathLst>
                <a:path w="2766" h="1525" extrusionOk="0">
                  <a:moveTo>
                    <a:pt x="167" y="0"/>
                  </a:moveTo>
                  <a:cubicBezTo>
                    <a:pt x="75" y="0"/>
                    <a:pt x="0" y="75"/>
                    <a:pt x="0" y="167"/>
                  </a:cubicBezTo>
                  <a:lnTo>
                    <a:pt x="0" y="1357"/>
                  </a:lnTo>
                  <a:cubicBezTo>
                    <a:pt x="0" y="1448"/>
                    <a:pt x="75" y="1524"/>
                    <a:pt x="167" y="1524"/>
                  </a:cubicBezTo>
                  <a:lnTo>
                    <a:pt x="2599" y="1524"/>
                  </a:lnTo>
                  <a:cubicBezTo>
                    <a:pt x="2693" y="1524"/>
                    <a:pt x="2766" y="1448"/>
                    <a:pt x="2766" y="1357"/>
                  </a:cubicBezTo>
                  <a:lnTo>
                    <a:pt x="2766" y="167"/>
                  </a:lnTo>
                  <a:cubicBezTo>
                    <a:pt x="2766" y="75"/>
                    <a:pt x="2691" y="0"/>
                    <a:pt x="2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4977340" y="3575319"/>
              <a:ext cx="19136" cy="54145"/>
            </a:xfrm>
            <a:custGeom>
              <a:avLst/>
              <a:gdLst/>
              <a:ahLst/>
              <a:cxnLst/>
              <a:rect l="l" t="t" r="r" b="b"/>
              <a:pathLst>
                <a:path w="539" h="1525" extrusionOk="0">
                  <a:moveTo>
                    <a:pt x="1" y="0"/>
                  </a:moveTo>
                  <a:cubicBezTo>
                    <a:pt x="93" y="0"/>
                    <a:pt x="169" y="75"/>
                    <a:pt x="169" y="167"/>
                  </a:cubicBezTo>
                  <a:lnTo>
                    <a:pt x="169" y="1357"/>
                  </a:lnTo>
                  <a:cubicBezTo>
                    <a:pt x="169" y="1448"/>
                    <a:pt x="93" y="1524"/>
                    <a:pt x="1" y="1524"/>
                  </a:cubicBezTo>
                  <a:lnTo>
                    <a:pt x="372" y="1524"/>
                  </a:lnTo>
                  <a:cubicBezTo>
                    <a:pt x="463" y="1524"/>
                    <a:pt x="539" y="1448"/>
                    <a:pt x="539" y="1357"/>
                  </a:cubicBezTo>
                  <a:lnTo>
                    <a:pt x="539" y="167"/>
                  </a:lnTo>
                  <a:cubicBezTo>
                    <a:pt x="539" y="74"/>
                    <a:pt x="46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4776816" y="3647002"/>
              <a:ext cx="237796" cy="33801"/>
            </a:xfrm>
            <a:custGeom>
              <a:avLst/>
              <a:gdLst/>
              <a:ahLst/>
              <a:cxnLst/>
              <a:rect l="l" t="t" r="r" b="b"/>
              <a:pathLst>
                <a:path w="6698" h="952" extrusionOk="0">
                  <a:moveTo>
                    <a:pt x="1" y="0"/>
                  </a:moveTo>
                  <a:lnTo>
                    <a:pt x="1" y="951"/>
                  </a:lnTo>
                  <a:lnTo>
                    <a:pt x="6698" y="951"/>
                  </a:lnTo>
                  <a:lnTo>
                    <a:pt x="6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5001199" y="3647002"/>
              <a:ext cx="13384" cy="33801"/>
            </a:xfrm>
            <a:custGeom>
              <a:avLst/>
              <a:gdLst/>
              <a:ahLst/>
              <a:cxnLst/>
              <a:rect l="l" t="t" r="r" b="b"/>
              <a:pathLst>
                <a:path w="377" h="952" extrusionOk="0">
                  <a:moveTo>
                    <a:pt x="1" y="0"/>
                  </a:moveTo>
                  <a:lnTo>
                    <a:pt x="1" y="951"/>
                  </a:lnTo>
                  <a:lnTo>
                    <a:pt x="376" y="951"/>
                  </a:lnTo>
                  <a:lnTo>
                    <a:pt x="37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4836284" y="3663901"/>
              <a:ext cx="81017" cy="16900"/>
            </a:xfrm>
            <a:custGeom>
              <a:avLst/>
              <a:gdLst/>
              <a:ahLst/>
              <a:cxnLst/>
              <a:rect l="l" t="t" r="r" b="b"/>
              <a:pathLst>
                <a:path w="2282" h="476" extrusionOk="0">
                  <a:moveTo>
                    <a:pt x="242" y="1"/>
                  </a:moveTo>
                  <a:cubicBezTo>
                    <a:pt x="109" y="1"/>
                    <a:pt x="1" y="109"/>
                    <a:pt x="1" y="241"/>
                  </a:cubicBezTo>
                  <a:lnTo>
                    <a:pt x="1" y="475"/>
                  </a:lnTo>
                  <a:lnTo>
                    <a:pt x="2281" y="475"/>
                  </a:lnTo>
                  <a:lnTo>
                    <a:pt x="2281" y="241"/>
                  </a:lnTo>
                  <a:cubicBezTo>
                    <a:pt x="2281" y="109"/>
                    <a:pt x="2174" y="1"/>
                    <a:pt x="2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4917268" y="3663901"/>
              <a:ext cx="81017" cy="16900"/>
            </a:xfrm>
            <a:custGeom>
              <a:avLst/>
              <a:gdLst/>
              <a:ahLst/>
              <a:cxnLst/>
              <a:rect l="l" t="t" r="r" b="b"/>
              <a:pathLst>
                <a:path w="2282" h="476" extrusionOk="0">
                  <a:moveTo>
                    <a:pt x="242" y="1"/>
                  </a:moveTo>
                  <a:cubicBezTo>
                    <a:pt x="108" y="1"/>
                    <a:pt x="0" y="109"/>
                    <a:pt x="0" y="241"/>
                  </a:cubicBezTo>
                  <a:lnTo>
                    <a:pt x="0" y="475"/>
                  </a:lnTo>
                  <a:lnTo>
                    <a:pt x="2281" y="475"/>
                  </a:lnTo>
                  <a:lnTo>
                    <a:pt x="2281" y="241"/>
                  </a:lnTo>
                  <a:cubicBezTo>
                    <a:pt x="2281" y="109"/>
                    <a:pt x="2173" y="1"/>
                    <a:pt x="2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895007" y="3663901"/>
              <a:ext cx="22296" cy="16900"/>
            </a:xfrm>
            <a:custGeom>
              <a:avLst/>
              <a:gdLst/>
              <a:ahLst/>
              <a:cxnLst/>
              <a:rect l="l" t="t" r="r" b="b"/>
              <a:pathLst>
                <a:path w="628" h="476" extrusionOk="0">
                  <a:moveTo>
                    <a:pt x="0" y="1"/>
                  </a:moveTo>
                  <a:cubicBezTo>
                    <a:pt x="132" y="1"/>
                    <a:pt x="240" y="109"/>
                    <a:pt x="240" y="241"/>
                  </a:cubicBezTo>
                  <a:lnTo>
                    <a:pt x="240" y="475"/>
                  </a:lnTo>
                  <a:lnTo>
                    <a:pt x="627" y="475"/>
                  </a:lnTo>
                  <a:lnTo>
                    <a:pt x="627" y="241"/>
                  </a:lnTo>
                  <a:cubicBezTo>
                    <a:pt x="627" y="109"/>
                    <a:pt x="520" y="1"/>
                    <a:pt x="3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4975920" y="3663901"/>
              <a:ext cx="22296" cy="16900"/>
            </a:xfrm>
            <a:custGeom>
              <a:avLst/>
              <a:gdLst/>
              <a:ahLst/>
              <a:cxnLst/>
              <a:rect l="l" t="t" r="r" b="b"/>
              <a:pathLst>
                <a:path w="628" h="476" extrusionOk="0">
                  <a:moveTo>
                    <a:pt x="0" y="1"/>
                  </a:moveTo>
                  <a:cubicBezTo>
                    <a:pt x="133" y="1"/>
                    <a:pt x="241" y="109"/>
                    <a:pt x="241" y="241"/>
                  </a:cubicBezTo>
                  <a:lnTo>
                    <a:pt x="241" y="475"/>
                  </a:lnTo>
                  <a:lnTo>
                    <a:pt x="628" y="475"/>
                  </a:lnTo>
                  <a:lnTo>
                    <a:pt x="628" y="241"/>
                  </a:lnTo>
                  <a:cubicBezTo>
                    <a:pt x="628" y="109"/>
                    <a:pt x="520" y="1"/>
                    <a:pt x="3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4776816" y="3557638"/>
              <a:ext cx="103454" cy="89402"/>
            </a:xfrm>
            <a:custGeom>
              <a:avLst/>
              <a:gdLst/>
              <a:ahLst/>
              <a:cxnLst/>
              <a:rect l="l" t="t" r="r" b="b"/>
              <a:pathLst>
                <a:path w="2914" h="2518" extrusionOk="0">
                  <a:moveTo>
                    <a:pt x="208" y="0"/>
                  </a:moveTo>
                  <a:cubicBezTo>
                    <a:pt x="93" y="0"/>
                    <a:pt x="1" y="94"/>
                    <a:pt x="1" y="208"/>
                  </a:cubicBezTo>
                  <a:lnTo>
                    <a:pt x="1" y="2517"/>
                  </a:lnTo>
                  <a:lnTo>
                    <a:pt x="2913" y="2517"/>
                  </a:lnTo>
                  <a:lnTo>
                    <a:pt x="2913" y="2"/>
                  </a:lnTo>
                  <a:lnTo>
                    <a:pt x="29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789064" y="3576598"/>
              <a:ext cx="49597" cy="9622"/>
            </a:xfrm>
            <a:custGeom>
              <a:avLst/>
              <a:gdLst/>
              <a:ahLst/>
              <a:cxnLst/>
              <a:rect l="l" t="t" r="r" b="b"/>
              <a:pathLst>
                <a:path w="1397" h="271" extrusionOk="0">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4848746" y="3576598"/>
              <a:ext cx="19207" cy="9622"/>
            </a:xfrm>
            <a:custGeom>
              <a:avLst/>
              <a:gdLst/>
              <a:ahLst/>
              <a:cxnLst/>
              <a:rect l="l" t="t" r="r" b="b"/>
              <a:pathLst>
                <a:path w="541" h="271" extrusionOk="0">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4789064" y="3597545"/>
              <a:ext cx="49597" cy="9622"/>
            </a:xfrm>
            <a:custGeom>
              <a:avLst/>
              <a:gdLst/>
              <a:ahLst/>
              <a:cxnLst/>
              <a:rect l="l" t="t" r="r" b="b"/>
              <a:pathLst>
                <a:path w="1397" h="271" extrusionOk="0">
                  <a:moveTo>
                    <a:pt x="136" y="0"/>
                  </a:moveTo>
                  <a:cubicBezTo>
                    <a:pt x="63" y="0"/>
                    <a:pt x="1" y="61"/>
                    <a:pt x="1" y="136"/>
                  </a:cubicBezTo>
                  <a:cubicBezTo>
                    <a:pt x="1" y="209"/>
                    <a:pt x="63" y="271"/>
                    <a:pt x="136" y="271"/>
                  </a:cubicBezTo>
                  <a:lnTo>
                    <a:pt x="1263" y="271"/>
                  </a:lnTo>
                  <a:cubicBezTo>
                    <a:pt x="1336" y="271"/>
                    <a:pt x="1397" y="210"/>
                    <a:pt x="1397" y="136"/>
                  </a:cubicBezTo>
                  <a:cubicBezTo>
                    <a:pt x="1397" y="61"/>
                    <a:pt x="1336" y="0"/>
                    <a:pt x="12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848746" y="3597545"/>
              <a:ext cx="19207" cy="9622"/>
            </a:xfrm>
            <a:custGeom>
              <a:avLst/>
              <a:gdLst/>
              <a:ahLst/>
              <a:cxnLst/>
              <a:rect l="l" t="t" r="r" b="b"/>
              <a:pathLst>
                <a:path w="541" h="271" extrusionOk="0">
                  <a:moveTo>
                    <a:pt x="136" y="0"/>
                  </a:moveTo>
                  <a:cubicBezTo>
                    <a:pt x="61" y="0"/>
                    <a:pt x="1" y="61"/>
                    <a:pt x="1" y="136"/>
                  </a:cubicBezTo>
                  <a:cubicBezTo>
                    <a:pt x="1" y="209"/>
                    <a:pt x="61" y="271"/>
                    <a:pt x="136" y="271"/>
                  </a:cubicBezTo>
                  <a:lnTo>
                    <a:pt x="405" y="271"/>
                  </a:lnTo>
                  <a:cubicBezTo>
                    <a:pt x="481" y="271"/>
                    <a:pt x="540" y="210"/>
                    <a:pt x="540" y="136"/>
                  </a:cubicBezTo>
                  <a:cubicBezTo>
                    <a:pt x="540" y="61"/>
                    <a:pt x="479" y="0"/>
                    <a:pt x="4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4789064" y="3618492"/>
              <a:ext cx="49597" cy="9622"/>
            </a:xfrm>
            <a:custGeom>
              <a:avLst/>
              <a:gdLst/>
              <a:ahLst/>
              <a:cxnLst/>
              <a:rect l="l" t="t" r="r" b="b"/>
              <a:pathLst>
                <a:path w="1397" h="271" extrusionOk="0">
                  <a:moveTo>
                    <a:pt x="136" y="0"/>
                  </a:moveTo>
                  <a:cubicBezTo>
                    <a:pt x="63" y="0"/>
                    <a:pt x="1" y="62"/>
                    <a:pt x="1" y="136"/>
                  </a:cubicBezTo>
                  <a:cubicBezTo>
                    <a:pt x="1" y="209"/>
                    <a:pt x="63" y="271"/>
                    <a:pt x="136" y="271"/>
                  </a:cubicBezTo>
                  <a:lnTo>
                    <a:pt x="1263" y="271"/>
                  </a:lnTo>
                  <a:cubicBezTo>
                    <a:pt x="1336" y="271"/>
                    <a:pt x="1397" y="209"/>
                    <a:pt x="1397" y="136"/>
                  </a:cubicBezTo>
                  <a:cubicBezTo>
                    <a:pt x="1397" y="62"/>
                    <a:pt x="1336" y="0"/>
                    <a:pt x="12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4848746" y="3618492"/>
              <a:ext cx="19207" cy="9622"/>
            </a:xfrm>
            <a:custGeom>
              <a:avLst/>
              <a:gdLst/>
              <a:ahLst/>
              <a:cxnLst/>
              <a:rect l="l" t="t" r="r" b="b"/>
              <a:pathLst>
                <a:path w="541" h="271" extrusionOk="0">
                  <a:moveTo>
                    <a:pt x="136" y="0"/>
                  </a:moveTo>
                  <a:cubicBezTo>
                    <a:pt x="61" y="0"/>
                    <a:pt x="1" y="62"/>
                    <a:pt x="1" y="136"/>
                  </a:cubicBezTo>
                  <a:cubicBezTo>
                    <a:pt x="1" y="209"/>
                    <a:pt x="61" y="271"/>
                    <a:pt x="136" y="271"/>
                  </a:cubicBezTo>
                  <a:lnTo>
                    <a:pt x="405" y="271"/>
                  </a:lnTo>
                  <a:cubicBezTo>
                    <a:pt x="481" y="271"/>
                    <a:pt x="540" y="209"/>
                    <a:pt x="540" y="136"/>
                  </a:cubicBezTo>
                  <a:cubicBezTo>
                    <a:pt x="540" y="62"/>
                    <a:pt x="479" y="0"/>
                    <a:pt x="4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732223" y="3731075"/>
              <a:ext cx="327049" cy="34901"/>
            </a:xfrm>
            <a:custGeom>
              <a:avLst/>
              <a:gdLst/>
              <a:ahLst/>
              <a:cxnLst/>
              <a:rect l="l" t="t" r="r" b="b"/>
              <a:pathLst>
                <a:path w="9212" h="983" extrusionOk="0">
                  <a:moveTo>
                    <a:pt x="249" y="1"/>
                  </a:moveTo>
                  <a:cubicBezTo>
                    <a:pt x="111" y="1"/>
                    <a:pt x="0" y="112"/>
                    <a:pt x="0" y="251"/>
                  </a:cubicBezTo>
                  <a:lnTo>
                    <a:pt x="0" y="585"/>
                  </a:lnTo>
                  <a:cubicBezTo>
                    <a:pt x="0" y="805"/>
                    <a:pt x="177" y="982"/>
                    <a:pt x="397" y="982"/>
                  </a:cubicBezTo>
                  <a:lnTo>
                    <a:pt x="8812" y="982"/>
                  </a:lnTo>
                  <a:cubicBezTo>
                    <a:pt x="9032" y="982"/>
                    <a:pt x="9210" y="805"/>
                    <a:pt x="9212" y="585"/>
                  </a:cubicBezTo>
                  <a:lnTo>
                    <a:pt x="9212" y="251"/>
                  </a:lnTo>
                  <a:cubicBezTo>
                    <a:pt x="9212" y="112"/>
                    <a:pt x="9099" y="1"/>
                    <a:pt x="8961" y="1"/>
                  </a:cubicBezTo>
                  <a:lnTo>
                    <a:pt x="5532" y="1"/>
                  </a:lnTo>
                  <a:lnTo>
                    <a:pt x="4669" y="80"/>
                  </a:lnTo>
                  <a:lnTo>
                    <a:pt x="3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5031909" y="3731075"/>
              <a:ext cx="27337" cy="34901"/>
            </a:xfrm>
            <a:custGeom>
              <a:avLst/>
              <a:gdLst/>
              <a:ahLst/>
              <a:cxnLst/>
              <a:rect l="l" t="t" r="r" b="b"/>
              <a:pathLst>
                <a:path w="770" h="983" extrusionOk="0">
                  <a:moveTo>
                    <a:pt x="150" y="1"/>
                  </a:moveTo>
                  <a:cubicBezTo>
                    <a:pt x="287" y="1"/>
                    <a:pt x="398" y="113"/>
                    <a:pt x="398" y="251"/>
                  </a:cubicBezTo>
                  <a:lnTo>
                    <a:pt x="398" y="585"/>
                  </a:lnTo>
                  <a:cubicBezTo>
                    <a:pt x="398" y="805"/>
                    <a:pt x="219" y="982"/>
                    <a:pt x="1" y="982"/>
                  </a:cubicBezTo>
                  <a:lnTo>
                    <a:pt x="371" y="982"/>
                  </a:lnTo>
                  <a:cubicBezTo>
                    <a:pt x="591" y="982"/>
                    <a:pt x="769" y="805"/>
                    <a:pt x="769" y="585"/>
                  </a:cubicBezTo>
                  <a:lnTo>
                    <a:pt x="769" y="251"/>
                  </a:lnTo>
                  <a:cubicBezTo>
                    <a:pt x="769" y="112"/>
                    <a:pt x="657" y="1"/>
                    <a:pt x="5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4862805" y="3731146"/>
              <a:ext cx="65893" cy="16936"/>
            </a:xfrm>
            <a:custGeom>
              <a:avLst/>
              <a:gdLst/>
              <a:ahLst/>
              <a:cxnLst/>
              <a:rect l="l" t="t" r="r" b="b"/>
              <a:pathLst>
                <a:path w="1856" h="477" extrusionOk="0">
                  <a:moveTo>
                    <a:pt x="0" y="0"/>
                  </a:moveTo>
                  <a:lnTo>
                    <a:pt x="0" y="141"/>
                  </a:lnTo>
                  <a:cubicBezTo>
                    <a:pt x="0" y="326"/>
                    <a:pt x="152" y="477"/>
                    <a:pt x="337" y="477"/>
                  </a:cubicBezTo>
                  <a:lnTo>
                    <a:pt x="1519" y="477"/>
                  </a:lnTo>
                  <a:cubicBezTo>
                    <a:pt x="1704" y="477"/>
                    <a:pt x="1854" y="326"/>
                    <a:pt x="1855" y="141"/>
                  </a:cubicBezTo>
                  <a:lnTo>
                    <a:pt x="185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03528" y="3731075"/>
              <a:ext cx="25100" cy="16971"/>
            </a:xfrm>
            <a:custGeom>
              <a:avLst/>
              <a:gdLst/>
              <a:ahLst/>
              <a:cxnLst/>
              <a:rect l="l" t="t" r="r" b="b"/>
              <a:pathLst>
                <a:path w="707" h="478" extrusionOk="0">
                  <a:moveTo>
                    <a:pt x="337" y="1"/>
                  </a:moveTo>
                  <a:lnTo>
                    <a:pt x="337" y="141"/>
                  </a:lnTo>
                  <a:cubicBezTo>
                    <a:pt x="337" y="326"/>
                    <a:pt x="186" y="477"/>
                    <a:pt x="0" y="477"/>
                  </a:cubicBezTo>
                  <a:lnTo>
                    <a:pt x="372" y="477"/>
                  </a:lnTo>
                  <a:cubicBezTo>
                    <a:pt x="557" y="477"/>
                    <a:pt x="707" y="326"/>
                    <a:pt x="707" y="141"/>
                  </a:cubicBezTo>
                  <a:lnTo>
                    <a:pt x="70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084872" y="3509564"/>
            <a:ext cx="327024" cy="286520"/>
            <a:chOff x="4084872" y="3509564"/>
            <a:chExt cx="327024" cy="286520"/>
          </a:xfrm>
        </p:grpSpPr>
        <p:sp>
          <p:nvSpPr>
            <p:cNvPr id="4383" name="Google Shape;4383;p59"/>
            <p:cNvSpPr/>
            <p:nvPr/>
          </p:nvSpPr>
          <p:spPr>
            <a:xfrm>
              <a:off x="4196140" y="3660385"/>
              <a:ext cx="215642" cy="135700"/>
            </a:xfrm>
            <a:custGeom>
              <a:avLst/>
              <a:gdLst/>
              <a:ahLst/>
              <a:cxnLst/>
              <a:rect l="l" t="t" r="r" b="b"/>
              <a:pathLst>
                <a:path w="6074" h="3822" extrusionOk="0">
                  <a:moveTo>
                    <a:pt x="195" y="1"/>
                  </a:moveTo>
                  <a:cubicBezTo>
                    <a:pt x="89" y="1"/>
                    <a:pt x="1" y="87"/>
                    <a:pt x="1" y="195"/>
                  </a:cubicBezTo>
                  <a:lnTo>
                    <a:pt x="1" y="797"/>
                  </a:lnTo>
                  <a:lnTo>
                    <a:pt x="191" y="1294"/>
                  </a:lnTo>
                  <a:lnTo>
                    <a:pt x="1" y="1912"/>
                  </a:lnTo>
                  <a:lnTo>
                    <a:pt x="1" y="3627"/>
                  </a:lnTo>
                  <a:cubicBezTo>
                    <a:pt x="1" y="3733"/>
                    <a:pt x="85" y="3821"/>
                    <a:pt x="190" y="3821"/>
                  </a:cubicBezTo>
                  <a:cubicBezTo>
                    <a:pt x="192" y="3821"/>
                    <a:pt x="194" y="3821"/>
                    <a:pt x="195" y="3821"/>
                  </a:cubicBezTo>
                  <a:lnTo>
                    <a:pt x="5879" y="3821"/>
                  </a:lnTo>
                  <a:cubicBezTo>
                    <a:pt x="5986" y="3821"/>
                    <a:pt x="6074" y="3735"/>
                    <a:pt x="6074" y="3627"/>
                  </a:cubicBezTo>
                  <a:lnTo>
                    <a:pt x="6074" y="1912"/>
                  </a:lnTo>
                  <a:lnTo>
                    <a:pt x="5786" y="1353"/>
                  </a:lnTo>
                  <a:lnTo>
                    <a:pt x="6074" y="797"/>
                  </a:lnTo>
                  <a:lnTo>
                    <a:pt x="6074" y="195"/>
                  </a:lnTo>
                  <a:cubicBezTo>
                    <a:pt x="6074" y="90"/>
                    <a:pt x="5987" y="1"/>
                    <a:pt x="5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391482" y="3660491"/>
              <a:ext cx="20414" cy="135594"/>
            </a:xfrm>
            <a:custGeom>
              <a:avLst/>
              <a:gdLst/>
              <a:ahLst/>
              <a:cxnLst/>
              <a:rect l="l" t="t" r="r" b="b"/>
              <a:pathLst>
                <a:path w="575" h="3819" extrusionOk="0">
                  <a:moveTo>
                    <a:pt x="0" y="1"/>
                  </a:moveTo>
                  <a:cubicBezTo>
                    <a:pt x="107" y="1"/>
                    <a:pt x="195" y="87"/>
                    <a:pt x="195" y="195"/>
                  </a:cubicBezTo>
                  <a:lnTo>
                    <a:pt x="195" y="3624"/>
                  </a:lnTo>
                  <a:cubicBezTo>
                    <a:pt x="195" y="3731"/>
                    <a:pt x="108" y="3818"/>
                    <a:pt x="0" y="3818"/>
                  </a:cubicBezTo>
                  <a:lnTo>
                    <a:pt x="380" y="3818"/>
                  </a:lnTo>
                  <a:cubicBezTo>
                    <a:pt x="485" y="3818"/>
                    <a:pt x="575" y="3732"/>
                    <a:pt x="575" y="3624"/>
                  </a:cubicBezTo>
                  <a:lnTo>
                    <a:pt x="575" y="195"/>
                  </a:lnTo>
                  <a:cubicBezTo>
                    <a:pt x="575" y="87"/>
                    <a:pt x="485" y="1"/>
                    <a:pt x="38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4196140" y="3688681"/>
              <a:ext cx="215749" cy="39659"/>
            </a:xfrm>
            <a:custGeom>
              <a:avLst/>
              <a:gdLst/>
              <a:ahLst/>
              <a:cxnLst/>
              <a:rect l="l" t="t" r="r" b="b"/>
              <a:pathLst>
                <a:path w="6077" h="1117" extrusionOk="0">
                  <a:moveTo>
                    <a:pt x="1" y="1"/>
                  </a:moveTo>
                  <a:lnTo>
                    <a:pt x="1" y="1116"/>
                  </a:lnTo>
                  <a:lnTo>
                    <a:pt x="6077" y="1116"/>
                  </a:lnTo>
                  <a:lnTo>
                    <a:pt x="60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398334" y="3688681"/>
              <a:ext cx="13455" cy="39659"/>
            </a:xfrm>
            <a:custGeom>
              <a:avLst/>
              <a:gdLst/>
              <a:ahLst/>
              <a:cxnLst/>
              <a:rect l="l" t="t" r="r" b="b"/>
              <a:pathLst>
                <a:path w="379" h="1117" extrusionOk="0">
                  <a:moveTo>
                    <a:pt x="0" y="1"/>
                  </a:moveTo>
                  <a:lnTo>
                    <a:pt x="0" y="1116"/>
                  </a:lnTo>
                  <a:lnTo>
                    <a:pt x="379" y="1116"/>
                  </a:lnTo>
                  <a:lnTo>
                    <a:pt x="37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4084872" y="3574572"/>
              <a:ext cx="215642" cy="135629"/>
            </a:xfrm>
            <a:custGeom>
              <a:avLst/>
              <a:gdLst/>
              <a:ahLst/>
              <a:cxnLst/>
              <a:rect l="l" t="t" r="r" b="b"/>
              <a:pathLst>
                <a:path w="6074" h="3820" extrusionOk="0">
                  <a:moveTo>
                    <a:pt x="195" y="0"/>
                  </a:moveTo>
                  <a:cubicBezTo>
                    <a:pt x="89" y="0"/>
                    <a:pt x="1" y="87"/>
                    <a:pt x="1" y="194"/>
                  </a:cubicBezTo>
                  <a:lnTo>
                    <a:pt x="1" y="3625"/>
                  </a:lnTo>
                  <a:cubicBezTo>
                    <a:pt x="1" y="3732"/>
                    <a:pt x="87" y="3819"/>
                    <a:pt x="195" y="3819"/>
                  </a:cubicBezTo>
                  <a:lnTo>
                    <a:pt x="5879" y="3819"/>
                  </a:lnTo>
                  <a:cubicBezTo>
                    <a:pt x="5984" y="3819"/>
                    <a:pt x="6073" y="3733"/>
                    <a:pt x="6073" y="3625"/>
                  </a:cubicBezTo>
                  <a:lnTo>
                    <a:pt x="6073" y="194"/>
                  </a:lnTo>
                  <a:cubicBezTo>
                    <a:pt x="6073" y="89"/>
                    <a:pt x="5987" y="0"/>
                    <a:pt x="5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4280390" y="3574572"/>
              <a:ext cx="20130" cy="135629"/>
            </a:xfrm>
            <a:custGeom>
              <a:avLst/>
              <a:gdLst/>
              <a:ahLst/>
              <a:cxnLst/>
              <a:rect l="l" t="t" r="r" b="b"/>
              <a:pathLst>
                <a:path w="567" h="3820" extrusionOk="0">
                  <a:moveTo>
                    <a:pt x="375" y="0"/>
                  </a:moveTo>
                  <a:cubicBezTo>
                    <a:pt x="374" y="0"/>
                    <a:pt x="373" y="0"/>
                    <a:pt x="372" y="0"/>
                  </a:cubicBezTo>
                  <a:lnTo>
                    <a:pt x="1" y="0"/>
                  </a:lnTo>
                  <a:cubicBezTo>
                    <a:pt x="107" y="0"/>
                    <a:pt x="195" y="87"/>
                    <a:pt x="195" y="194"/>
                  </a:cubicBezTo>
                  <a:lnTo>
                    <a:pt x="195" y="3625"/>
                  </a:lnTo>
                  <a:cubicBezTo>
                    <a:pt x="195" y="3732"/>
                    <a:pt x="109" y="3819"/>
                    <a:pt x="1" y="3819"/>
                  </a:cubicBezTo>
                  <a:lnTo>
                    <a:pt x="372" y="3819"/>
                  </a:lnTo>
                  <a:cubicBezTo>
                    <a:pt x="477" y="3819"/>
                    <a:pt x="566" y="3733"/>
                    <a:pt x="566" y="3625"/>
                  </a:cubicBezTo>
                  <a:lnTo>
                    <a:pt x="566" y="193"/>
                  </a:lnTo>
                  <a:cubicBezTo>
                    <a:pt x="566" y="87"/>
                    <a:pt x="482" y="0"/>
                    <a:pt x="3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259088" y="3509564"/>
              <a:ext cx="101679" cy="101722"/>
            </a:xfrm>
            <a:custGeom>
              <a:avLst/>
              <a:gdLst/>
              <a:ahLst/>
              <a:cxnLst/>
              <a:rect l="l" t="t" r="r" b="b"/>
              <a:pathLst>
                <a:path w="2864" h="2865" extrusionOk="0">
                  <a:moveTo>
                    <a:pt x="1433" y="1"/>
                  </a:moveTo>
                  <a:cubicBezTo>
                    <a:pt x="641" y="1"/>
                    <a:pt x="1" y="641"/>
                    <a:pt x="1" y="1433"/>
                  </a:cubicBezTo>
                  <a:cubicBezTo>
                    <a:pt x="1" y="2223"/>
                    <a:pt x="641" y="2864"/>
                    <a:pt x="1433" y="2864"/>
                  </a:cubicBezTo>
                  <a:cubicBezTo>
                    <a:pt x="2223" y="2864"/>
                    <a:pt x="2863" y="2223"/>
                    <a:pt x="2863" y="1433"/>
                  </a:cubicBezTo>
                  <a:cubicBezTo>
                    <a:pt x="2863" y="641"/>
                    <a:pt x="2223" y="1"/>
                    <a:pt x="1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9"/>
            <p:cNvSpPr/>
            <p:nvPr/>
          </p:nvSpPr>
          <p:spPr>
            <a:xfrm>
              <a:off x="4276379" y="3513505"/>
              <a:ext cx="84425" cy="97781"/>
            </a:xfrm>
            <a:custGeom>
              <a:avLst/>
              <a:gdLst/>
              <a:ahLst/>
              <a:cxnLst/>
              <a:rect l="l" t="t" r="r" b="b"/>
              <a:pathLst>
                <a:path w="2378" h="2754" extrusionOk="0">
                  <a:moveTo>
                    <a:pt x="1494" y="1"/>
                  </a:moveTo>
                  <a:lnTo>
                    <a:pt x="1494" y="1"/>
                  </a:lnTo>
                  <a:cubicBezTo>
                    <a:pt x="1792" y="262"/>
                    <a:pt x="1982" y="647"/>
                    <a:pt x="1982" y="1077"/>
                  </a:cubicBezTo>
                  <a:cubicBezTo>
                    <a:pt x="1982" y="1868"/>
                    <a:pt x="1341" y="2509"/>
                    <a:pt x="550" y="2509"/>
                  </a:cubicBezTo>
                  <a:cubicBezTo>
                    <a:pt x="356" y="2509"/>
                    <a:pt x="170" y="2468"/>
                    <a:pt x="0" y="2399"/>
                  </a:cubicBezTo>
                  <a:lnTo>
                    <a:pt x="0" y="2399"/>
                  </a:lnTo>
                  <a:cubicBezTo>
                    <a:pt x="252" y="2618"/>
                    <a:pt x="583" y="2753"/>
                    <a:pt x="946" y="2753"/>
                  </a:cubicBezTo>
                  <a:cubicBezTo>
                    <a:pt x="1737" y="2753"/>
                    <a:pt x="2378" y="2113"/>
                    <a:pt x="2378" y="1322"/>
                  </a:cubicBezTo>
                  <a:cubicBezTo>
                    <a:pt x="2378" y="726"/>
                    <a:pt x="2013" y="215"/>
                    <a:pt x="1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4218117" y="3746694"/>
              <a:ext cx="81940" cy="9622"/>
            </a:xfrm>
            <a:custGeom>
              <a:avLst/>
              <a:gdLst/>
              <a:ahLst/>
              <a:cxnLst/>
              <a:rect l="l" t="t" r="r" b="b"/>
              <a:pathLst>
                <a:path w="2308" h="271" extrusionOk="0">
                  <a:moveTo>
                    <a:pt x="136" y="0"/>
                  </a:moveTo>
                  <a:cubicBezTo>
                    <a:pt x="63" y="0"/>
                    <a:pt x="1" y="62"/>
                    <a:pt x="1" y="136"/>
                  </a:cubicBezTo>
                  <a:cubicBezTo>
                    <a:pt x="1" y="209"/>
                    <a:pt x="63" y="271"/>
                    <a:pt x="136" y="271"/>
                  </a:cubicBezTo>
                  <a:lnTo>
                    <a:pt x="2172" y="271"/>
                  </a:lnTo>
                  <a:cubicBezTo>
                    <a:pt x="2246" y="271"/>
                    <a:pt x="2308" y="209"/>
                    <a:pt x="2308" y="136"/>
                  </a:cubicBezTo>
                  <a:cubicBezTo>
                    <a:pt x="2308" y="62"/>
                    <a:pt x="2249" y="0"/>
                    <a:pt x="21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218117" y="3768103"/>
              <a:ext cx="49348" cy="9586"/>
            </a:xfrm>
            <a:custGeom>
              <a:avLst/>
              <a:gdLst/>
              <a:ahLst/>
              <a:cxnLst/>
              <a:rect l="l" t="t" r="r" b="b"/>
              <a:pathLst>
                <a:path w="1390" h="270" extrusionOk="0">
                  <a:moveTo>
                    <a:pt x="136" y="0"/>
                  </a:moveTo>
                  <a:cubicBezTo>
                    <a:pt x="63" y="0"/>
                    <a:pt x="1" y="61"/>
                    <a:pt x="1" y="135"/>
                  </a:cubicBezTo>
                  <a:cubicBezTo>
                    <a:pt x="1" y="209"/>
                    <a:pt x="63" y="269"/>
                    <a:pt x="136" y="269"/>
                  </a:cubicBezTo>
                  <a:lnTo>
                    <a:pt x="1256" y="269"/>
                  </a:lnTo>
                  <a:cubicBezTo>
                    <a:pt x="1329" y="269"/>
                    <a:pt x="1389" y="209"/>
                    <a:pt x="1389" y="135"/>
                  </a:cubicBezTo>
                  <a:cubicBezTo>
                    <a:pt x="1389" y="61"/>
                    <a:pt x="1330" y="0"/>
                    <a:pt x="12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4290332" y="3522204"/>
              <a:ext cx="39727" cy="76620"/>
            </a:xfrm>
            <a:custGeom>
              <a:avLst/>
              <a:gdLst/>
              <a:ahLst/>
              <a:cxnLst/>
              <a:rect l="l" t="t" r="r" b="b"/>
              <a:pathLst>
                <a:path w="1119" h="2158" extrusionOk="0">
                  <a:moveTo>
                    <a:pt x="410" y="510"/>
                  </a:moveTo>
                  <a:lnTo>
                    <a:pt x="410" y="790"/>
                  </a:lnTo>
                  <a:cubicBezTo>
                    <a:pt x="396" y="783"/>
                    <a:pt x="383" y="774"/>
                    <a:pt x="373" y="766"/>
                  </a:cubicBezTo>
                  <a:cubicBezTo>
                    <a:pt x="340" y="740"/>
                    <a:pt x="327" y="688"/>
                    <a:pt x="338" y="630"/>
                  </a:cubicBezTo>
                  <a:cubicBezTo>
                    <a:pt x="345" y="589"/>
                    <a:pt x="369" y="543"/>
                    <a:pt x="410" y="510"/>
                  </a:cubicBezTo>
                  <a:close/>
                  <a:moveTo>
                    <a:pt x="678" y="1202"/>
                  </a:moveTo>
                  <a:cubicBezTo>
                    <a:pt x="823" y="1265"/>
                    <a:pt x="820" y="1389"/>
                    <a:pt x="812" y="1442"/>
                  </a:cubicBezTo>
                  <a:cubicBezTo>
                    <a:pt x="799" y="1515"/>
                    <a:pt x="754" y="1590"/>
                    <a:pt x="678" y="1633"/>
                  </a:cubicBezTo>
                  <a:lnTo>
                    <a:pt x="678" y="1202"/>
                  </a:lnTo>
                  <a:close/>
                  <a:moveTo>
                    <a:pt x="543" y="0"/>
                  </a:moveTo>
                  <a:cubicBezTo>
                    <a:pt x="469" y="0"/>
                    <a:pt x="407" y="62"/>
                    <a:pt x="407" y="135"/>
                  </a:cubicBezTo>
                  <a:lnTo>
                    <a:pt x="407" y="220"/>
                  </a:lnTo>
                  <a:cubicBezTo>
                    <a:pt x="399" y="222"/>
                    <a:pt x="392" y="223"/>
                    <a:pt x="383" y="228"/>
                  </a:cubicBezTo>
                  <a:cubicBezTo>
                    <a:pt x="223" y="275"/>
                    <a:pt x="104" y="412"/>
                    <a:pt x="72" y="583"/>
                  </a:cubicBezTo>
                  <a:cubicBezTo>
                    <a:pt x="43" y="740"/>
                    <a:pt x="94" y="892"/>
                    <a:pt x="204" y="980"/>
                  </a:cubicBezTo>
                  <a:cubicBezTo>
                    <a:pt x="256" y="1022"/>
                    <a:pt x="321" y="1059"/>
                    <a:pt x="407" y="1100"/>
                  </a:cubicBezTo>
                  <a:lnTo>
                    <a:pt x="407" y="1668"/>
                  </a:lnTo>
                  <a:cubicBezTo>
                    <a:pt x="347" y="1659"/>
                    <a:pt x="302" y="1639"/>
                    <a:pt x="227" y="1590"/>
                  </a:cubicBezTo>
                  <a:cubicBezTo>
                    <a:pt x="205" y="1576"/>
                    <a:pt x="180" y="1569"/>
                    <a:pt x="155" y="1569"/>
                  </a:cubicBezTo>
                  <a:cubicBezTo>
                    <a:pt x="111" y="1569"/>
                    <a:pt x="68" y="1590"/>
                    <a:pt x="42" y="1631"/>
                  </a:cubicBezTo>
                  <a:cubicBezTo>
                    <a:pt x="0" y="1694"/>
                    <a:pt x="17" y="1776"/>
                    <a:pt x="81" y="1818"/>
                  </a:cubicBezTo>
                  <a:cubicBezTo>
                    <a:pt x="209" y="1900"/>
                    <a:pt x="298" y="1930"/>
                    <a:pt x="407" y="1940"/>
                  </a:cubicBezTo>
                  <a:lnTo>
                    <a:pt x="407" y="2022"/>
                  </a:lnTo>
                  <a:cubicBezTo>
                    <a:pt x="407" y="2097"/>
                    <a:pt x="469" y="2157"/>
                    <a:pt x="543" y="2157"/>
                  </a:cubicBezTo>
                  <a:cubicBezTo>
                    <a:pt x="617" y="2157"/>
                    <a:pt x="678" y="2097"/>
                    <a:pt x="678" y="2022"/>
                  </a:cubicBezTo>
                  <a:lnTo>
                    <a:pt x="678" y="1926"/>
                  </a:lnTo>
                  <a:cubicBezTo>
                    <a:pt x="901" y="1868"/>
                    <a:pt x="1045" y="1677"/>
                    <a:pt x="1077" y="1488"/>
                  </a:cubicBezTo>
                  <a:cubicBezTo>
                    <a:pt x="1118" y="1243"/>
                    <a:pt x="986" y="1025"/>
                    <a:pt x="748" y="941"/>
                  </a:cubicBezTo>
                  <a:cubicBezTo>
                    <a:pt x="725" y="933"/>
                    <a:pt x="701" y="925"/>
                    <a:pt x="676" y="917"/>
                  </a:cubicBezTo>
                  <a:lnTo>
                    <a:pt x="676" y="488"/>
                  </a:lnTo>
                  <a:cubicBezTo>
                    <a:pt x="720" y="504"/>
                    <a:pt x="746" y="525"/>
                    <a:pt x="751" y="530"/>
                  </a:cubicBezTo>
                  <a:lnTo>
                    <a:pt x="756" y="533"/>
                  </a:lnTo>
                  <a:lnTo>
                    <a:pt x="786" y="559"/>
                  </a:lnTo>
                  <a:cubicBezTo>
                    <a:pt x="811" y="580"/>
                    <a:pt x="842" y="591"/>
                    <a:pt x="874" y="591"/>
                  </a:cubicBezTo>
                  <a:cubicBezTo>
                    <a:pt x="912" y="591"/>
                    <a:pt x="950" y="575"/>
                    <a:pt x="977" y="544"/>
                  </a:cubicBezTo>
                  <a:cubicBezTo>
                    <a:pt x="1025" y="488"/>
                    <a:pt x="1018" y="402"/>
                    <a:pt x="961" y="353"/>
                  </a:cubicBezTo>
                  <a:lnTo>
                    <a:pt x="931" y="328"/>
                  </a:lnTo>
                  <a:cubicBezTo>
                    <a:pt x="911" y="310"/>
                    <a:pt x="820" y="238"/>
                    <a:pt x="678" y="209"/>
                  </a:cubicBezTo>
                  <a:lnTo>
                    <a:pt x="678" y="135"/>
                  </a:lnTo>
                  <a:cubicBezTo>
                    <a:pt x="678" y="62"/>
                    <a:pt x="617" y="0"/>
                    <a:pt x="5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4104292" y="3643165"/>
              <a:ext cx="81869" cy="9586"/>
            </a:xfrm>
            <a:custGeom>
              <a:avLst/>
              <a:gdLst/>
              <a:ahLst/>
              <a:cxnLst/>
              <a:rect l="l" t="t" r="r" b="b"/>
              <a:pathLst>
                <a:path w="2306" h="270" extrusionOk="0">
                  <a:moveTo>
                    <a:pt x="134" y="1"/>
                  </a:moveTo>
                  <a:cubicBezTo>
                    <a:pt x="61" y="1"/>
                    <a:pt x="1" y="61"/>
                    <a:pt x="1" y="136"/>
                  </a:cubicBezTo>
                  <a:cubicBezTo>
                    <a:pt x="1" y="209"/>
                    <a:pt x="61" y="270"/>
                    <a:pt x="134" y="270"/>
                  </a:cubicBezTo>
                  <a:lnTo>
                    <a:pt x="2171" y="270"/>
                  </a:lnTo>
                  <a:cubicBezTo>
                    <a:pt x="2245" y="270"/>
                    <a:pt x="2306" y="209"/>
                    <a:pt x="2306" y="136"/>
                  </a:cubicBezTo>
                  <a:cubicBezTo>
                    <a:pt x="2306" y="60"/>
                    <a:pt x="2247" y="1"/>
                    <a:pt x="2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104292" y="3664467"/>
              <a:ext cx="24568" cy="9657"/>
            </a:xfrm>
            <a:custGeom>
              <a:avLst/>
              <a:gdLst/>
              <a:ahLst/>
              <a:cxnLst/>
              <a:rect l="l" t="t" r="r" b="b"/>
              <a:pathLst>
                <a:path w="692" h="272" extrusionOk="0">
                  <a:moveTo>
                    <a:pt x="134" y="1"/>
                  </a:moveTo>
                  <a:cubicBezTo>
                    <a:pt x="61" y="1"/>
                    <a:pt x="1" y="63"/>
                    <a:pt x="1" y="136"/>
                  </a:cubicBezTo>
                  <a:cubicBezTo>
                    <a:pt x="1" y="210"/>
                    <a:pt x="61" y="271"/>
                    <a:pt x="134" y="271"/>
                  </a:cubicBezTo>
                  <a:lnTo>
                    <a:pt x="556" y="271"/>
                  </a:lnTo>
                  <a:cubicBezTo>
                    <a:pt x="629" y="271"/>
                    <a:pt x="691" y="210"/>
                    <a:pt x="691" y="136"/>
                  </a:cubicBezTo>
                  <a:cubicBezTo>
                    <a:pt x="691" y="63"/>
                    <a:pt x="631" y="1"/>
                    <a:pt x="55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4145015" y="3664467"/>
              <a:ext cx="24568" cy="9657"/>
            </a:xfrm>
            <a:custGeom>
              <a:avLst/>
              <a:gdLst/>
              <a:ahLst/>
              <a:cxnLst/>
              <a:rect l="l" t="t" r="r" b="b"/>
              <a:pathLst>
                <a:path w="692" h="272" extrusionOk="0">
                  <a:moveTo>
                    <a:pt x="136" y="1"/>
                  </a:moveTo>
                  <a:cubicBezTo>
                    <a:pt x="62" y="1"/>
                    <a:pt x="1" y="63"/>
                    <a:pt x="1" y="136"/>
                  </a:cubicBezTo>
                  <a:cubicBezTo>
                    <a:pt x="1" y="210"/>
                    <a:pt x="62" y="271"/>
                    <a:pt x="136" y="271"/>
                  </a:cubicBezTo>
                  <a:lnTo>
                    <a:pt x="556" y="271"/>
                  </a:lnTo>
                  <a:cubicBezTo>
                    <a:pt x="631" y="271"/>
                    <a:pt x="691" y="210"/>
                    <a:pt x="691" y="136"/>
                  </a:cubicBezTo>
                  <a:cubicBezTo>
                    <a:pt x="691" y="63"/>
                    <a:pt x="631" y="1"/>
                    <a:pt x="55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9"/>
          <p:cNvGrpSpPr/>
          <p:nvPr/>
        </p:nvGrpSpPr>
        <p:grpSpPr>
          <a:xfrm>
            <a:off x="3451663" y="3489398"/>
            <a:ext cx="298656" cy="327036"/>
            <a:chOff x="3451663" y="3618198"/>
            <a:chExt cx="298656" cy="327036"/>
          </a:xfrm>
        </p:grpSpPr>
        <p:sp>
          <p:nvSpPr>
            <p:cNvPr id="4398" name="Google Shape;4398;p59"/>
            <p:cNvSpPr/>
            <p:nvPr/>
          </p:nvSpPr>
          <p:spPr>
            <a:xfrm>
              <a:off x="3451699" y="3624873"/>
              <a:ext cx="234707" cy="320362"/>
            </a:xfrm>
            <a:custGeom>
              <a:avLst/>
              <a:gdLst/>
              <a:ahLst/>
              <a:cxnLst/>
              <a:rect l="l" t="t" r="r" b="b"/>
              <a:pathLst>
                <a:path w="6611" h="9023" extrusionOk="0">
                  <a:moveTo>
                    <a:pt x="100" y="1"/>
                  </a:moveTo>
                  <a:cubicBezTo>
                    <a:pt x="45" y="1"/>
                    <a:pt x="1" y="45"/>
                    <a:pt x="1" y="100"/>
                  </a:cubicBezTo>
                  <a:lnTo>
                    <a:pt x="1" y="8923"/>
                  </a:lnTo>
                  <a:cubicBezTo>
                    <a:pt x="1" y="8977"/>
                    <a:pt x="45" y="9022"/>
                    <a:pt x="100" y="9022"/>
                  </a:cubicBezTo>
                  <a:lnTo>
                    <a:pt x="6511" y="9022"/>
                  </a:lnTo>
                  <a:cubicBezTo>
                    <a:pt x="6564" y="9022"/>
                    <a:pt x="6607" y="8977"/>
                    <a:pt x="6610" y="8923"/>
                  </a:cubicBezTo>
                  <a:lnTo>
                    <a:pt x="6610" y="100"/>
                  </a:lnTo>
                  <a:cubicBezTo>
                    <a:pt x="6610" y="45"/>
                    <a:pt x="6564" y="1"/>
                    <a:pt x="6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69621" y="3656507"/>
              <a:ext cx="16686" cy="288727"/>
            </a:xfrm>
            <a:custGeom>
              <a:avLst/>
              <a:gdLst/>
              <a:ahLst/>
              <a:cxnLst/>
              <a:rect l="l" t="t" r="r" b="b"/>
              <a:pathLst>
                <a:path w="470" h="8132" extrusionOk="0">
                  <a:moveTo>
                    <a:pt x="0" y="1"/>
                  </a:moveTo>
                  <a:cubicBezTo>
                    <a:pt x="55" y="1"/>
                    <a:pt x="100" y="45"/>
                    <a:pt x="100" y="100"/>
                  </a:cubicBezTo>
                  <a:lnTo>
                    <a:pt x="100" y="8032"/>
                  </a:lnTo>
                  <a:cubicBezTo>
                    <a:pt x="100" y="8086"/>
                    <a:pt x="55" y="8131"/>
                    <a:pt x="0" y="8131"/>
                  </a:cubicBezTo>
                  <a:lnTo>
                    <a:pt x="372" y="8131"/>
                  </a:lnTo>
                  <a:cubicBezTo>
                    <a:pt x="425" y="8131"/>
                    <a:pt x="469" y="8086"/>
                    <a:pt x="469" y="8032"/>
                  </a:cubicBezTo>
                  <a:lnTo>
                    <a:pt x="469" y="100"/>
                  </a:lnTo>
                  <a:cubicBezTo>
                    <a:pt x="469" y="44"/>
                    <a:pt x="426"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3451663" y="3618198"/>
              <a:ext cx="234636" cy="42748"/>
            </a:xfrm>
            <a:custGeom>
              <a:avLst/>
              <a:gdLst/>
              <a:ahLst/>
              <a:cxnLst/>
              <a:rect l="l" t="t" r="r" b="b"/>
              <a:pathLst>
                <a:path w="6609" h="1204" extrusionOk="0">
                  <a:moveTo>
                    <a:pt x="100" y="0"/>
                  </a:moveTo>
                  <a:cubicBezTo>
                    <a:pt x="45" y="0"/>
                    <a:pt x="0" y="45"/>
                    <a:pt x="0" y="100"/>
                  </a:cubicBezTo>
                  <a:lnTo>
                    <a:pt x="0" y="1203"/>
                  </a:lnTo>
                  <a:lnTo>
                    <a:pt x="6608" y="1203"/>
                  </a:lnTo>
                  <a:lnTo>
                    <a:pt x="6608" y="100"/>
                  </a:lnTo>
                  <a:cubicBezTo>
                    <a:pt x="6608" y="43"/>
                    <a:pt x="6565" y="0"/>
                    <a:pt x="6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3669656" y="3618198"/>
              <a:ext cx="16651" cy="42748"/>
            </a:xfrm>
            <a:custGeom>
              <a:avLst/>
              <a:gdLst/>
              <a:ahLst/>
              <a:cxnLst/>
              <a:rect l="l" t="t" r="r" b="b"/>
              <a:pathLst>
                <a:path w="469" h="1204" extrusionOk="0">
                  <a:moveTo>
                    <a:pt x="1" y="0"/>
                  </a:moveTo>
                  <a:cubicBezTo>
                    <a:pt x="55" y="0"/>
                    <a:pt x="100" y="45"/>
                    <a:pt x="100" y="100"/>
                  </a:cubicBezTo>
                  <a:lnTo>
                    <a:pt x="100" y="1203"/>
                  </a:lnTo>
                  <a:lnTo>
                    <a:pt x="468" y="1203"/>
                  </a:lnTo>
                  <a:lnTo>
                    <a:pt x="468" y="100"/>
                  </a:lnTo>
                  <a:cubicBezTo>
                    <a:pt x="468" y="43"/>
                    <a:pt x="425"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3532683" y="3688176"/>
              <a:ext cx="72603" cy="72608"/>
            </a:xfrm>
            <a:custGeom>
              <a:avLst/>
              <a:gdLst/>
              <a:ahLst/>
              <a:cxnLst/>
              <a:rect l="l" t="t" r="r" b="b"/>
              <a:pathLst>
                <a:path w="2045" h="2045" extrusionOk="0">
                  <a:moveTo>
                    <a:pt x="1022" y="1"/>
                  </a:moveTo>
                  <a:cubicBezTo>
                    <a:pt x="458" y="1"/>
                    <a:pt x="1" y="458"/>
                    <a:pt x="1" y="1023"/>
                  </a:cubicBezTo>
                  <a:cubicBezTo>
                    <a:pt x="1" y="1587"/>
                    <a:pt x="458" y="2044"/>
                    <a:pt x="1022" y="2044"/>
                  </a:cubicBezTo>
                  <a:cubicBezTo>
                    <a:pt x="1587" y="2044"/>
                    <a:pt x="2044" y="1587"/>
                    <a:pt x="2044" y="1023"/>
                  </a:cubicBezTo>
                  <a:cubicBezTo>
                    <a:pt x="2044" y="458"/>
                    <a:pt x="1587"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3541665" y="3690945"/>
              <a:ext cx="63656" cy="69838"/>
            </a:xfrm>
            <a:custGeom>
              <a:avLst/>
              <a:gdLst/>
              <a:ahLst/>
              <a:cxnLst/>
              <a:rect l="l" t="t" r="r" b="b"/>
              <a:pathLst>
                <a:path w="1793" h="1967" extrusionOk="0">
                  <a:moveTo>
                    <a:pt x="1165" y="0"/>
                  </a:moveTo>
                  <a:lnTo>
                    <a:pt x="1165" y="0"/>
                  </a:lnTo>
                  <a:cubicBezTo>
                    <a:pt x="1322" y="180"/>
                    <a:pt x="1417" y="415"/>
                    <a:pt x="1417" y="673"/>
                  </a:cubicBezTo>
                  <a:cubicBezTo>
                    <a:pt x="1417" y="1235"/>
                    <a:pt x="959" y="1694"/>
                    <a:pt x="395" y="1694"/>
                  </a:cubicBezTo>
                  <a:cubicBezTo>
                    <a:pt x="257" y="1694"/>
                    <a:pt x="122" y="1665"/>
                    <a:pt x="1" y="1615"/>
                  </a:cubicBezTo>
                  <a:lnTo>
                    <a:pt x="1" y="1615"/>
                  </a:lnTo>
                  <a:cubicBezTo>
                    <a:pt x="188" y="1831"/>
                    <a:pt x="463" y="1966"/>
                    <a:pt x="771" y="1966"/>
                  </a:cubicBezTo>
                  <a:cubicBezTo>
                    <a:pt x="1335" y="1966"/>
                    <a:pt x="1793" y="1509"/>
                    <a:pt x="1793" y="945"/>
                  </a:cubicBezTo>
                  <a:cubicBezTo>
                    <a:pt x="1793" y="520"/>
                    <a:pt x="1534" y="156"/>
                    <a:pt x="116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3482871" y="3782652"/>
              <a:ext cx="177122" cy="40405"/>
            </a:xfrm>
            <a:custGeom>
              <a:avLst/>
              <a:gdLst/>
              <a:ahLst/>
              <a:cxnLst/>
              <a:rect l="l" t="t" r="r" b="b"/>
              <a:pathLst>
                <a:path w="4989" h="1138" extrusionOk="0">
                  <a:moveTo>
                    <a:pt x="159" y="1"/>
                  </a:moveTo>
                  <a:cubicBezTo>
                    <a:pt x="71" y="1"/>
                    <a:pt x="1" y="70"/>
                    <a:pt x="1" y="159"/>
                  </a:cubicBezTo>
                  <a:lnTo>
                    <a:pt x="1" y="979"/>
                  </a:lnTo>
                  <a:cubicBezTo>
                    <a:pt x="1" y="1067"/>
                    <a:pt x="71" y="1137"/>
                    <a:pt x="159" y="1137"/>
                  </a:cubicBezTo>
                  <a:lnTo>
                    <a:pt x="4830" y="1137"/>
                  </a:lnTo>
                  <a:cubicBezTo>
                    <a:pt x="4919" y="1137"/>
                    <a:pt x="4988" y="1067"/>
                    <a:pt x="4988" y="979"/>
                  </a:cubicBezTo>
                  <a:lnTo>
                    <a:pt x="4988" y="159"/>
                  </a:lnTo>
                  <a:cubicBezTo>
                    <a:pt x="4988" y="70"/>
                    <a:pt x="4919" y="1"/>
                    <a:pt x="48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3641218" y="3782652"/>
              <a:ext cx="18781" cy="40405"/>
            </a:xfrm>
            <a:custGeom>
              <a:avLst/>
              <a:gdLst/>
              <a:ahLst/>
              <a:cxnLst/>
              <a:rect l="l" t="t" r="r" b="b"/>
              <a:pathLst>
                <a:path w="529" h="1138" extrusionOk="0">
                  <a:moveTo>
                    <a:pt x="0" y="1"/>
                  </a:moveTo>
                  <a:cubicBezTo>
                    <a:pt x="88" y="1"/>
                    <a:pt x="159" y="70"/>
                    <a:pt x="159" y="159"/>
                  </a:cubicBezTo>
                  <a:lnTo>
                    <a:pt x="159" y="979"/>
                  </a:lnTo>
                  <a:cubicBezTo>
                    <a:pt x="159" y="1067"/>
                    <a:pt x="88" y="1137"/>
                    <a:pt x="0" y="1137"/>
                  </a:cubicBezTo>
                  <a:lnTo>
                    <a:pt x="370" y="1137"/>
                  </a:lnTo>
                  <a:cubicBezTo>
                    <a:pt x="459" y="1137"/>
                    <a:pt x="528" y="1067"/>
                    <a:pt x="528" y="979"/>
                  </a:cubicBezTo>
                  <a:lnTo>
                    <a:pt x="528" y="159"/>
                  </a:lnTo>
                  <a:cubicBezTo>
                    <a:pt x="528" y="70"/>
                    <a:pt x="459" y="1"/>
                    <a:pt x="370" y="1"/>
                  </a:cubicBezTo>
                  <a:close/>
                </a:path>
              </a:pathLst>
            </a:custGeom>
            <a:solidFill>
              <a:srgbClr val="9F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3522280" y="3839919"/>
              <a:ext cx="90602" cy="9835"/>
            </a:xfrm>
            <a:custGeom>
              <a:avLst/>
              <a:gdLst/>
              <a:ahLst/>
              <a:cxnLst/>
              <a:rect l="l" t="t" r="r" b="b"/>
              <a:pathLst>
                <a:path w="2552" h="277" extrusionOk="0">
                  <a:moveTo>
                    <a:pt x="140" y="1"/>
                  </a:moveTo>
                  <a:cubicBezTo>
                    <a:pt x="63" y="1"/>
                    <a:pt x="0" y="64"/>
                    <a:pt x="0" y="139"/>
                  </a:cubicBezTo>
                  <a:cubicBezTo>
                    <a:pt x="0" y="215"/>
                    <a:pt x="62" y="277"/>
                    <a:pt x="140" y="277"/>
                  </a:cubicBezTo>
                  <a:lnTo>
                    <a:pt x="2413" y="277"/>
                  </a:lnTo>
                  <a:cubicBezTo>
                    <a:pt x="2488" y="277"/>
                    <a:pt x="2552" y="215"/>
                    <a:pt x="2552" y="139"/>
                  </a:cubicBezTo>
                  <a:cubicBezTo>
                    <a:pt x="2552" y="64"/>
                    <a:pt x="2490" y="1"/>
                    <a:pt x="24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3478007" y="3839919"/>
              <a:ext cx="31278" cy="9835"/>
            </a:xfrm>
            <a:custGeom>
              <a:avLst/>
              <a:gdLst/>
              <a:ahLst/>
              <a:cxnLst/>
              <a:rect l="l" t="t" r="r" b="b"/>
              <a:pathLst>
                <a:path w="881" h="277" extrusionOk="0">
                  <a:moveTo>
                    <a:pt x="139" y="1"/>
                  </a:moveTo>
                  <a:cubicBezTo>
                    <a:pt x="64" y="1"/>
                    <a:pt x="1" y="64"/>
                    <a:pt x="1" y="139"/>
                  </a:cubicBezTo>
                  <a:cubicBezTo>
                    <a:pt x="1" y="215"/>
                    <a:pt x="63" y="277"/>
                    <a:pt x="139" y="277"/>
                  </a:cubicBezTo>
                  <a:lnTo>
                    <a:pt x="742" y="277"/>
                  </a:lnTo>
                  <a:cubicBezTo>
                    <a:pt x="818" y="277"/>
                    <a:pt x="880" y="215"/>
                    <a:pt x="880" y="139"/>
                  </a:cubicBezTo>
                  <a:cubicBezTo>
                    <a:pt x="880" y="64"/>
                    <a:pt x="820" y="1"/>
                    <a:pt x="7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3478007" y="3864240"/>
              <a:ext cx="134874" cy="9906"/>
            </a:xfrm>
            <a:custGeom>
              <a:avLst/>
              <a:gdLst/>
              <a:ahLst/>
              <a:cxnLst/>
              <a:rect l="l" t="t" r="r" b="b"/>
              <a:pathLst>
                <a:path w="3799" h="279" extrusionOk="0">
                  <a:moveTo>
                    <a:pt x="139" y="1"/>
                  </a:moveTo>
                  <a:cubicBezTo>
                    <a:pt x="64" y="1"/>
                    <a:pt x="1" y="64"/>
                    <a:pt x="1" y="139"/>
                  </a:cubicBezTo>
                  <a:cubicBezTo>
                    <a:pt x="1" y="215"/>
                    <a:pt x="63" y="278"/>
                    <a:pt x="139" y="278"/>
                  </a:cubicBezTo>
                  <a:lnTo>
                    <a:pt x="3660" y="278"/>
                  </a:lnTo>
                  <a:cubicBezTo>
                    <a:pt x="3735" y="278"/>
                    <a:pt x="3799" y="215"/>
                    <a:pt x="3799" y="139"/>
                  </a:cubicBezTo>
                  <a:cubicBezTo>
                    <a:pt x="3799" y="64"/>
                    <a:pt x="3737" y="1"/>
                    <a:pt x="36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3566553" y="3888560"/>
              <a:ext cx="46331" cy="9906"/>
            </a:xfrm>
            <a:custGeom>
              <a:avLst/>
              <a:gdLst/>
              <a:ahLst/>
              <a:cxnLst/>
              <a:rect l="l" t="t" r="r" b="b"/>
              <a:pathLst>
                <a:path w="1305" h="279" extrusionOk="0">
                  <a:moveTo>
                    <a:pt x="139" y="1"/>
                  </a:moveTo>
                  <a:cubicBezTo>
                    <a:pt x="63" y="1"/>
                    <a:pt x="1" y="63"/>
                    <a:pt x="1" y="140"/>
                  </a:cubicBezTo>
                  <a:cubicBezTo>
                    <a:pt x="1" y="215"/>
                    <a:pt x="61" y="278"/>
                    <a:pt x="139" y="278"/>
                  </a:cubicBezTo>
                  <a:lnTo>
                    <a:pt x="1166" y="278"/>
                  </a:lnTo>
                  <a:cubicBezTo>
                    <a:pt x="1241" y="278"/>
                    <a:pt x="1305" y="215"/>
                    <a:pt x="1305" y="140"/>
                  </a:cubicBezTo>
                  <a:cubicBezTo>
                    <a:pt x="1305" y="64"/>
                    <a:pt x="1243" y="1"/>
                    <a:pt x="11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3478007" y="3888560"/>
              <a:ext cx="75301" cy="9906"/>
            </a:xfrm>
            <a:custGeom>
              <a:avLst/>
              <a:gdLst/>
              <a:ahLst/>
              <a:cxnLst/>
              <a:rect l="l" t="t" r="r" b="b"/>
              <a:pathLst>
                <a:path w="2121" h="279" extrusionOk="0">
                  <a:moveTo>
                    <a:pt x="139" y="1"/>
                  </a:moveTo>
                  <a:cubicBezTo>
                    <a:pt x="64" y="1"/>
                    <a:pt x="1" y="63"/>
                    <a:pt x="1" y="140"/>
                  </a:cubicBezTo>
                  <a:cubicBezTo>
                    <a:pt x="1" y="215"/>
                    <a:pt x="63" y="278"/>
                    <a:pt x="139" y="278"/>
                  </a:cubicBezTo>
                  <a:lnTo>
                    <a:pt x="1981" y="278"/>
                  </a:lnTo>
                  <a:cubicBezTo>
                    <a:pt x="2057" y="278"/>
                    <a:pt x="2121" y="215"/>
                    <a:pt x="2121" y="140"/>
                  </a:cubicBezTo>
                  <a:cubicBezTo>
                    <a:pt x="2121" y="64"/>
                    <a:pt x="2059" y="1"/>
                    <a:pt x="19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3478007" y="3912951"/>
              <a:ext cx="134874" cy="9835"/>
            </a:xfrm>
            <a:custGeom>
              <a:avLst/>
              <a:gdLst/>
              <a:ahLst/>
              <a:cxnLst/>
              <a:rect l="l" t="t" r="r" b="b"/>
              <a:pathLst>
                <a:path w="3799" h="277" extrusionOk="0">
                  <a:moveTo>
                    <a:pt x="139" y="0"/>
                  </a:moveTo>
                  <a:cubicBezTo>
                    <a:pt x="64" y="0"/>
                    <a:pt x="1" y="62"/>
                    <a:pt x="1" y="138"/>
                  </a:cubicBezTo>
                  <a:cubicBezTo>
                    <a:pt x="1" y="213"/>
                    <a:pt x="63" y="276"/>
                    <a:pt x="139" y="276"/>
                  </a:cubicBezTo>
                  <a:lnTo>
                    <a:pt x="3660" y="276"/>
                  </a:lnTo>
                  <a:cubicBezTo>
                    <a:pt x="3735" y="276"/>
                    <a:pt x="3799" y="213"/>
                    <a:pt x="3799" y="138"/>
                  </a:cubicBezTo>
                  <a:cubicBezTo>
                    <a:pt x="3799" y="62"/>
                    <a:pt x="3737" y="0"/>
                    <a:pt x="36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3639158" y="3759042"/>
              <a:ext cx="111158" cy="186188"/>
            </a:xfrm>
            <a:custGeom>
              <a:avLst/>
              <a:gdLst/>
              <a:ahLst/>
              <a:cxnLst/>
              <a:rect l="l" t="t" r="r" b="b"/>
              <a:pathLst>
                <a:path w="3131" h="5244" extrusionOk="0">
                  <a:moveTo>
                    <a:pt x="159" y="1"/>
                  </a:moveTo>
                  <a:cubicBezTo>
                    <a:pt x="71" y="1"/>
                    <a:pt x="1" y="73"/>
                    <a:pt x="1" y="159"/>
                  </a:cubicBezTo>
                  <a:lnTo>
                    <a:pt x="1" y="5085"/>
                  </a:lnTo>
                  <a:cubicBezTo>
                    <a:pt x="1" y="5173"/>
                    <a:pt x="73" y="5243"/>
                    <a:pt x="159" y="5243"/>
                  </a:cubicBezTo>
                  <a:lnTo>
                    <a:pt x="2972" y="5243"/>
                  </a:lnTo>
                  <a:cubicBezTo>
                    <a:pt x="3059" y="5243"/>
                    <a:pt x="3131" y="5171"/>
                    <a:pt x="3131" y="5085"/>
                  </a:cubicBezTo>
                  <a:lnTo>
                    <a:pt x="3131" y="159"/>
                  </a:lnTo>
                  <a:cubicBezTo>
                    <a:pt x="3131" y="71"/>
                    <a:pt x="3059" y="1"/>
                    <a:pt x="2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3731468" y="3759042"/>
              <a:ext cx="18852" cy="186188"/>
            </a:xfrm>
            <a:custGeom>
              <a:avLst/>
              <a:gdLst/>
              <a:ahLst/>
              <a:cxnLst/>
              <a:rect l="l" t="t" r="r" b="b"/>
              <a:pathLst>
                <a:path w="531" h="5244" extrusionOk="0">
                  <a:moveTo>
                    <a:pt x="1" y="1"/>
                  </a:moveTo>
                  <a:cubicBezTo>
                    <a:pt x="90" y="1"/>
                    <a:pt x="159" y="71"/>
                    <a:pt x="159" y="159"/>
                  </a:cubicBezTo>
                  <a:lnTo>
                    <a:pt x="159" y="5085"/>
                  </a:lnTo>
                  <a:cubicBezTo>
                    <a:pt x="159" y="5173"/>
                    <a:pt x="89" y="5243"/>
                    <a:pt x="1" y="5243"/>
                  </a:cubicBezTo>
                  <a:lnTo>
                    <a:pt x="372" y="5243"/>
                  </a:lnTo>
                  <a:cubicBezTo>
                    <a:pt x="460" y="5243"/>
                    <a:pt x="531" y="5171"/>
                    <a:pt x="531" y="5085"/>
                  </a:cubicBezTo>
                  <a:lnTo>
                    <a:pt x="531" y="159"/>
                  </a:lnTo>
                  <a:cubicBezTo>
                    <a:pt x="531" y="73"/>
                    <a:pt x="459"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3658543" y="3864240"/>
              <a:ext cx="72354" cy="9906"/>
            </a:xfrm>
            <a:custGeom>
              <a:avLst/>
              <a:gdLst/>
              <a:ahLst/>
              <a:cxnLst/>
              <a:rect l="l" t="t" r="r" b="b"/>
              <a:pathLst>
                <a:path w="2038" h="279" extrusionOk="0">
                  <a:moveTo>
                    <a:pt x="138" y="1"/>
                  </a:moveTo>
                  <a:cubicBezTo>
                    <a:pt x="62" y="1"/>
                    <a:pt x="0" y="64"/>
                    <a:pt x="0" y="139"/>
                  </a:cubicBezTo>
                  <a:cubicBezTo>
                    <a:pt x="0" y="215"/>
                    <a:pt x="60" y="278"/>
                    <a:pt x="138" y="278"/>
                  </a:cubicBezTo>
                  <a:lnTo>
                    <a:pt x="1900" y="278"/>
                  </a:lnTo>
                  <a:cubicBezTo>
                    <a:pt x="1976" y="278"/>
                    <a:pt x="2038" y="215"/>
                    <a:pt x="2038" y="139"/>
                  </a:cubicBezTo>
                  <a:cubicBezTo>
                    <a:pt x="2038" y="64"/>
                    <a:pt x="1976" y="1"/>
                    <a:pt x="19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3658579" y="3888560"/>
              <a:ext cx="55526" cy="9906"/>
            </a:xfrm>
            <a:custGeom>
              <a:avLst/>
              <a:gdLst/>
              <a:ahLst/>
              <a:cxnLst/>
              <a:rect l="l" t="t" r="r" b="b"/>
              <a:pathLst>
                <a:path w="1564" h="279" extrusionOk="0">
                  <a:moveTo>
                    <a:pt x="139" y="1"/>
                  </a:moveTo>
                  <a:cubicBezTo>
                    <a:pt x="64" y="1"/>
                    <a:pt x="0" y="63"/>
                    <a:pt x="0" y="140"/>
                  </a:cubicBezTo>
                  <a:cubicBezTo>
                    <a:pt x="0" y="215"/>
                    <a:pt x="61" y="278"/>
                    <a:pt x="139" y="278"/>
                  </a:cubicBezTo>
                  <a:lnTo>
                    <a:pt x="1425" y="278"/>
                  </a:lnTo>
                  <a:cubicBezTo>
                    <a:pt x="1503" y="278"/>
                    <a:pt x="1563" y="215"/>
                    <a:pt x="1563" y="140"/>
                  </a:cubicBezTo>
                  <a:cubicBezTo>
                    <a:pt x="1563" y="64"/>
                    <a:pt x="1503" y="1"/>
                    <a:pt x="14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3658579" y="3912951"/>
              <a:ext cx="55526" cy="9835"/>
            </a:xfrm>
            <a:custGeom>
              <a:avLst/>
              <a:gdLst/>
              <a:ahLst/>
              <a:cxnLst/>
              <a:rect l="l" t="t" r="r" b="b"/>
              <a:pathLst>
                <a:path w="1564" h="277" extrusionOk="0">
                  <a:moveTo>
                    <a:pt x="139" y="0"/>
                  </a:moveTo>
                  <a:cubicBezTo>
                    <a:pt x="64" y="0"/>
                    <a:pt x="0" y="62"/>
                    <a:pt x="0" y="138"/>
                  </a:cubicBezTo>
                  <a:cubicBezTo>
                    <a:pt x="0" y="213"/>
                    <a:pt x="61" y="276"/>
                    <a:pt x="139" y="276"/>
                  </a:cubicBezTo>
                  <a:lnTo>
                    <a:pt x="1425" y="276"/>
                  </a:lnTo>
                  <a:cubicBezTo>
                    <a:pt x="1503" y="276"/>
                    <a:pt x="1563" y="213"/>
                    <a:pt x="1563" y="138"/>
                  </a:cubicBezTo>
                  <a:cubicBezTo>
                    <a:pt x="1563" y="62"/>
                    <a:pt x="1503" y="0"/>
                    <a:pt x="142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59"/>
          <p:cNvSpPr/>
          <p:nvPr/>
        </p:nvSpPr>
        <p:spPr>
          <a:xfrm>
            <a:off x="2790123" y="3489327"/>
            <a:ext cx="326978" cy="327037"/>
          </a:xfrm>
          <a:custGeom>
            <a:avLst/>
            <a:gdLst/>
            <a:ahLst/>
            <a:cxnLst/>
            <a:rect l="l" t="t" r="r" b="b"/>
            <a:pathLst>
              <a:path w="9210" h="9211" extrusionOk="0">
                <a:moveTo>
                  <a:pt x="4052" y="1"/>
                </a:moveTo>
                <a:cubicBezTo>
                  <a:pt x="3955" y="1"/>
                  <a:pt x="3878" y="80"/>
                  <a:pt x="3878" y="175"/>
                </a:cubicBezTo>
                <a:lnTo>
                  <a:pt x="3878" y="1087"/>
                </a:lnTo>
                <a:cubicBezTo>
                  <a:pt x="3741" y="1116"/>
                  <a:pt x="3606" y="1152"/>
                  <a:pt x="3475" y="1195"/>
                </a:cubicBezTo>
                <a:lnTo>
                  <a:pt x="3018" y="405"/>
                </a:lnTo>
                <a:cubicBezTo>
                  <a:pt x="2986" y="348"/>
                  <a:pt x="2927" y="317"/>
                  <a:pt x="2866" y="317"/>
                </a:cubicBezTo>
                <a:cubicBezTo>
                  <a:pt x="2837" y="317"/>
                  <a:pt x="2806" y="324"/>
                  <a:pt x="2778" y="340"/>
                </a:cubicBezTo>
                <a:lnTo>
                  <a:pt x="1824" y="893"/>
                </a:lnTo>
                <a:cubicBezTo>
                  <a:pt x="1739" y="941"/>
                  <a:pt x="1710" y="1047"/>
                  <a:pt x="1759" y="1132"/>
                </a:cubicBezTo>
                <a:lnTo>
                  <a:pt x="2215" y="1923"/>
                </a:lnTo>
                <a:cubicBezTo>
                  <a:pt x="2110" y="2016"/>
                  <a:pt x="2014" y="2113"/>
                  <a:pt x="1922" y="2217"/>
                </a:cubicBezTo>
                <a:lnTo>
                  <a:pt x="1130" y="1759"/>
                </a:lnTo>
                <a:cubicBezTo>
                  <a:pt x="1102" y="1743"/>
                  <a:pt x="1072" y="1736"/>
                  <a:pt x="1043" y="1736"/>
                </a:cubicBezTo>
                <a:cubicBezTo>
                  <a:pt x="982" y="1736"/>
                  <a:pt x="924" y="1767"/>
                  <a:pt x="892" y="1824"/>
                </a:cubicBezTo>
                <a:lnTo>
                  <a:pt x="339" y="2780"/>
                </a:lnTo>
                <a:cubicBezTo>
                  <a:pt x="290" y="2865"/>
                  <a:pt x="319" y="2970"/>
                  <a:pt x="404" y="3019"/>
                </a:cubicBezTo>
                <a:lnTo>
                  <a:pt x="1194" y="3476"/>
                </a:lnTo>
                <a:cubicBezTo>
                  <a:pt x="1151" y="3607"/>
                  <a:pt x="1115" y="3739"/>
                  <a:pt x="1086" y="3879"/>
                </a:cubicBezTo>
                <a:lnTo>
                  <a:pt x="176" y="3879"/>
                </a:lnTo>
                <a:cubicBezTo>
                  <a:pt x="79" y="3879"/>
                  <a:pt x="1" y="3958"/>
                  <a:pt x="1" y="4053"/>
                </a:cubicBezTo>
                <a:lnTo>
                  <a:pt x="1" y="5157"/>
                </a:lnTo>
                <a:cubicBezTo>
                  <a:pt x="1" y="5255"/>
                  <a:pt x="80" y="5332"/>
                  <a:pt x="176" y="5332"/>
                </a:cubicBezTo>
                <a:lnTo>
                  <a:pt x="1087" y="5332"/>
                </a:lnTo>
                <a:cubicBezTo>
                  <a:pt x="1116" y="5469"/>
                  <a:pt x="1152" y="5603"/>
                  <a:pt x="1195" y="5734"/>
                </a:cubicBezTo>
                <a:lnTo>
                  <a:pt x="407" y="6192"/>
                </a:lnTo>
                <a:cubicBezTo>
                  <a:pt x="322" y="6241"/>
                  <a:pt x="293" y="6346"/>
                  <a:pt x="342" y="6430"/>
                </a:cubicBezTo>
                <a:lnTo>
                  <a:pt x="893" y="7386"/>
                </a:lnTo>
                <a:cubicBezTo>
                  <a:pt x="926" y="7443"/>
                  <a:pt x="984" y="7475"/>
                  <a:pt x="1045" y="7475"/>
                </a:cubicBezTo>
                <a:cubicBezTo>
                  <a:pt x="1075" y="7475"/>
                  <a:pt x="1105" y="7467"/>
                  <a:pt x="1133" y="7451"/>
                </a:cubicBezTo>
                <a:lnTo>
                  <a:pt x="1925" y="6995"/>
                </a:lnTo>
                <a:cubicBezTo>
                  <a:pt x="2015" y="7098"/>
                  <a:pt x="2115" y="7196"/>
                  <a:pt x="2217" y="7287"/>
                </a:cubicBezTo>
                <a:lnTo>
                  <a:pt x="1761" y="8078"/>
                </a:lnTo>
                <a:cubicBezTo>
                  <a:pt x="1712" y="8163"/>
                  <a:pt x="1741" y="8270"/>
                  <a:pt x="1826" y="8318"/>
                </a:cubicBezTo>
                <a:lnTo>
                  <a:pt x="2781" y="8870"/>
                </a:lnTo>
                <a:cubicBezTo>
                  <a:pt x="2809" y="8886"/>
                  <a:pt x="2839" y="8893"/>
                  <a:pt x="2868" y="8893"/>
                </a:cubicBezTo>
                <a:cubicBezTo>
                  <a:pt x="2929" y="8893"/>
                  <a:pt x="2987" y="8862"/>
                  <a:pt x="3020" y="8805"/>
                </a:cubicBezTo>
                <a:lnTo>
                  <a:pt x="3476" y="8016"/>
                </a:lnTo>
                <a:cubicBezTo>
                  <a:pt x="3608" y="8059"/>
                  <a:pt x="3741" y="8095"/>
                  <a:pt x="3879" y="8124"/>
                </a:cubicBezTo>
                <a:lnTo>
                  <a:pt x="3879" y="9035"/>
                </a:lnTo>
                <a:cubicBezTo>
                  <a:pt x="3879" y="9133"/>
                  <a:pt x="3958" y="9211"/>
                  <a:pt x="4055" y="9211"/>
                </a:cubicBezTo>
                <a:lnTo>
                  <a:pt x="5158" y="9211"/>
                </a:lnTo>
                <a:cubicBezTo>
                  <a:pt x="5255" y="9211"/>
                  <a:pt x="5332" y="9132"/>
                  <a:pt x="5332" y="9035"/>
                </a:cubicBezTo>
                <a:lnTo>
                  <a:pt x="5332" y="8124"/>
                </a:lnTo>
                <a:cubicBezTo>
                  <a:pt x="5469" y="8095"/>
                  <a:pt x="5604" y="8059"/>
                  <a:pt x="5735" y="8016"/>
                </a:cubicBezTo>
                <a:lnTo>
                  <a:pt x="6193" y="8805"/>
                </a:lnTo>
                <a:cubicBezTo>
                  <a:pt x="6225" y="8862"/>
                  <a:pt x="6283" y="8893"/>
                  <a:pt x="6344" y="8893"/>
                </a:cubicBezTo>
                <a:cubicBezTo>
                  <a:pt x="6373" y="8893"/>
                  <a:pt x="6404" y="8886"/>
                  <a:pt x="6432" y="8870"/>
                </a:cubicBezTo>
                <a:lnTo>
                  <a:pt x="7387" y="8318"/>
                </a:lnTo>
                <a:cubicBezTo>
                  <a:pt x="7472" y="8270"/>
                  <a:pt x="7501" y="8163"/>
                  <a:pt x="7452" y="8078"/>
                </a:cubicBezTo>
                <a:lnTo>
                  <a:pt x="6995" y="7287"/>
                </a:lnTo>
                <a:cubicBezTo>
                  <a:pt x="7100" y="7196"/>
                  <a:pt x="7196" y="7097"/>
                  <a:pt x="7288" y="6995"/>
                </a:cubicBezTo>
                <a:lnTo>
                  <a:pt x="8080" y="7451"/>
                </a:lnTo>
                <a:cubicBezTo>
                  <a:pt x="8108" y="7467"/>
                  <a:pt x="8138" y="7475"/>
                  <a:pt x="8168" y="7475"/>
                </a:cubicBezTo>
                <a:cubicBezTo>
                  <a:pt x="8228" y="7475"/>
                  <a:pt x="8287" y="7443"/>
                  <a:pt x="8318" y="7386"/>
                </a:cubicBezTo>
                <a:lnTo>
                  <a:pt x="8871" y="6430"/>
                </a:lnTo>
                <a:cubicBezTo>
                  <a:pt x="8920" y="6346"/>
                  <a:pt x="8891" y="6241"/>
                  <a:pt x="8806" y="6192"/>
                </a:cubicBezTo>
                <a:lnTo>
                  <a:pt x="8016" y="5734"/>
                </a:lnTo>
                <a:cubicBezTo>
                  <a:pt x="8059" y="5603"/>
                  <a:pt x="8095" y="5471"/>
                  <a:pt x="8124" y="5332"/>
                </a:cubicBezTo>
                <a:lnTo>
                  <a:pt x="9037" y="5332"/>
                </a:lnTo>
                <a:cubicBezTo>
                  <a:pt x="9037" y="5332"/>
                  <a:pt x="9038" y="5333"/>
                  <a:pt x="9039" y="5333"/>
                </a:cubicBezTo>
                <a:cubicBezTo>
                  <a:pt x="9133" y="5333"/>
                  <a:pt x="9209" y="5254"/>
                  <a:pt x="9209" y="5157"/>
                </a:cubicBezTo>
                <a:lnTo>
                  <a:pt x="9209" y="4053"/>
                </a:lnTo>
                <a:cubicBezTo>
                  <a:pt x="9209" y="3955"/>
                  <a:pt x="9130" y="3879"/>
                  <a:pt x="9035" y="3879"/>
                </a:cubicBezTo>
                <a:lnTo>
                  <a:pt x="8123" y="3879"/>
                </a:lnTo>
                <a:cubicBezTo>
                  <a:pt x="8094" y="3742"/>
                  <a:pt x="8058" y="3607"/>
                  <a:pt x="8015" y="3476"/>
                </a:cubicBezTo>
                <a:lnTo>
                  <a:pt x="8805" y="3019"/>
                </a:lnTo>
                <a:cubicBezTo>
                  <a:pt x="8890" y="2970"/>
                  <a:pt x="8919" y="2865"/>
                  <a:pt x="8870" y="2780"/>
                </a:cubicBezTo>
                <a:lnTo>
                  <a:pt x="8317" y="1824"/>
                </a:lnTo>
                <a:cubicBezTo>
                  <a:pt x="8284" y="1767"/>
                  <a:pt x="8226" y="1736"/>
                  <a:pt x="8166" y="1736"/>
                </a:cubicBezTo>
                <a:cubicBezTo>
                  <a:pt x="8136" y="1736"/>
                  <a:pt x="8106" y="1743"/>
                  <a:pt x="8078" y="1759"/>
                </a:cubicBezTo>
                <a:lnTo>
                  <a:pt x="7287" y="2217"/>
                </a:lnTo>
                <a:cubicBezTo>
                  <a:pt x="7195" y="2112"/>
                  <a:pt x="7095" y="2016"/>
                  <a:pt x="6993" y="1923"/>
                </a:cubicBezTo>
                <a:lnTo>
                  <a:pt x="7451" y="1132"/>
                </a:lnTo>
                <a:cubicBezTo>
                  <a:pt x="7498" y="1047"/>
                  <a:pt x="7469" y="941"/>
                  <a:pt x="7385" y="893"/>
                </a:cubicBezTo>
                <a:lnTo>
                  <a:pt x="6430" y="340"/>
                </a:lnTo>
                <a:cubicBezTo>
                  <a:pt x="6402" y="324"/>
                  <a:pt x="6372" y="317"/>
                  <a:pt x="6342" y="317"/>
                </a:cubicBezTo>
                <a:cubicBezTo>
                  <a:pt x="6282" y="317"/>
                  <a:pt x="6223" y="348"/>
                  <a:pt x="6190" y="405"/>
                </a:cubicBezTo>
                <a:lnTo>
                  <a:pt x="5734" y="1195"/>
                </a:lnTo>
                <a:cubicBezTo>
                  <a:pt x="5603" y="1152"/>
                  <a:pt x="5469" y="1116"/>
                  <a:pt x="5331" y="1087"/>
                </a:cubicBezTo>
                <a:lnTo>
                  <a:pt x="5331" y="175"/>
                </a:lnTo>
                <a:cubicBezTo>
                  <a:pt x="5331" y="77"/>
                  <a:pt x="5252" y="1"/>
                  <a:pt x="5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2960008" y="3489434"/>
            <a:ext cx="22402" cy="41967"/>
          </a:xfrm>
          <a:custGeom>
            <a:avLst/>
            <a:gdLst/>
            <a:ahLst/>
            <a:cxnLst/>
            <a:rect l="l" t="t" r="r" b="b"/>
            <a:pathLst>
              <a:path w="631" h="1182" extrusionOk="0">
                <a:moveTo>
                  <a:pt x="1" y="1"/>
                </a:moveTo>
                <a:cubicBezTo>
                  <a:pt x="97" y="1"/>
                  <a:pt x="176" y="78"/>
                  <a:pt x="176" y="175"/>
                </a:cubicBezTo>
                <a:lnTo>
                  <a:pt x="176" y="879"/>
                </a:lnTo>
                <a:cubicBezTo>
                  <a:pt x="176" y="998"/>
                  <a:pt x="257" y="1103"/>
                  <a:pt x="372" y="1132"/>
                </a:cubicBezTo>
                <a:cubicBezTo>
                  <a:pt x="399" y="1139"/>
                  <a:pt x="425" y="1152"/>
                  <a:pt x="452" y="1166"/>
                </a:cubicBezTo>
                <a:cubicBezTo>
                  <a:pt x="472" y="1177"/>
                  <a:pt x="493" y="1182"/>
                  <a:pt x="513" y="1182"/>
                </a:cubicBezTo>
                <a:cubicBezTo>
                  <a:pt x="563" y="1182"/>
                  <a:pt x="611" y="1153"/>
                  <a:pt x="631" y="1103"/>
                </a:cubicBezTo>
                <a:cubicBezTo>
                  <a:pt x="604" y="1099"/>
                  <a:pt x="576" y="1092"/>
                  <a:pt x="547" y="1086"/>
                </a:cubicBezTo>
                <a:lnTo>
                  <a:pt x="546" y="1086"/>
                </a:lnTo>
                <a:lnTo>
                  <a:pt x="546" y="175"/>
                </a:lnTo>
                <a:cubicBezTo>
                  <a:pt x="546" y="80"/>
                  <a:pt x="468"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2960079" y="3774778"/>
            <a:ext cx="22331" cy="41576"/>
          </a:xfrm>
          <a:custGeom>
            <a:avLst/>
            <a:gdLst/>
            <a:ahLst/>
            <a:cxnLst/>
            <a:rect l="l" t="t" r="r" b="b"/>
            <a:pathLst>
              <a:path w="629" h="1171" extrusionOk="0">
                <a:moveTo>
                  <a:pt x="518" y="0"/>
                </a:moveTo>
                <a:cubicBezTo>
                  <a:pt x="506" y="0"/>
                  <a:pt x="493" y="2"/>
                  <a:pt x="481" y="6"/>
                </a:cubicBezTo>
                <a:cubicBezTo>
                  <a:pt x="445" y="17"/>
                  <a:pt x="409" y="28"/>
                  <a:pt x="373" y="37"/>
                </a:cubicBezTo>
                <a:cubicBezTo>
                  <a:pt x="256" y="67"/>
                  <a:pt x="176" y="172"/>
                  <a:pt x="176" y="293"/>
                </a:cubicBezTo>
                <a:lnTo>
                  <a:pt x="176" y="995"/>
                </a:lnTo>
                <a:cubicBezTo>
                  <a:pt x="176" y="1092"/>
                  <a:pt x="98" y="1171"/>
                  <a:pt x="0" y="1171"/>
                </a:cubicBezTo>
                <a:lnTo>
                  <a:pt x="371" y="1171"/>
                </a:lnTo>
                <a:cubicBezTo>
                  <a:pt x="466" y="1171"/>
                  <a:pt x="545" y="1093"/>
                  <a:pt x="545" y="995"/>
                </a:cubicBezTo>
                <a:lnTo>
                  <a:pt x="545" y="84"/>
                </a:lnTo>
                <a:cubicBezTo>
                  <a:pt x="573" y="78"/>
                  <a:pt x="602" y="73"/>
                  <a:pt x="629" y="65"/>
                </a:cubicBezTo>
                <a:cubicBezTo>
                  <a:pt x="605" y="25"/>
                  <a:pt x="562" y="0"/>
                  <a:pt x="5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007228" y="3739949"/>
            <a:ext cx="49135" cy="65152"/>
          </a:xfrm>
          <a:custGeom>
            <a:avLst/>
            <a:gdLst/>
            <a:ahLst/>
            <a:cxnLst/>
            <a:rect l="l" t="t" r="r" b="b"/>
            <a:pathLst>
              <a:path w="1384" h="1835" extrusionOk="0">
                <a:moveTo>
                  <a:pt x="851" y="0"/>
                </a:moveTo>
                <a:cubicBezTo>
                  <a:pt x="782" y="0"/>
                  <a:pt x="714" y="28"/>
                  <a:pt x="662" y="79"/>
                </a:cubicBezTo>
                <a:lnTo>
                  <a:pt x="655" y="87"/>
                </a:lnTo>
                <a:cubicBezTo>
                  <a:pt x="570" y="170"/>
                  <a:pt x="553" y="303"/>
                  <a:pt x="612" y="406"/>
                </a:cubicBezTo>
                <a:lnTo>
                  <a:pt x="892" y="874"/>
                </a:lnTo>
                <a:cubicBezTo>
                  <a:pt x="941" y="959"/>
                  <a:pt x="913" y="1065"/>
                  <a:pt x="828" y="1113"/>
                </a:cubicBezTo>
                <a:lnTo>
                  <a:pt x="0" y="1615"/>
                </a:lnTo>
                <a:lnTo>
                  <a:pt x="75" y="1746"/>
                </a:lnTo>
                <a:cubicBezTo>
                  <a:pt x="108" y="1803"/>
                  <a:pt x="167" y="1834"/>
                  <a:pt x="227" y="1834"/>
                </a:cubicBezTo>
                <a:cubicBezTo>
                  <a:pt x="257" y="1834"/>
                  <a:pt x="287" y="1827"/>
                  <a:pt x="315" y="1811"/>
                </a:cubicBezTo>
                <a:lnTo>
                  <a:pt x="1270" y="1259"/>
                </a:lnTo>
                <a:cubicBezTo>
                  <a:pt x="1354" y="1211"/>
                  <a:pt x="1383" y="1104"/>
                  <a:pt x="1336" y="1019"/>
                </a:cubicBezTo>
                <a:lnTo>
                  <a:pt x="878" y="225"/>
                </a:lnTo>
                <a:cubicBezTo>
                  <a:pt x="934" y="176"/>
                  <a:pt x="989" y="124"/>
                  <a:pt x="1042" y="69"/>
                </a:cubicBezTo>
                <a:lnTo>
                  <a:pt x="982" y="36"/>
                </a:lnTo>
                <a:cubicBezTo>
                  <a:pt x="941" y="12"/>
                  <a:pt x="896" y="0"/>
                  <a:pt x="85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006696" y="3500617"/>
            <a:ext cx="49668" cy="65010"/>
          </a:xfrm>
          <a:custGeom>
            <a:avLst/>
            <a:gdLst/>
            <a:ahLst/>
            <a:cxnLst/>
            <a:rect l="l" t="t" r="r" b="b"/>
            <a:pathLst>
              <a:path w="1399" h="1831" extrusionOk="0">
                <a:moveTo>
                  <a:pt x="242" y="0"/>
                </a:moveTo>
                <a:cubicBezTo>
                  <a:pt x="182" y="0"/>
                  <a:pt x="123" y="32"/>
                  <a:pt x="90" y="89"/>
                </a:cubicBezTo>
                <a:lnTo>
                  <a:pt x="1" y="244"/>
                </a:lnTo>
                <a:lnTo>
                  <a:pt x="830" y="722"/>
                </a:lnTo>
                <a:cubicBezTo>
                  <a:pt x="915" y="771"/>
                  <a:pt x="943" y="877"/>
                  <a:pt x="895" y="961"/>
                </a:cubicBezTo>
                <a:lnTo>
                  <a:pt x="627" y="1426"/>
                </a:lnTo>
                <a:cubicBezTo>
                  <a:pt x="566" y="1529"/>
                  <a:pt x="585" y="1662"/>
                  <a:pt x="670" y="1745"/>
                </a:cubicBezTo>
                <a:lnTo>
                  <a:pt x="677" y="1752"/>
                </a:lnTo>
                <a:cubicBezTo>
                  <a:pt x="729" y="1804"/>
                  <a:pt x="797" y="1831"/>
                  <a:pt x="866" y="1831"/>
                </a:cubicBezTo>
                <a:cubicBezTo>
                  <a:pt x="911" y="1831"/>
                  <a:pt x="957" y="1819"/>
                  <a:pt x="998" y="1795"/>
                </a:cubicBezTo>
                <a:lnTo>
                  <a:pt x="1057" y="1762"/>
                </a:lnTo>
                <a:cubicBezTo>
                  <a:pt x="1005" y="1709"/>
                  <a:pt x="949" y="1657"/>
                  <a:pt x="893" y="1607"/>
                </a:cubicBezTo>
                <a:lnTo>
                  <a:pt x="1351" y="815"/>
                </a:lnTo>
                <a:cubicBezTo>
                  <a:pt x="1398" y="730"/>
                  <a:pt x="1369" y="625"/>
                  <a:pt x="1286" y="577"/>
                </a:cubicBezTo>
                <a:lnTo>
                  <a:pt x="330" y="24"/>
                </a:lnTo>
                <a:cubicBezTo>
                  <a:pt x="302" y="8"/>
                  <a:pt x="272" y="0"/>
                  <a:pt x="2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061514" y="3678669"/>
            <a:ext cx="45266" cy="76052"/>
          </a:xfrm>
          <a:custGeom>
            <a:avLst/>
            <a:gdLst/>
            <a:ahLst/>
            <a:cxnLst/>
            <a:rect l="l" t="t" r="r" b="b"/>
            <a:pathLst>
              <a:path w="1275" h="2142" extrusionOk="0">
                <a:moveTo>
                  <a:pt x="318" y="1"/>
                </a:moveTo>
                <a:cubicBezTo>
                  <a:pt x="197" y="1"/>
                  <a:pt x="92" y="82"/>
                  <a:pt x="61" y="198"/>
                </a:cubicBezTo>
                <a:cubicBezTo>
                  <a:pt x="61" y="201"/>
                  <a:pt x="60" y="202"/>
                  <a:pt x="60" y="205"/>
                </a:cubicBezTo>
                <a:cubicBezTo>
                  <a:pt x="1" y="405"/>
                  <a:pt x="92" y="618"/>
                  <a:pt x="274" y="719"/>
                </a:cubicBezTo>
                <a:lnTo>
                  <a:pt x="699" y="952"/>
                </a:lnTo>
                <a:cubicBezTo>
                  <a:pt x="781" y="1001"/>
                  <a:pt x="752" y="1105"/>
                  <a:pt x="703" y="1190"/>
                </a:cubicBezTo>
                <a:lnTo>
                  <a:pt x="254" y="2014"/>
                </a:lnTo>
                <a:lnTo>
                  <a:pt x="434" y="2118"/>
                </a:lnTo>
                <a:cubicBezTo>
                  <a:pt x="462" y="2134"/>
                  <a:pt x="492" y="2142"/>
                  <a:pt x="522" y="2142"/>
                </a:cubicBezTo>
                <a:cubicBezTo>
                  <a:pt x="582" y="2142"/>
                  <a:pt x="640" y="2110"/>
                  <a:pt x="673" y="2053"/>
                </a:cubicBezTo>
                <a:lnTo>
                  <a:pt x="1226" y="1097"/>
                </a:lnTo>
                <a:cubicBezTo>
                  <a:pt x="1275" y="1014"/>
                  <a:pt x="1246" y="908"/>
                  <a:pt x="1161" y="860"/>
                </a:cubicBezTo>
                <a:lnTo>
                  <a:pt x="371" y="404"/>
                </a:lnTo>
                <a:cubicBezTo>
                  <a:pt x="414" y="273"/>
                  <a:pt x="450" y="138"/>
                  <a:pt x="4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061691" y="3550997"/>
            <a:ext cx="45053" cy="76158"/>
          </a:xfrm>
          <a:custGeom>
            <a:avLst/>
            <a:gdLst/>
            <a:ahLst/>
            <a:cxnLst/>
            <a:rect l="l" t="t" r="r" b="b"/>
            <a:pathLst>
              <a:path w="1269" h="2145" extrusionOk="0">
                <a:moveTo>
                  <a:pt x="516" y="1"/>
                </a:moveTo>
                <a:cubicBezTo>
                  <a:pt x="487" y="1"/>
                  <a:pt x="457" y="8"/>
                  <a:pt x="429" y="24"/>
                </a:cubicBezTo>
                <a:lnTo>
                  <a:pt x="231" y="137"/>
                </a:lnTo>
                <a:lnTo>
                  <a:pt x="754" y="1015"/>
                </a:lnTo>
                <a:cubicBezTo>
                  <a:pt x="803" y="1100"/>
                  <a:pt x="774" y="1207"/>
                  <a:pt x="690" y="1257"/>
                </a:cubicBezTo>
                <a:lnTo>
                  <a:pt x="141" y="1582"/>
                </a:lnTo>
                <a:cubicBezTo>
                  <a:pt x="59" y="1628"/>
                  <a:pt x="22" y="1732"/>
                  <a:pt x="15" y="1821"/>
                </a:cubicBezTo>
                <a:cubicBezTo>
                  <a:pt x="0" y="2005"/>
                  <a:pt x="136" y="2136"/>
                  <a:pt x="314" y="2144"/>
                </a:cubicBezTo>
                <a:cubicBezTo>
                  <a:pt x="332" y="2144"/>
                  <a:pt x="349" y="2144"/>
                  <a:pt x="367" y="2144"/>
                </a:cubicBezTo>
                <a:cubicBezTo>
                  <a:pt x="402" y="2144"/>
                  <a:pt x="437" y="2144"/>
                  <a:pt x="474" y="2144"/>
                </a:cubicBezTo>
                <a:cubicBezTo>
                  <a:pt x="445" y="2005"/>
                  <a:pt x="409" y="1872"/>
                  <a:pt x="366" y="1741"/>
                </a:cubicBezTo>
                <a:lnTo>
                  <a:pt x="1156" y="1283"/>
                </a:lnTo>
                <a:cubicBezTo>
                  <a:pt x="1241" y="1235"/>
                  <a:pt x="1268" y="1129"/>
                  <a:pt x="1221" y="1044"/>
                </a:cubicBezTo>
                <a:lnTo>
                  <a:pt x="668" y="89"/>
                </a:lnTo>
                <a:cubicBezTo>
                  <a:pt x="635" y="32"/>
                  <a:pt x="577" y="1"/>
                  <a:pt x="5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097692" y="3627082"/>
            <a:ext cx="19420" cy="51624"/>
          </a:xfrm>
          <a:custGeom>
            <a:avLst/>
            <a:gdLst/>
            <a:ahLst/>
            <a:cxnLst/>
            <a:rect l="l" t="t" r="r" b="b"/>
            <a:pathLst>
              <a:path w="547" h="1454" extrusionOk="0">
                <a:moveTo>
                  <a:pt x="375" y="0"/>
                </a:moveTo>
                <a:cubicBezTo>
                  <a:pt x="374" y="0"/>
                  <a:pt x="373" y="0"/>
                  <a:pt x="372" y="1"/>
                </a:cubicBezTo>
                <a:lnTo>
                  <a:pt x="1" y="1"/>
                </a:lnTo>
                <a:cubicBezTo>
                  <a:pt x="97" y="1"/>
                  <a:pt x="176" y="78"/>
                  <a:pt x="176" y="175"/>
                </a:cubicBezTo>
                <a:lnTo>
                  <a:pt x="176" y="1278"/>
                </a:lnTo>
                <a:cubicBezTo>
                  <a:pt x="176" y="1375"/>
                  <a:pt x="99" y="1454"/>
                  <a:pt x="1" y="1454"/>
                </a:cubicBezTo>
                <a:lnTo>
                  <a:pt x="372" y="1454"/>
                </a:lnTo>
                <a:cubicBezTo>
                  <a:pt x="467" y="1454"/>
                  <a:pt x="546" y="1376"/>
                  <a:pt x="546" y="1278"/>
                </a:cubicBezTo>
                <a:lnTo>
                  <a:pt x="546" y="175"/>
                </a:lnTo>
                <a:cubicBezTo>
                  <a:pt x="546" y="79"/>
                  <a:pt x="470" y="0"/>
                  <a:pt x="3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2854918" y="3554228"/>
            <a:ext cx="197358" cy="197337"/>
          </a:xfrm>
          <a:custGeom>
            <a:avLst/>
            <a:gdLst/>
            <a:ahLst/>
            <a:cxnLst/>
            <a:rect l="l" t="t" r="r" b="b"/>
            <a:pathLst>
              <a:path w="5559" h="5558" extrusionOk="0">
                <a:moveTo>
                  <a:pt x="2779" y="0"/>
                </a:moveTo>
                <a:cubicBezTo>
                  <a:pt x="1244" y="0"/>
                  <a:pt x="1" y="1244"/>
                  <a:pt x="1" y="2779"/>
                </a:cubicBezTo>
                <a:cubicBezTo>
                  <a:pt x="1" y="4313"/>
                  <a:pt x="1244" y="5558"/>
                  <a:pt x="2779" y="5558"/>
                </a:cubicBezTo>
                <a:cubicBezTo>
                  <a:pt x="4315" y="5558"/>
                  <a:pt x="5558" y="4313"/>
                  <a:pt x="5558" y="2779"/>
                </a:cubicBezTo>
                <a:cubicBezTo>
                  <a:pt x="5558" y="1244"/>
                  <a:pt x="4315" y="0"/>
                  <a:pt x="2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2913570" y="3557850"/>
            <a:ext cx="138708" cy="193715"/>
          </a:xfrm>
          <a:custGeom>
            <a:avLst/>
            <a:gdLst/>
            <a:ahLst/>
            <a:cxnLst/>
            <a:rect l="l" t="t" r="r" b="b"/>
            <a:pathLst>
              <a:path w="3907" h="5456" extrusionOk="0">
                <a:moveTo>
                  <a:pt x="1880" y="1"/>
                </a:moveTo>
                <a:lnTo>
                  <a:pt x="1880" y="1"/>
                </a:lnTo>
                <a:cubicBezTo>
                  <a:pt x="2853" y="432"/>
                  <a:pt x="3532" y="1409"/>
                  <a:pt x="3532" y="2542"/>
                </a:cubicBezTo>
                <a:cubicBezTo>
                  <a:pt x="3532" y="4076"/>
                  <a:pt x="2287" y="5321"/>
                  <a:pt x="753" y="5321"/>
                </a:cubicBezTo>
                <a:cubicBezTo>
                  <a:pt x="493" y="5321"/>
                  <a:pt x="241" y="5285"/>
                  <a:pt x="1" y="5219"/>
                </a:cubicBezTo>
                <a:lnTo>
                  <a:pt x="1" y="5219"/>
                </a:lnTo>
                <a:cubicBezTo>
                  <a:pt x="347" y="5371"/>
                  <a:pt x="726" y="5456"/>
                  <a:pt x="1127" y="5456"/>
                </a:cubicBezTo>
                <a:cubicBezTo>
                  <a:pt x="2661" y="5456"/>
                  <a:pt x="3906" y="4211"/>
                  <a:pt x="3906" y="2677"/>
                </a:cubicBezTo>
                <a:cubicBezTo>
                  <a:pt x="3906" y="1402"/>
                  <a:pt x="3050" y="327"/>
                  <a:pt x="188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2948683" y="3721451"/>
            <a:ext cx="9941" cy="15196"/>
          </a:xfrm>
          <a:custGeom>
            <a:avLst/>
            <a:gdLst/>
            <a:ahLst/>
            <a:cxnLst/>
            <a:rect l="l" t="t" r="r" b="b"/>
            <a:pathLst>
              <a:path w="280" h="428" extrusionOk="0">
                <a:moveTo>
                  <a:pt x="138" y="0"/>
                </a:moveTo>
                <a:cubicBezTo>
                  <a:pt x="63" y="0"/>
                  <a:pt x="0" y="62"/>
                  <a:pt x="0" y="140"/>
                </a:cubicBezTo>
                <a:lnTo>
                  <a:pt x="0" y="288"/>
                </a:lnTo>
                <a:cubicBezTo>
                  <a:pt x="0" y="364"/>
                  <a:pt x="61" y="428"/>
                  <a:pt x="138" y="428"/>
                </a:cubicBezTo>
                <a:cubicBezTo>
                  <a:pt x="216" y="428"/>
                  <a:pt x="279" y="366"/>
                  <a:pt x="276" y="288"/>
                </a:cubicBezTo>
                <a:lnTo>
                  <a:pt x="276" y="140"/>
                </a:lnTo>
                <a:cubicBezTo>
                  <a:pt x="276" y="64"/>
                  <a:pt x="216" y="0"/>
                  <a:pt x="1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984755" y="3711617"/>
            <a:ext cx="13881" cy="14451"/>
          </a:xfrm>
          <a:custGeom>
            <a:avLst/>
            <a:gdLst/>
            <a:ahLst/>
            <a:cxnLst/>
            <a:rect l="l" t="t" r="r" b="b"/>
            <a:pathLst>
              <a:path w="391" h="407" extrusionOk="0">
                <a:moveTo>
                  <a:pt x="158" y="0"/>
                </a:moveTo>
                <a:cubicBezTo>
                  <a:pt x="134" y="0"/>
                  <a:pt x="110" y="6"/>
                  <a:pt x="88" y="18"/>
                </a:cubicBezTo>
                <a:cubicBezTo>
                  <a:pt x="22" y="57"/>
                  <a:pt x="0" y="141"/>
                  <a:pt x="38" y="208"/>
                </a:cubicBezTo>
                <a:lnTo>
                  <a:pt x="114" y="338"/>
                </a:lnTo>
                <a:cubicBezTo>
                  <a:pt x="138" y="382"/>
                  <a:pt x="186" y="407"/>
                  <a:pt x="235" y="407"/>
                </a:cubicBezTo>
                <a:cubicBezTo>
                  <a:pt x="258" y="407"/>
                  <a:pt x="281" y="403"/>
                  <a:pt x="302" y="388"/>
                </a:cubicBezTo>
                <a:cubicBezTo>
                  <a:pt x="368" y="349"/>
                  <a:pt x="390" y="266"/>
                  <a:pt x="353" y="198"/>
                </a:cubicBezTo>
                <a:lnTo>
                  <a:pt x="278" y="69"/>
                </a:lnTo>
                <a:cubicBezTo>
                  <a:pt x="252" y="24"/>
                  <a:pt x="206" y="0"/>
                  <a:pt x="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2869829" y="3647994"/>
            <a:ext cx="15231" cy="9835"/>
          </a:xfrm>
          <a:custGeom>
            <a:avLst/>
            <a:gdLst/>
            <a:ahLst/>
            <a:cxnLst/>
            <a:rect l="l" t="t" r="r" b="b"/>
            <a:pathLst>
              <a:path w="429" h="277" extrusionOk="0">
                <a:moveTo>
                  <a:pt x="140" y="0"/>
                </a:moveTo>
                <a:cubicBezTo>
                  <a:pt x="64" y="0"/>
                  <a:pt x="1" y="61"/>
                  <a:pt x="1" y="138"/>
                </a:cubicBezTo>
                <a:cubicBezTo>
                  <a:pt x="1" y="213"/>
                  <a:pt x="63" y="276"/>
                  <a:pt x="140" y="276"/>
                </a:cubicBezTo>
                <a:lnTo>
                  <a:pt x="289" y="276"/>
                </a:lnTo>
                <a:cubicBezTo>
                  <a:pt x="366" y="276"/>
                  <a:pt x="428" y="213"/>
                  <a:pt x="428" y="138"/>
                </a:cubicBezTo>
                <a:cubicBezTo>
                  <a:pt x="428" y="62"/>
                  <a:pt x="366" y="0"/>
                  <a:pt x="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2879699" y="3684669"/>
            <a:ext cx="15834" cy="12533"/>
          </a:xfrm>
          <a:custGeom>
            <a:avLst/>
            <a:gdLst/>
            <a:ahLst/>
            <a:cxnLst/>
            <a:rect l="l" t="t" r="r" b="b"/>
            <a:pathLst>
              <a:path w="446" h="353" extrusionOk="0">
                <a:moveTo>
                  <a:pt x="287" y="1"/>
                </a:moveTo>
                <a:cubicBezTo>
                  <a:pt x="264" y="1"/>
                  <a:pt x="240" y="7"/>
                  <a:pt x="218" y="19"/>
                </a:cubicBezTo>
                <a:lnTo>
                  <a:pt x="88" y="94"/>
                </a:lnTo>
                <a:cubicBezTo>
                  <a:pt x="22" y="133"/>
                  <a:pt x="0" y="216"/>
                  <a:pt x="38" y="284"/>
                </a:cubicBezTo>
                <a:cubicBezTo>
                  <a:pt x="64" y="328"/>
                  <a:pt x="110" y="353"/>
                  <a:pt x="159" y="353"/>
                </a:cubicBezTo>
                <a:cubicBezTo>
                  <a:pt x="182" y="353"/>
                  <a:pt x="208" y="349"/>
                  <a:pt x="226" y="334"/>
                </a:cubicBezTo>
                <a:lnTo>
                  <a:pt x="356" y="258"/>
                </a:lnTo>
                <a:cubicBezTo>
                  <a:pt x="424" y="220"/>
                  <a:pt x="445" y="136"/>
                  <a:pt x="406" y="69"/>
                </a:cubicBezTo>
                <a:cubicBezTo>
                  <a:pt x="381" y="25"/>
                  <a:pt x="335" y="1"/>
                  <a:pt x="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2908528" y="3711652"/>
            <a:ext cx="13952" cy="14415"/>
          </a:xfrm>
          <a:custGeom>
            <a:avLst/>
            <a:gdLst/>
            <a:ahLst/>
            <a:cxnLst/>
            <a:rect l="l" t="t" r="r" b="b"/>
            <a:pathLst>
              <a:path w="393" h="406" extrusionOk="0">
                <a:moveTo>
                  <a:pt x="234" y="0"/>
                </a:moveTo>
                <a:cubicBezTo>
                  <a:pt x="187" y="0"/>
                  <a:pt x="140" y="26"/>
                  <a:pt x="115" y="71"/>
                </a:cubicBezTo>
                <a:lnTo>
                  <a:pt x="39" y="200"/>
                </a:lnTo>
                <a:cubicBezTo>
                  <a:pt x="0" y="265"/>
                  <a:pt x="23" y="351"/>
                  <a:pt x="89" y="389"/>
                </a:cubicBezTo>
                <a:cubicBezTo>
                  <a:pt x="112" y="402"/>
                  <a:pt x="137" y="406"/>
                  <a:pt x="160" y="406"/>
                </a:cubicBezTo>
                <a:cubicBezTo>
                  <a:pt x="209" y="406"/>
                  <a:pt x="255" y="381"/>
                  <a:pt x="278" y="338"/>
                </a:cubicBezTo>
                <a:lnTo>
                  <a:pt x="354" y="209"/>
                </a:lnTo>
                <a:cubicBezTo>
                  <a:pt x="393" y="144"/>
                  <a:pt x="370" y="58"/>
                  <a:pt x="304" y="20"/>
                </a:cubicBezTo>
                <a:cubicBezTo>
                  <a:pt x="282" y="7"/>
                  <a:pt x="258"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2948683" y="3604040"/>
            <a:ext cx="9941" cy="45517"/>
          </a:xfrm>
          <a:custGeom>
            <a:avLst/>
            <a:gdLst/>
            <a:ahLst/>
            <a:cxnLst/>
            <a:rect l="l" t="t" r="r" b="b"/>
            <a:pathLst>
              <a:path w="280" h="1282" extrusionOk="0">
                <a:moveTo>
                  <a:pt x="138" y="1"/>
                </a:moveTo>
                <a:cubicBezTo>
                  <a:pt x="63" y="1"/>
                  <a:pt x="0" y="61"/>
                  <a:pt x="0" y="139"/>
                </a:cubicBezTo>
                <a:lnTo>
                  <a:pt x="0" y="1142"/>
                </a:lnTo>
                <a:cubicBezTo>
                  <a:pt x="0" y="1218"/>
                  <a:pt x="61" y="1281"/>
                  <a:pt x="138" y="1281"/>
                </a:cubicBezTo>
                <a:cubicBezTo>
                  <a:pt x="216" y="1281"/>
                  <a:pt x="279" y="1218"/>
                  <a:pt x="276" y="1142"/>
                </a:cubicBezTo>
                <a:lnTo>
                  <a:pt x="276" y="139"/>
                </a:lnTo>
                <a:cubicBezTo>
                  <a:pt x="276" y="62"/>
                  <a:pt x="216" y="1"/>
                  <a:pt x="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2879025" y="3575424"/>
            <a:ext cx="154542" cy="124871"/>
          </a:xfrm>
          <a:custGeom>
            <a:avLst/>
            <a:gdLst/>
            <a:ahLst/>
            <a:cxnLst/>
            <a:rect l="l" t="t" r="r" b="b"/>
            <a:pathLst>
              <a:path w="4353" h="3517" extrusionOk="0">
                <a:moveTo>
                  <a:pt x="2102" y="1"/>
                </a:moveTo>
                <a:cubicBezTo>
                  <a:pt x="1631" y="1"/>
                  <a:pt x="1181" y="147"/>
                  <a:pt x="804" y="428"/>
                </a:cubicBezTo>
                <a:cubicBezTo>
                  <a:pt x="432" y="703"/>
                  <a:pt x="165" y="1080"/>
                  <a:pt x="24" y="1516"/>
                </a:cubicBezTo>
                <a:cubicBezTo>
                  <a:pt x="1" y="1591"/>
                  <a:pt x="41" y="1667"/>
                  <a:pt x="114" y="1692"/>
                </a:cubicBezTo>
                <a:cubicBezTo>
                  <a:pt x="128" y="1696"/>
                  <a:pt x="143" y="1698"/>
                  <a:pt x="156" y="1698"/>
                </a:cubicBezTo>
                <a:cubicBezTo>
                  <a:pt x="215" y="1698"/>
                  <a:pt x="270" y="1660"/>
                  <a:pt x="289" y="1601"/>
                </a:cubicBezTo>
                <a:cubicBezTo>
                  <a:pt x="540" y="809"/>
                  <a:pt x="1269" y="277"/>
                  <a:pt x="2100" y="277"/>
                </a:cubicBezTo>
                <a:cubicBezTo>
                  <a:pt x="3149" y="277"/>
                  <a:pt x="4001" y="1130"/>
                  <a:pt x="4001" y="2178"/>
                </a:cubicBezTo>
                <a:cubicBezTo>
                  <a:pt x="4001" y="2450"/>
                  <a:pt x="3945" y="2710"/>
                  <a:pt x="3836" y="2954"/>
                </a:cubicBezTo>
                <a:lnTo>
                  <a:pt x="3827" y="2886"/>
                </a:lnTo>
                <a:cubicBezTo>
                  <a:pt x="3817" y="2816"/>
                  <a:pt x="3757" y="2765"/>
                  <a:pt x="3689" y="2765"/>
                </a:cubicBezTo>
                <a:cubicBezTo>
                  <a:pt x="3683" y="2765"/>
                  <a:pt x="3677" y="2766"/>
                  <a:pt x="3670" y="2766"/>
                </a:cubicBezTo>
                <a:cubicBezTo>
                  <a:pt x="3595" y="2778"/>
                  <a:pt x="3541" y="2847"/>
                  <a:pt x="3552" y="2923"/>
                </a:cubicBezTo>
                <a:lnTo>
                  <a:pt x="3614" y="3397"/>
                </a:lnTo>
                <a:cubicBezTo>
                  <a:pt x="3620" y="3438"/>
                  <a:pt x="3646" y="3477"/>
                  <a:pt x="3683" y="3499"/>
                </a:cubicBezTo>
                <a:cubicBezTo>
                  <a:pt x="3705" y="3510"/>
                  <a:pt x="3728" y="3516"/>
                  <a:pt x="3751" y="3516"/>
                </a:cubicBezTo>
                <a:cubicBezTo>
                  <a:pt x="3770" y="3516"/>
                  <a:pt x="3790" y="3513"/>
                  <a:pt x="3806" y="3506"/>
                </a:cubicBezTo>
                <a:lnTo>
                  <a:pt x="4244" y="3319"/>
                </a:lnTo>
                <a:cubicBezTo>
                  <a:pt x="4318" y="3290"/>
                  <a:pt x="4352" y="3210"/>
                  <a:pt x="4322" y="3138"/>
                </a:cubicBezTo>
                <a:cubicBezTo>
                  <a:pt x="4299" y="3085"/>
                  <a:pt x="4247" y="3052"/>
                  <a:pt x="4193" y="3052"/>
                </a:cubicBezTo>
                <a:cubicBezTo>
                  <a:pt x="4176" y="3052"/>
                  <a:pt x="4158" y="3055"/>
                  <a:pt x="4141" y="3063"/>
                </a:cubicBezTo>
                <a:lnTo>
                  <a:pt x="4085" y="3087"/>
                </a:lnTo>
                <a:cubicBezTo>
                  <a:pt x="4214" y="2804"/>
                  <a:pt x="4282" y="2497"/>
                  <a:pt x="4282" y="2181"/>
                </a:cubicBezTo>
                <a:cubicBezTo>
                  <a:pt x="4282" y="979"/>
                  <a:pt x="3303" y="1"/>
                  <a:pt x="2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2936860" y="3636135"/>
            <a:ext cx="33514" cy="33481"/>
          </a:xfrm>
          <a:custGeom>
            <a:avLst/>
            <a:gdLst/>
            <a:ahLst/>
            <a:cxnLst/>
            <a:rect l="l" t="t" r="r" b="b"/>
            <a:pathLst>
              <a:path w="944" h="943" extrusionOk="0">
                <a:moveTo>
                  <a:pt x="471" y="0"/>
                </a:moveTo>
                <a:cubicBezTo>
                  <a:pt x="211" y="0"/>
                  <a:pt x="1" y="212"/>
                  <a:pt x="1" y="472"/>
                </a:cubicBezTo>
                <a:cubicBezTo>
                  <a:pt x="1" y="733"/>
                  <a:pt x="211" y="943"/>
                  <a:pt x="471" y="943"/>
                </a:cubicBezTo>
                <a:cubicBezTo>
                  <a:pt x="732" y="943"/>
                  <a:pt x="943" y="733"/>
                  <a:pt x="943" y="472"/>
                </a:cubicBezTo>
                <a:cubicBezTo>
                  <a:pt x="943" y="212"/>
                  <a:pt x="732" y="0"/>
                  <a:pt x="4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2940091" y="3636490"/>
            <a:ext cx="30213" cy="33126"/>
          </a:xfrm>
          <a:custGeom>
            <a:avLst/>
            <a:gdLst/>
            <a:ahLst/>
            <a:cxnLst/>
            <a:rect l="l" t="t" r="r" b="b"/>
            <a:pathLst>
              <a:path w="851" h="933" extrusionOk="0">
                <a:moveTo>
                  <a:pt x="462" y="0"/>
                </a:moveTo>
                <a:lnTo>
                  <a:pt x="462" y="0"/>
                </a:lnTo>
                <a:cubicBezTo>
                  <a:pt x="518" y="77"/>
                  <a:pt x="553" y="173"/>
                  <a:pt x="553" y="277"/>
                </a:cubicBezTo>
                <a:cubicBezTo>
                  <a:pt x="553" y="537"/>
                  <a:pt x="340" y="749"/>
                  <a:pt x="81" y="749"/>
                </a:cubicBezTo>
                <a:cubicBezTo>
                  <a:pt x="55" y="749"/>
                  <a:pt x="28" y="746"/>
                  <a:pt x="0" y="741"/>
                </a:cubicBezTo>
                <a:lnTo>
                  <a:pt x="0" y="741"/>
                </a:lnTo>
                <a:cubicBezTo>
                  <a:pt x="85" y="858"/>
                  <a:pt x="223" y="933"/>
                  <a:pt x="380" y="933"/>
                </a:cubicBezTo>
                <a:cubicBezTo>
                  <a:pt x="641" y="933"/>
                  <a:pt x="851" y="721"/>
                  <a:pt x="851" y="462"/>
                </a:cubicBezTo>
                <a:cubicBezTo>
                  <a:pt x="851" y="231"/>
                  <a:pt x="684" y="38"/>
                  <a:pt x="46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2261971" y="3489398"/>
            <a:ext cx="88543" cy="25777"/>
          </a:xfrm>
          <a:custGeom>
            <a:avLst/>
            <a:gdLst/>
            <a:ahLst/>
            <a:cxnLst/>
            <a:rect l="l" t="t" r="r" b="b"/>
            <a:pathLst>
              <a:path w="2494" h="726" extrusionOk="0">
                <a:moveTo>
                  <a:pt x="0" y="0"/>
                </a:moveTo>
                <a:lnTo>
                  <a:pt x="164" y="540"/>
                </a:lnTo>
                <a:cubicBezTo>
                  <a:pt x="199" y="649"/>
                  <a:pt x="301" y="726"/>
                  <a:pt x="416" y="726"/>
                </a:cubicBezTo>
                <a:lnTo>
                  <a:pt x="2077" y="726"/>
                </a:lnTo>
                <a:cubicBezTo>
                  <a:pt x="2192" y="726"/>
                  <a:pt x="2295" y="649"/>
                  <a:pt x="2328" y="540"/>
                </a:cubicBez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2322504" y="3489398"/>
            <a:ext cx="28118" cy="25777"/>
          </a:xfrm>
          <a:custGeom>
            <a:avLst/>
            <a:gdLst/>
            <a:ahLst/>
            <a:cxnLst/>
            <a:rect l="l" t="t" r="r" b="b"/>
            <a:pathLst>
              <a:path w="792" h="726" extrusionOk="0">
                <a:moveTo>
                  <a:pt x="418" y="0"/>
                </a:moveTo>
                <a:lnTo>
                  <a:pt x="252" y="540"/>
                </a:lnTo>
                <a:cubicBezTo>
                  <a:pt x="218" y="649"/>
                  <a:pt x="114" y="726"/>
                  <a:pt x="0" y="726"/>
                </a:cubicBezTo>
                <a:lnTo>
                  <a:pt x="375" y="726"/>
                </a:lnTo>
                <a:cubicBezTo>
                  <a:pt x="490" y="726"/>
                  <a:pt x="592" y="649"/>
                  <a:pt x="626" y="540"/>
                </a:cubicBezTo>
                <a:lnTo>
                  <a:pt x="79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59"/>
          <p:cNvGrpSpPr/>
          <p:nvPr/>
        </p:nvGrpSpPr>
        <p:grpSpPr>
          <a:xfrm>
            <a:off x="2200301" y="3489398"/>
            <a:ext cx="211956" cy="326966"/>
            <a:chOff x="2200301" y="3489398"/>
            <a:chExt cx="211956" cy="326966"/>
          </a:xfrm>
        </p:grpSpPr>
        <p:sp>
          <p:nvSpPr>
            <p:cNvPr id="4439" name="Google Shape;4439;p59"/>
            <p:cNvSpPr/>
            <p:nvPr/>
          </p:nvSpPr>
          <p:spPr>
            <a:xfrm>
              <a:off x="2220609" y="3489398"/>
              <a:ext cx="171406" cy="326966"/>
            </a:xfrm>
            <a:custGeom>
              <a:avLst/>
              <a:gdLst/>
              <a:ahLst/>
              <a:cxnLst/>
              <a:rect l="l" t="t" r="r" b="b"/>
              <a:pathLst>
                <a:path w="4828" h="9209" extrusionOk="0">
                  <a:moveTo>
                    <a:pt x="359" y="0"/>
                  </a:moveTo>
                  <a:cubicBezTo>
                    <a:pt x="161" y="0"/>
                    <a:pt x="1" y="160"/>
                    <a:pt x="1" y="359"/>
                  </a:cubicBezTo>
                  <a:lnTo>
                    <a:pt x="1" y="8850"/>
                  </a:lnTo>
                  <a:cubicBezTo>
                    <a:pt x="1" y="9047"/>
                    <a:pt x="161" y="9209"/>
                    <a:pt x="359" y="9209"/>
                  </a:cubicBezTo>
                  <a:lnTo>
                    <a:pt x="4469" y="9209"/>
                  </a:lnTo>
                  <a:cubicBezTo>
                    <a:pt x="4666" y="9209"/>
                    <a:pt x="4827" y="9047"/>
                    <a:pt x="4827" y="8850"/>
                  </a:cubicBezTo>
                  <a:lnTo>
                    <a:pt x="4827" y="359"/>
                  </a:lnTo>
                  <a:cubicBezTo>
                    <a:pt x="4827" y="160"/>
                    <a:pt x="4666" y="0"/>
                    <a:pt x="4471" y="0"/>
                  </a:cubicBezTo>
                  <a:lnTo>
                    <a:pt x="3663" y="0"/>
                  </a:lnTo>
                  <a:lnTo>
                    <a:pt x="2414" y="208"/>
                  </a:lnTo>
                  <a:lnTo>
                    <a:pt x="11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2365144" y="3489398"/>
              <a:ext cx="26875" cy="326966"/>
            </a:xfrm>
            <a:custGeom>
              <a:avLst/>
              <a:gdLst/>
              <a:ahLst/>
              <a:cxnLst/>
              <a:rect l="l" t="t" r="r" b="b"/>
              <a:pathLst>
                <a:path w="757" h="9209" extrusionOk="0">
                  <a:moveTo>
                    <a:pt x="1" y="0"/>
                  </a:moveTo>
                  <a:cubicBezTo>
                    <a:pt x="198" y="0"/>
                    <a:pt x="358" y="160"/>
                    <a:pt x="358" y="359"/>
                  </a:cubicBezTo>
                  <a:lnTo>
                    <a:pt x="358" y="8850"/>
                  </a:lnTo>
                  <a:cubicBezTo>
                    <a:pt x="358" y="9047"/>
                    <a:pt x="198" y="9209"/>
                    <a:pt x="1" y="9209"/>
                  </a:cubicBezTo>
                  <a:lnTo>
                    <a:pt x="398" y="9209"/>
                  </a:lnTo>
                  <a:cubicBezTo>
                    <a:pt x="595" y="9209"/>
                    <a:pt x="756" y="9047"/>
                    <a:pt x="756" y="8850"/>
                  </a:cubicBezTo>
                  <a:lnTo>
                    <a:pt x="756" y="359"/>
                  </a:lnTo>
                  <a:cubicBezTo>
                    <a:pt x="756" y="160"/>
                    <a:pt x="595"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2200301" y="3561116"/>
              <a:ext cx="211950" cy="28653"/>
            </a:xfrm>
            <a:custGeom>
              <a:avLst/>
              <a:gdLst/>
              <a:ahLst/>
              <a:cxnLst/>
              <a:rect l="l" t="t" r="r" b="b"/>
              <a:pathLst>
                <a:path w="5970" h="807" extrusionOk="0">
                  <a:moveTo>
                    <a:pt x="305" y="1"/>
                  </a:moveTo>
                  <a:lnTo>
                    <a:pt x="0" y="807"/>
                  </a:lnTo>
                  <a:lnTo>
                    <a:pt x="5969" y="807"/>
                  </a:lnTo>
                  <a:lnTo>
                    <a:pt x="5666" y="1"/>
                  </a:ln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2388257" y="3561116"/>
              <a:ext cx="24000" cy="28653"/>
            </a:xfrm>
            <a:custGeom>
              <a:avLst/>
              <a:gdLst/>
              <a:ahLst/>
              <a:cxnLst/>
              <a:rect l="l" t="t" r="r" b="b"/>
              <a:pathLst>
                <a:path w="676" h="807" extrusionOk="0">
                  <a:moveTo>
                    <a:pt x="0" y="1"/>
                  </a:moveTo>
                  <a:lnTo>
                    <a:pt x="304" y="807"/>
                  </a:lnTo>
                  <a:lnTo>
                    <a:pt x="675" y="807"/>
                  </a:lnTo>
                  <a:lnTo>
                    <a:pt x="37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2200301" y="3589732"/>
              <a:ext cx="42425" cy="57057"/>
            </a:xfrm>
            <a:custGeom>
              <a:avLst/>
              <a:gdLst/>
              <a:ahLst/>
              <a:cxnLst/>
              <a:rect l="l" t="t" r="r" b="b"/>
              <a:pathLst>
                <a:path w="1195" h="1607" extrusionOk="0">
                  <a:moveTo>
                    <a:pt x="0" y="1"/>
                  </a:moveTo>
                  <a:lnTo>
                    <a:pt x="0" y="1009"/>
                  </a:lnTo>
                  <a:cubicBezTo>
                    <a:pt x="0" y="1339"/>
                    <a:pt x="269" y="1607"/>
                    <a:pt x="597" y="1607"/>
                  </a:cubicBezTo>
                  <a:cubicBezTo>
                    <a:pt x="927" y="1607"/>
                    <a:pt x="1193" y="1339"/>
                    <a:pt x="1195" y="1009"/>
                  </a:cubicBezTo>
                  <a:lnTo>
                    <a:pt x="1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2214715" y="3589732"/>
              <a:ext cx="27976" cy="57057"/>
            </a:xfrm>
            <a:custGeom>
              <a:avLst/>
              <a:gdLst/>
              <a:ahLst/>
              <a:cxnLst/>
              <a:rect l="l" t="t" r="r" b="b"/>
              <a:pathLst>
                <a:path w="788" h="1607" extrusionOk="0">
                  <a:moveTo>
                    <a:pt x="406" y="1"/>
                  </a:moveTo>
                  <a:lnTo>
                    <a:pt x="406" y="1009"/>
                  </a:lnTo>
                  <a:cubicBezTo>
                    <a:pt x="406" y="1274"/>
                    <a:pt x="237" y="1497"/>
                    <a:pt x="0" y="1576"/>
                  </a:cubicBezTo>
                  <a:cubicBezTo>
                    <a:pt x="60" y="1595"/>
                    <a:pt x="124" y="1607"/>
                    <a:pt x="190" y="1607"/>
                  </a:cubicBezTo>
                  <a:cubicBezTo>
                    <a:pt x="520" y="1607"/>
                    <a:pt x="787" y="1339"/>
                    <a:pt x="787" y="1009"/>
                  </a:cubicBezTo>
                  <a:lnTo>
                    <a:pt x="78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2285048" y="3589732"/>
              <a:ext cx="42425" cy="57057"/>
            </a:xfrm>
            <a:custGeom>
              <a:avLst/>
              <a:gdLst/>
              <a:ahLst/>
              <a:cxnLst/>
              <a:rect l="l" t="t" r="r" b="b"/>
              <a:pathLst>
                <a:path w="1195" h="1607" extrusionOk="0">
                  <a:moveTo>
                    <a:pt x="1" y="1"/>
                  </a:moveTo>
                  <a:lnTo>
                    <a:pt x="1" y="1009"/>
                  </a:lnTo>
                  <a:cubicBezTo>
                    <a:pt x="1" y="1339"/>
                    <a:pt x="268" y="1607"/>
                    <a:pt x="598" y="1607"/>
                  </a:cubicBezTo>
                  <a:cubicBezTo>
                    <a:pt x="927" y="1607"/>
                    <a:pt x="1195" y="1339"/>
                    <a:pt x="1195" y="1009"/>
                  </a:cubicBezTo>
                  <a:lnTo>
                    <a:pt x="1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2369795" y="3589732"/>
              <a:ext cx="42461" cy="57057"/>
            </a:xfrm>
            <a:custGeom>
              <a:avLst/>
              <a:gdLst/>
              <a:ahLst/>
              <a:cxnLst/>
              <a:rect l="l" t="t" r="r" b="b"/>
              <a:pathLst>
                <a:path w="1196" h="1607" extrusionOk="0">
                  <a:moveTo>
                    <a:pt x="1" y="1"/>
                  </a:moveTo>
                  <a:lnTo>
                    <a:pt x="1" y="1009"/>
                  </a:lnTo>
                  <a:cubicBezTo>
                    <a:pt x="1" y="1339"/>
                    <a:pt x="269" y="1607"/>
                    <a:pt x="598" y="1607"/>
                  </a:cubicBezTo>
                  <a:cubicBezTo>
                    <a:pt x="929" y="1607"/>
                    <a:pt x="1195" y="1339"/>
                    <a:pt x="1195" y="1009"/>
                  </a:cubicBezTo>
                  <a:lnTo>
                    <a:pt x="1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2242657" y="3589732"/>
              <a:ext cx="42425" cy="57057"/>
            </a:xfrm>
            <a:custGeom>
              <a:avLst/>
              <a:gdLst/>
              <a:ahLst/>
              <a:cxnLst/>
              <a:rect l="l" t="t" r="r" b="b"/>
              <a:pathLst>
                <a:path w="1195" h="1607" extrusionOk="0">
                  <a:moveTo>
                    <a:pt x="0" y="1"/>
                  </a:moveTo>
                  <a:lnTo>
                    <a:pt x="0" y="1009"/>
                  </a:lnTo>
                  <a:cubicBezTo>
                    <a:pt x="0" y="1339"/>
                    <a:pt x="268" y="1607"/>
                    <a:pt x="597" y="1607"/>
                  </a:cubicBezTo>
                  <a:cubicBezTo>
                    <a:pt x="928" y="1607"/>
                    <a:pt x="1195" y="1339"/>
                    <a:pt x="1195" y="1009"/>
                  </a:cubicBezTo>
                  <a:lnTo>
                    <a:pt x="1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2327439" y="3589732"/>
              <a:ext cx="42461" cy="57057"/>
            </a:xfrm>
            <a:custGeom>
              <a:avLst/>
              <a:gdLst/>
              <a:ahLst/>
              <a:cxnLst/>
              <a:rect l="l" t="t" r="r" b="b"/>
              <a:pathLst>
                <a:path w="1196" h="1607" extrusionOk="0">
                  <a:moveTo>
                    <a:pt x="1" y="1"/>
                  </a:moveTo>
                  <a:lnTo>
                    <a:pt x="1" y="1009"/>
                  </a:lnTo>
                  <a:cubicBezTo>
                    <a:pt x="1" y="1339"/>
                    <a:pt x="269" y="1607"/>
                    <a:pt x="598" y="1607"/>
                  </a:cubicBezTo>
                  <a:cubicBezTo>
                    <a:pt x="928" y="1607"/>
                    <a:pt x="1194" y="1339"/>
                    <a:pt x="1195" y="1009"/>
                  </a:cubicBezTo>
                  <a:lnTo>
                    <a:pt x="1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2299498" y="3589732"/>
              <a:ext cx="27976" cy="57057"/>
            </a:xfrm>
            <a:custGeom>
              <a:avLst/>
              <a:gdLst/>
              <a:ahLst/>
              <a:cxnLst/>
              <a:rect l="l" t="t" r="r" b="b"/>
              <a:pathLst>
                <a:path w="788" h="1607" extrusionOk="0">
                  <a:moveTo>
                    <a:pt x="407" y="1"/>
                  </a:moveTo>
                  <a:lnTo>
                    <a:pt x="407" y="1009"/>
                  </a:lnTo>
                  <a:cubicBezTo>
                    <a:pt x="407" y="1274"/>
                    <a:pt x="235" y="1497"/>
                    <a:pt x="1" y="1576"/>
                  </a:cubicBezTo>
                  <a:cubicBezTo>
                    <a:pt x="61" y="1595"/>
                    <a:pt x="125" y="1607"/>
                    <a:pt x="191" y="1607"/>
                  </a:cubicBezTo>
                  <a:cubicBezTo>
                    <a:pt x="520" y="1607"/>
                    <a:pt x="788" y="1339"/>
                    <a:pt x="788" y="1009"/>
                  </a:cubicBezTo>
                  <a:lnTo>
                    <a:pt x="78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2384210" y="3589732"/>
              <a:ext cx="28047" cy="57057"/>
            </a:xfrm>
            <a:custGeom>
              <a:avLst/>
              <a:gdLst/>
              <a:ahLst/>
              <a:cxnLst/>
              <a:rect l="l" t="t" r="r" b="b"/>
              <a:pathLst>
                <a:path w="790" h="1607" extrusionOk="0">
                  <a:moveTo>
                    <a:pt x="408" y="1"/>
                  </a:moveTo>
                  <a:lnTo>
                    <a:pt x="408" y="1009"/>
                  </a:lnTo>
                  <a:cubicBezTo>
                    <a:pt x="408" y="1274"/>
                    <a:pt x="237" y="1497"/>
                    <a:pt x="1" y="1576"/>
                  </a:cubicBezTo>
                  <a:cubicBezTo>
                    <a:pt x="63" y="1595"/>
                    <a:pt x="126" y="1607"/>
                    <a:pt x="192" y="1607"/>
                  </a:cubicBezTo>
                  <a:cubicBezTo>
                    <a:pt x="522" y="1607"/>
                    <a:pt x="789" y="1339"/>
                    <a:pt x="789" y="1009"/>
                  </a:cubicBezTo>
                  <a:lnTo>
                    <a:pt x="78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2257107" y="3589732"/>
              <a:ext cx="27976" cy="57057"/>
            </a:xfrm>
            <a:custGeom>
              <a:avLst/>
              <a:gdLst/>
              <a:ahLst/>
              <a:cxnLst/>
              <a:rect l="l" t="t" r="r" b="b"/>
              <a:pathLst>
                <a:path w="788" h="1607" extrusionOk="0">
                  <a:moveTo>
                    <a:pt x="406" y="1"/>
                  </a:moveTo>
                  <a:lnTo>
                    <a:pt x="406" y="1009"/>
                  </a:lnTo>
                  <a:cubicBezTo>
                    <a:pt x="406" y="1274"/>
                    <a:pt x="238" y="1497"/>
                    <a:pt x="0" y="1576"/>
                  </a:cubicBezTo>
                  <a:cubicBezTo>
                    <a:pt x="61" y="1595"/>
                    <a:pt x="124" y="1607"/>
                    <a:pt x="190" y="1607"/>
                  </a:cubicBezTo>
                  <a:cubicBezTo>
                    <a:pt x="520" y="1607"/>
                    <a:pt x="788" y="1339"/>
                    <a:pt x="788" y="1009"/>
                  </a:cubicBezTo>
                  <a:lnTo>
                    <a:pt x="78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2341925" y="3589732"/>
              <a:ext cx="27905" cy="57057"/>
            </a:xfrm>
            <a:custGeom>
              <a:avLst/>
              <a:gdLst/>
              <a:ahLst/>
              <a:cxnLst/>
              <a:rect l="l" t="t" r="r" b="b"/>
              <a:pathLst>
                <a:path w="786" h="1607" extrusionOk="0">
                  <a:moveTo>
                    <a:pt x="406" y="1"/>
                  </a:moveTo>
                  <a:lnTo>
                    <a:pt x="406" y="1009"/>
                  </a:lnTo>
                  <a:cubicBezTo>
                    <a:pt x="406" y="1274"/>
                    <a:pt x="235" y="1497"/>
                    <a:pt x="0" y="1576"/>
                  </a:cubicBezTo>
                  <a:cubicBezTo>
                    <a:pt x="59" y="1595"/>
                    <a:pt x="123" y="1607"/>
                    <a:pt x="189" y="1607"/>
                  </a:cubicBezTo>
                  <a:cubicBezTo>
                    <a:pt x="518" y="1607"/>
                    <a:pt x="786" y="1339"/>
                    <a:pt x="786" y="1009"/>
                  </a:cubicBezTo>
                  <a:lnTo>
                    <a:pt x="78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2249580" y="3726812"/>
              <a:ext cx="113324" cy="39801"/>
            </a:xfrm>
            <a:custGeom>
              <a:avLst/>
              <a:gdLst/>
              <a:ahLst/>
              <a:cxnLst/>
              <a:rect l="l" t="t" r="r" b="b"/>
              <a:pathLst>
                <a:path w="3192" h="1121" extrusionOk="0">
                  <a:moveTo>
                    <a:pt x="561" y="0"/>
                  </a:moveTo>
                  <a:cubicBezTo>
                    <a:pt x="251" y="0"/>
                    <a:pt x="1" y="251"/>
                    <a:pt x="1" y="560"/>
                  </a:cubicBezTo>
                  <a:cubicBezTo>
                    <a:pt x="1" y="870"/>
                    <a:pt x="251" y="1120"/>
                    <a:pt x="561" y="1120"/>
                  </a:cubicBezTo>
                  <a:lnTo>
                    <a:pt x="2631" y="1120"/>
                  </a:lnTo>
                  <a:cubicBezTo>
                    <a:pt x="2941" y="1120"/>
                    <a:pt x="3191" y="870"/>
                    <a:pt x="3191" y="560"/>
                  </a:cubicBezTo>
                  <a:cubicBezTo>
                    <a:pt x="3191" y="251"/>
                    <a:pt x="2941" y="0"/>
                    <a:pt x="2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2329463" y="3726812"/>
              <a:ext cx="33479" cy="39801"/>
            </a:xfrm>
            <a:custGeom>
              <a:avLst/>
              <a:gdLst/>
              <a:ahLst/>
              <a:cxnLst/>
              <a:rect l="l" t="t" r="r" b="b"/>
              <a:pathLst>
                <a:path w="943" h="1121" extrusionOk="0">
                  <a:moveTo>
                    <a:pt x="0" y="0"/>
                  </a:moveTo>
                  <a:cubicBezTo>
                    <a:pt x="309" y="0"/>
                    <a:pt x="560" y="251"/>
                    <a:pt x="560" y="560"/>
                  </a:cubicBezTo>
                  <a:cubicBezTo>
                    <a:pt x="560" y="716"/>
                    <a:pt x="497" y="855"/>
                    <a:pt x="396" y="956"/>
                  </a:cubicBezTo>
                  <a:cubicBezTo>
                    <a:pt x="295" y="1057"/>
                    <a:pt x="154" y="1120"/>
                    <a:pt x="0" y="1120"/>
                  </a:cubicBezTo>
                  <a:lnTo>
                    <a:pt x="383" y="1120"/>
                  </a:lnTo>
                  <a:cubicBezTo>
                    <a:pt x="538" y="1120"/>
                    <a:pt x="678" y="1057"/>
                    <a:pt x="779" y="956"/>
                  </a:cubicBezTo>
                  <a:cubicBezTo>
                    <a:pt x="879" y="855"/>
                    <a:pt x="943" y="716"/>
                    <a:pt x="943" y="560"/>
                  </a:cubicBezTo>
                  <a:cubicBezTo>
                    <a:pt x="943" y="251"/>
                    <a:pt x="691" y="0"/>
                    <a:pt x="38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9"/>
            <p:cNvSpPr/>
            <p:nvPr/>
          </p:nvSpPr>
          <p:spPr>
            <a:xfrm>
              <a:off x="2247947" y="3670361"/>
              <a:ext cx="19775" cy="9906"/>
            </a:xfrm>
            <a:custGeom>
              <a:avLst/>
              <a:gdLst/>
              <a:ahLst/>
              <a:cxnLst/>
              <a:rect l="l" t="t" r="r" b="b"/>
              <a:pathLst>
                <a:path w="557" h="279" extrusionOk="0">
                  <a:moveTo>
                    <a:pt x="139" y="0"/>
                  </a:moveTo>
                  <a:cubicBezTo>
                    <a:pt x="64" y="0"/>
                    <a:pt x="1" y="64"/>
                    <a:pt x="1" y="140"/>
                  </a:cubicBezTo>
                  <a:cubicBezTo>
                    <a:pt x="1" y="215"/>
                    <a:pt x="61" y="278"/>
                    <a:pt x="139" y="278"/>
                  </a:cubicBezTo>
                  <a:lnTo>
                    <a:pt x="418" y="278"/>
                  </a:lnTo>
                  <a:cubicBezTo>
                    <a:pt x="496" y="278"/>
                    <a:pt x="556" y="215"/>
                    <a:pt x="556" y="140"/>
                  </a:cubicBezTo>
                  <a:cubicBezTo>
                    <a:pt x="556" y="64"/>
                    <a:pt x="496" y="0"/>
                    <a:pt x="4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2282279" y="3670361"/>
              <a:ext cx="82295" cy="9906"/>
            </a:xfrm>
            <a:custGeom>
              <a:avLst/>
              <a:gdLst/>
              <a:ahLst/>
              <a:cxnLst/>
              <a:rect l="l" t="t" r="r" b="b"/>
              <a:pathLst>
                <a:path w="2318" h="279" extrusionOk="0">
                  <a:moveTo>
                    <a:pt x="140" y="0"/>
                  </a:moveTo>
                  <a:cubicBezTo>
                    <a:pt x="64" y="0"/>
                    <a:pt x="1" y="64"/>
                    <a:pt x="1" y="140"/>
                  </a:cubicBezTo>
                  <a:cubicBezTo>
                    <a:pt x="1" y="215"/>
                    <a:pt x="63" y="278"/>
                    <a:pt x="140" y="278"/>
                  </a:cubicBezTo>
                  <a:lnTo>
                    <a:pt x="2180" y="278"/>
                  </a:lnTo>
                  <a:cubicBezTo>
                    <a:pt x="2257" y="278"/>
                    <a:pt x="2318" y="215"/>
                    <a:pt x="2318" y="140"/>
                  </a:cubicBezTo>
                  <a:cubicBezTo>
                    <a:pt x="2318" y="64"/>
                    <a:pt x="2257" y="0"/>
                    <a:pt x="21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2247947" y="3693332"/>
              <a:ext cx="19775" cy="9906"/>
            </a:xfrm>
            <a:custGeom>
              <a:avLst/>
              <a:gdLst/>
              <a:ahLst/>
              <a:cxnLst/>
              <a:rect l="l" t="t" r="r" b="b"/>
              <a:pathLst>
                <a:path w="557" h="279" extrusionOk="0">
                  <a:moveTo>
                    <a:pt x="139" y="1"/>
                  </a:moveTo>
                  <a:cubicBezTo>
                    <a:pt x="64" y="1"/>
                    <a:pt x="1" y="63"/>
                    <a:pt x="1" y="141"/>
                  </a:cubicBezTo>
                  <a:cubicBezTo>
                    <a:pt x="1" y="215"/>
                    <a:pt x="61" y="279"/>
                    <a:pt x="139" y="279"/>
                  </a:cubicBezTo>
                  <a:lnTo>
                    <a:pt x="418" y="279"/>
                  </a:lnTo>
                  <a:cubicBezTo>
                    <a:pt x="496" y="279"/>
                    <a:pt x="556" y="217"/>
                    <a:pt x="556" y="141"/>
                  </a:cubicBezTo>
                  <a:cubicBezTo>
                    <a:pt x="556" y="64"/>
                    <a:pt x="496" y="1"/>
                    <a:pt x="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2282279" y="3693332"/>
              <a:ext cx="82295" cy="9906"/>
            </a:xfrm>
            <a:custGeom>
              <a:avLst/>
              <a:gdLst/>
              <a:ahLst/>
              <a:cxnLst/>
              <a:rect l="l" t="t" r="r" b="b"/>
              <a:pathLst>
                <a:path w="2318" h="279" extrusionOk="0">
                  <a:moveTo>
                    <a:pt x="140" y="1"/>
                  </a:moveTo>
                  <a:cubicBezTo>
                    <a:pt x="64" y="1"/>
                    <a:pt x="1" y="63"/>
                    <a:pt x="1" y="141"/>
                  </a:cubicBezTo>
                  <a:cubicBezTo>
                    <a:pt x="1" y="215"/>
                    <a:pt x="63" y="279"/>
                    <a:pt x="140" y="279"/>
                  </a:cubicBezTo>
                  <a:lnTo>
                    <a:pt x="2180" y="279"/>
                  </a:lnTo>
                  <a:cubicBezTo>
                    <a:pt x="2257" y="279"/>
                    <a:pt x="2318" y="217"/>
                    <a:pt x="2318" y="141"/>
                  </a:cubicBezTo>
                  <a:cubicBezTo>
                    <a:pt x="2318" y="64"/>
                    <a:pt x="2257" y="1"/>
                    <a:pt x="218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2201756" y="3537328"/>
              <a:ext cx="209003" cy="25102"/>
            </a:xfrm>
            <a:custGeom>
              <a:avLst/>
              <a:gdLst/>
              <a:ahLst/>
              <a:cxnLst/>
              <a:rect l="l" t="t" r="r" b="b"/>
              <a:pathLst>
                <a:path w="5887" h="707" extrusionOk="0">
                  <a:moveTo>
                    <a:pt x="353" y="0"/>
                  </a:moveTo>
                  <a:cubicBezTo>
                    <a:pt x="159" y="0"/>
                    <a:pt x="1" y="158"/>
                    <a:pt x="1" y="353"/>
                  </a:cubicBezTo>
                  <a:cubicBezTo>
                    <a:pt x="1" y="548"/>
                    <a:pt x="159" y="707"/>
                    <a:pt x="353" y="707"/>
                  </a:cubicBezTo>
                  <a:lnTo>
                    <a:pt x="5534" y="707"/>
                  </a:lnTo>
                  <a:cubicBezTo>
                    <a:pt x="5728" y="707"/>
                    <a:pt x="5887" y="548"/>
                    <a:pt x="5887" y="353"/>
                  </a:cubicBezTo>
                  <a:cubicBezTo>
                    <a:pt x="5887" y="158"/>
                    <a:pt x="5728" y="0"/>
                    <a:pt x="5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9"/>
            <p:cNvSpPr/>
            <p:nvPr/>
          </p:nvSpPr>
          <p:spPr>
            <a:xfrm>
              <a:off x="2384423" y="3537364"/>
              <a:ext cx="26343" cy="25067"/>
            </a:xfrm>
            <a:custGeom>
              <a:avLst/>
              <a:gdLst/>
              <a:ahLst/>
              <a:cxnLst/>
              <a:rect l="l" t="t" r="r" b="b"/>
              <a:pathLst>
                <a:path w="742" h="706" extrusionOk="0">
                  <a:moveTo>
                    <a:pt x="0" y="1"/>
                  </a:moveTo>
                  <a:cubicBezTo>
                    <a:pt x="195" y="1"/>
                    <a:pt x="353" y="159"/>
                    <a:pt x="353" y="353"/>
                  </a:cubicBezTo>
                  <a:cubicBezTo>
                    <a:pt x="353" y="450"/>
                    <a:pt x="316" y="537"/>
                    <a:pt x="251" y="602"/>
                  </a:cubicBezTo>
                  <a:cubicBezTo>
                    <a:pt x="186" y="665"/>
                    <a:pt x="97" y="706"/>
                    <a:pt x="0" y="706"/>
                  </a:cubicBezTo>
                  <a:lnTo>
                    <a:pt x="389" y="706"/>
                  </a:lnTo>
                  <a:cubicBezTo>
                    <a:pt x="487" y="706"/>
                    <a:pt x="575" y="667"/>
                    <a:pt x="639" y="602"/>
                  </a:cubicBezTo>
                  <a:cubicBezTo>
                    <a:pt x="703" y="537"/>
                    <a:pt x="742" y="450"/>
                    <a:pt x="742" y="353"/>
                  </a:cubicBezTo>
                  <a:cubicBezTo>
                    <a:pt x="742" y="159"/>
                    <a:pt x="583" y="1"/>
                    <a:pt x="3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59"/>
          <p:cNvGrpSpPr/>
          <p:nvPr/>
        </p:nvGrpSpPr>
        <p:grpSpPr>
          <a:xfrm>
            <a:off x="1495763" y="3489361"/>
            <a:ext cx="326668" cy="327037"/>
            <a:chOff x="1495588" y="3489398"/>
            <a:chExt cx="326668" cy="327037"/>
          </a:xfrm>
        </p:grpSpPr>
        <p:sp>
          <p:nvSpPr>
            <p:cNvPr id="4462" name="Google Shape;4462;p59"/>
            <p:cNvSpPr/>
            <p:nvPr/>
          </p:nvSpPr>
          <p:spPr>
            <a:xfrm>
              <a:off x="1559495" y="3489398"/>
              <a:ext cx="247630" cy="327037"/>
            </a:xfrm>
            <a:custGeom>
              <a:avLst/>
              <a:gdLst/>
              <a:ahLst/>
              <a:cxnLst/>
              <a:rect l="l" t="t" r="r" b="b"/>
              <a:pathLst>
                <a:path w="6975" h="9211" extrusionOk="0">
                  <a:moveTo>
                    <a:pt x="100" y="0"/>
                  </a:moveTo>
                  <a:cubicBezTo>
                    <a:pt x="45" y="0"/>
                    <a:pt x="1" y="45"/>
                    <a:pt x="1" y="100"/>
                  </a:cubicBezTo>
                  <a:lnTo>
                    <a:pt x="1" y="9111"/>
                  </a:lnTo>
                  <a:cubicBezTo>
                    <a:pt x="1" y="9165"/>
                    <a:pt x="45" y="9210"/>
                    <a:pt x="100" y="9210"/>
                  </a:cubicBezTo>
                  <a:lnTo>
                    <a:pt x="6875" y="9210"/>
                  </a:lnTo>
                  <a:cubicBezTo>
                    <a:pt x="6930" y="9210"/>
                    <a:pt x="6974" y="9165"/>
                    <a:pt x="6974" y="9111"/>
                  </a:cubicBezTo>
                  <a:lnTo>
                    <a:pt x="6974" y="100"/>
                  </a:lnTo>
                  <a:cubicBezTo>
                    <a:pt x="6974" y="45"/>
                    <a:pt x="6930" y="0"/>
                    <a:pt x="6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9"/>
            <p:cNvSpPr/>
            <p:nvPr/>
          </p:nvSpPr>
          <p:spPr>
            <a:xfrm>
              <a:off x="1790446" y="3489398"/>
              <a:ext cx="16686" cy="327037"/>
            </a:xfrm>
            <a:custGeom>
              <a:avLst/>
              <a:gdLst/>
              <a:ahLst/>
              <a:cxnLst/>
              <a:rect l="l" t="t" r="r" b="b"/>
              <a:pathLst>
                <a:path w="470" h="9211" extrusionOk="0">
                  <a:moveTo>
                    <a:pt x="0" y="0"/>
                  </a:moveTo>
                  <a:cubicBezTo>
                    <a:pt x="54" y="0"/>
                    <a:pt x="100" y="45"/>
                    <a:pt x="100" y="100"/>
                  </a:cubicBezTo>
                  <a:lnTo>
                    <a:pt x="100" y="9111"/>
                  </a:lnTo>
                  <a:cubicBezTo>
                    <a:pt x="100" y="9165"/>
                    <a:pt x="54" y="9210"/>
                    <a:pt x="0" y="9210"/>
                  </a:cubicBezTo>
                  <a:lnTo>
                    <a:pt x="370" y="9210"/>
                  </a:lnTo>
                  <a:cubicBezTo>
                    <a:pt x="425" y="9210"/>
                    <a:pt x="469" y="9165"/>
                    <a:pt x="469" y="9111"/>
                  </a:cubicBezTo>
                  <a:lnTo>
                    <a:pt x="469" y="100"/>
                  </a:lnTo>
                  <a:cubicBezTo>
                    <a:pt x="469" y="43"/>
                    <a:pt x="425"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9"/>
            <p:cNvSpPr/>
            <p:nvPr/>
          </p:nvSpPr>
          <p:spPr>
            <a:xfrm>
              <a:off x="1589744" y="3509067"/>
              <a:ext cx="49597" cy="99521"/>
            </a:xfrm>
            <a:custGeom>
              <a:avLst/>
              <a:gdLst/>
              <a:ahLst/>
              <a:cxnLst/>
              <a:rect l="l" t="t" r="r" b="b"/>
              <a:pathLst>
                <a:path w="1397" h="2803" extrusionOk="0">
                  <a:moveTo>
                    <a:pt x="536" y="575"/>
                  </a:moveTo>
                  <a:lnTo>
                    <a:pt x="536" y="1093"/>
                  </a:lnTo>
                  <a:cubicBezTo>
                    <a:pt x="490" y="1068"/>
                    <a:pt x="451" y="1044"/>
                    <a:pt x="418" y="1018"/>
                  </a:cubicBezTo>
                  <a:cubicBezTo>
                    <a:pt x="363" y="975"/>
                    <a:pt x="339" y="891"/>
                    <a:pt x="358" y="798"/>
                  </a:cubicBezTo>
                  <a:cubicBezTo>
                    <a:pt x="373" y="714"/>
                    <a:pt x="428" y="613"/>
                    <a:pt x="536" y="575"/>
                  </a:cubicBezTo>
                  <a:close/>
                  <a:moveTo>
                    <a:pt x="811" y="1511"/>
                  </a:moveTo>
                  <a:cubicBezTo>
                    <a:pt x="821" y="1514"/>
                    <a:pt x="831" y="1519"/>
                    <a:pt x="841" y="1521"/>
                  </a:cubicBezTo>
                  <a:cubicBezTo>
                    <a:pt x="1099" y="1612"/>
                    <a:pt x="1083" y="1831"/>
                    <a:pt x="1071" y="1896"/>
                  </a:cubicBezTo>
                  <a:cubicBezTo>
                    <a:pt x="1050" y="2024"/>
                    <a:pt x="962" y="2159"/>
                    <a:pt x="811" y="2212"/>
                  </a:cubicBezTo>
                  <a:lnTo>
                    <a:pt x="811" y="1511"/>
                  </a:lnTo>
                  <a:close/>
                  <a:moveTo>
                    <a:pt x="676" y="0"/>
                  </a:moveTo>
                  <a:cubicBezTo>
                    <a:pt x="598" y="0"/>
                    <a:pt x="538" y="64"/>
                    <a:pt x="538" y="138"/>
                  </a:cubicBezTo>
                  <a:lnTo>
                    <a:pt x="538" y="284"/>
                  </a:lnTo>
                  <a:cubicBezTo>
                    <a:pt x="517" y="290"/>
                    <a:pt x="496" y="294"/>
                    <a:pt x="474" y="301"/>
                  </a:cubicBezTo>
                  <a:cubicBezTo>
                    <a:pt x="274" y="360"/>
                    <a:pt x="127" y="531"/>
                    <a:pt x="87" y="744"/>
                  </a:cubicBezTo>
                  <a:cubicBezTo>
                    <a:pt x="51" y="939"/>
                    <a:pt x="113" y="1129"/>
                    <a:pt x="251" y="1236"/>
                  </a:cubicBezTo>
                  <a:cubicBezTo>
                    <a:pt x="323" y="1294"/>
                    <a:pt x="415" y="1346"/>
                    <a:pt x="539" y="1402"/>
                  </a:cubicBezTo>
                  <a:lnTo>
                    <a:pt x="539" y="2234"/>
                  </a:lnTo>
                  <a:cubicBezTo>
                    <a:pt x="431" y="2227"/>
                    <a:pt x="358" y="2201"/>
                    <a:pt x="235" y="2121"/>
                  </a:cubicBezTo>
                  <a:cubicBezTo>
                    <a:pt x="211" y="2106"/>
                    <a:pt x="185" y="2099"/>
                    <a:pt x="158" y="2099"/>
                  </a:cubicBezTo>
                  <a:cubicBezTo>
                    <a:pt x="113" y="2099"/>
                    <a:pt x="69" y="2120"/>
                    <a:pt x="43" y="2160"/>
                  </a:cubicBezTo>
                  <a:cubicBezTo>
                    <a:pt x="1" y="2225"/>
                    <a:pt x="19" y="2311"/>
                    <a:pt x="83" y="2353"/>
                  </a:cubicBezTo>
                  <a:cubicBezTo>
                    <a:pt x="260" y="2470"/>
                    <a:pt x="381" y="2504"/>
                    <a:pt x="538" y="2513"/>
                  </a:cubicBezTo>
                  <a:lnTo>
                    <a:pt x="538" y="2664"/>
                  </a:lnTo>
                  <a:cubicBezTo>
                    <a:pt x="538" y="2742"/>
                    <a:pt x="601" y="2802"/>
                    <a:pt x="676" y="2802"/>
                  </a:cubicBezTo>
                  <a:cubicBezTo>
                    <a:pt x="753" y="2802"/>
                    <a:pt x="814" y="2739"/>
                    <a:pt x="814" y="2664"/>
                  </a:cubicBezTo>
                  <a:lnTo>
                    <a:pt x="814" y="2501"/>
                  </a:lnTo>
                  <a:cubicBezTo>
                    <a:pt x="1126" y="2441"/>
                    <a:pt x="1309" y="2183"/>
                    <a:pt x="1348" y="1944"/>
                  </a:cubicBezTo>
                  <a:cubicBezTo>
                    <a:pt x="1397" y="1634"/>
                    <a:pt x="1237" y="1366"/>
                    <a:pt x="935" y="1259"/>
                  </a:cubicBezTo>
                  <a:cubicBezTo>
                    <a:pt x="896" y="1245"/>
                    <a:pt x="854" y="1231"/>
                    <a:pt x="812" y="1215"/>
                  </a:cubicBezTo>
                  <a:lnTo>
                    <a:pt x="812" y="557"/>
                  </a:lnTo>
                  <a:cubicBezTo>
                    <a:pt x="917" y="583"/>
                    <a:pt x="978" y="635"/>
                    <a:pt x="984" y="639"/>
                  </a:cubicBezTo>
                  <a:cubicBezTo>
                    <a:pt x="1009" y="663"/>
                    <a:pt x="1042" y="674"/>
                    <a:pt x="1075" y="674"/>
                  </a:cubicBezTo>
                  <a:cubicBezTo>
                    <a:pt x="1113" y="674"/>
                    <a:pt x="1152" y="659"/>
                    <a:pt x="1179" y="629"/>
                  </a:cubicBezTo>
                  <a:cubicBezTo>
                    <a:pt x="1231" y="573"/>
                    <a:pt x="1228" y="485"/>
                    <a:pt x="1172" y="433"/>
                  </a:cubicBezTo>
                  <a:cubicBezTo>
                    <a:pt x="1165" y="426"/>
                    <a:pt x="1031" y="305"/>
                    <a:pt x="814" y="274"/>
                  </a:cubicBezTo>
                  <a:lnTo>
                    <a:pt x="814" y="138"/>
                  </a:lnTo>
                  <a:cubicBezTo>
                    <a:pt x="814" y="61"/>
                    <a:pt x="751" y="0"/>
                    <a:pt x="6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1659580" y="3558737"/>
              <a:ext cx="49668" cy="9870"/>
            </a:xfrm>
            <a:custGeom>
              <a:avLst/>
              <a:gdLst/>
              <a:ahLst/>
              <a:cxnLst/>
              <a:rect l="l" t="t" r="r" b="b"/>
              <a:pathLst>
                <a:path w="1399" h="278" extrusionOk="0">
                  <a:moveTo>
                    <a:pt x="141" y="0"/>
                  </a:moveTo>
                  <a:cubicBezTo>
                    <a:pt x="63" y="0"/>
                    <a:pt x="2" y="63"/>
                    <a:pt x="2" y="140"/>
                  </a:cubicBezTo>
                  <a:cubicBezTo>
                    <a:pt x="1" y="216"/>
                    <a:pt x="63" y="278"/>
                    <a:pt x="141" y="278"/>
                  </a:cubicBezTo>
                  <a:lnTo>
                    <a:pt x="1260" y="278"/>
                  </a:lnTo>
                  <a:cubicBezTo>
                    <a:pt x="1336" y="278"/>
                    <a:pt x="1398" y="214"/>
                    <a:pt x="1398" y="140"/>
                  </a:cubicBezTo>
                  <a:cubicBezTo>
                    <a:pt x="1398" y="63"/>
                    <a:pt x="1335" y="0"/>
                    <a:pt x="12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1726682" y="3558737"/>
              <a:ext cx="49597" cy="9870"/>
            </a:xfrm>
            <a:custGeom>
              <a:avLst/>
              <a:gdLst/>
              <a:ahLst/>
              <a:cxnLst/>
              <a:rect l="l" t="t" r="r" b="b"/>
              <a:pathLst>
                <a:path w="1397" h="278" extrusionOk="0">
                  <a:moveTo>
                    <a:pt x="140" y="0"/>
                  </a:moveTo>
                  <a:cubicBezTo>
                    <a:pt x="62" y="0"/>
                    <a:pt x="0" y="63"/>
                    <a:pt x="0" y="140"/>
                  </a:cubicBezTo>
                  <a:cubicBezTo>
                    <a:pt x="0" y="216"/>
                    <a:pt x="64" y="278"/>
                    <a:pt x="140" y="278"/>
                  </a:cubicBezTo>
                  <a:lnTo>
                    <a:pt x="1258" y="278"/>
                  </a:lnTo>
                  <a:cubicBezTo>
                    <a:pt x="1336" y="278"/>
                    <a:pt x="1396" y="214"/>
                    <a:pt x="1396" y="140"/>
                  </a:cubicBezTo>
                  <a:cubicBezTo>
                    <a:pt x="1396" y="63"/>
                    <a:pt x="1334"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1659651" y="3584974"/>
              <a:ext cx="49597" cy="9906"/>
            </a:xfrm>
            <a:custGeom>
              <a:avLst/>
              <a:gdLst/>
              <a:ahLst/>
              <a:cxnLst/>
              <a:rect l="l" t="t" r="r" b="b"/>
              <a:pathLst>
                <a:path w="1397" h="279" extrusionOk="0">
                  <a:moveTo>
                    <a:pt x="139" y="1"/>
                  </a:moveTo>
                  <a:cubicBezTo>
                    <a:pt x="61" y="1"/>
                    <a:pt x="0" y="64"/>
                    <a:pt x="0" y="139"/>
                  </a:cubicBezTo>
                  <a:cubicBezTo>
                    <a:pt x="0" y="215"/>
                    <a:pt x="61" y="278"/>
                    <a:pt x="139" y="278"/>
                  </a:cubicBezTo>
                  <a:lnTo>
                    <a:pt x="1258" y="278"/>
                  </a:lnTo>
                  <a:cubicBezTo>
                    <a:pt x="1334" y="278"/>
                    <a:pt x="1396" y="215"/>
                    <a:pt x="1396" y="139"/>
                  </a:cubicBezTo>
                  <a:cubicBezTo>
                    <a:pt x="1396" y="64"/>
                    <a:pt x="1333" y="1"/>
                    <a:pt x="12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1726788" y="3584939"/>
              <a:ext cx="49597" cy="9835"/>
            </a:xfrm>
            <a:custGeom>
              <a:avLst/>
              <a:gdLst/>
              <a:ahLst/>
              <a:cxnLst/>
              <a:rect l="l" t="t" r="r" b="b"/>
              <a:pathLst>
                <a:path w="1397" h="277" extrusionOk="0">
                  <a:moveTo>
                    <a:pt x="138" y="0"/>
                  </a:moveTo>
                  <a:cubicBezTo>
                    <a:pt x="61" y="0"/>
                    <a:pt x="0" y="64"/>
                    <a:pt x="0" y="138"/>
                  </a:cubicBezTo>
                  <a:cubicBezTo>
                    <a:pt x="0" y="215"/>
                    <a:pt x="62" y="277"/>
                    <a:pt x="138" y="277"/>
                  </a:cubicBezTo>
                  <a:lnTo>
                    <a:pt x="1257" y="277"/>
                  </a:lnTo>
                  <a:cubicBezTo>
                    <a:pt x="1334" y="277"/>
                    <a:pt x="1396" y="215"/>
                    <a:pt x="1396" y="138"/>
                  </a:cubicBezTo>
                  <a:cubicBezTo>
                    <a:pt x="1396" y="64"/>
                    <a:pt x="1333" y="0"/>
                    <a:pt x="125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1659580" y="3611176"/>
              <a:ext cx="49668" cy="9870"/>
            </a:xfrm>
            <a:custGeom>
              <a:avLst/>
              <a:gdLst/>
              <a:ahLst/>
              <a:cxnLst/>
              <a:rect l="l" t="t" r="r" b="b"/>
              <a:pathLst>
                <a:path w="1399" h="278" extrusionOk="0">
                  <a:moveTo>
                    <a:pt x="141" y="1"/>
                  </a:moveTo>
                  <a:cubicBezTo>
                    <a:pt x="63" y="1"/>
                    <a:pt x="2" y="63"/>
                    <a:pt x="2" y="139"/>
                  </a:cubicBezTo>
                  <a:cubicBezTo>
                    <a:pt x="1" y="217"/>
                    <a:pt x="63" y="277"/>
                    <a:pt x="141" y="277"/>
                  </a:cubicBezTo>
                  <a:lnTo>
                    <a:pt x="1260" y="277"/>
                  </a:lnTo>
                  <a:cubicBezTo>
                    <a:pt x="1336" y="277"/>
                    <a:pt x="1398" y="214"/>
                    <a:pt x="1398" y="139"/>
                  </a:cubicBezTo>
                  <a:cubicBezTo>
                    <a:pt x="1398" y="61"/>
                    <a:pt x="1335" y="1"/>
                    <a:pt x="126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1726788" y="3611176"/>
              <a:ext cx="49597" cy="9870"/>
            </a:xfrm>
            <a:custGeom>
              <a:avLst/>
              <a:gdLst/>
              <a:ahLst/>
              <a:cxnLst/>
              <a:rect l="l" t="t" r="r" b="b"/>
              <a:pathLst>
                <a:path w="1397" h="278" extrusionOk="0">
                  <a:moveTo>
                    <a:pt x="138" y="1"/>
                  </a:moveTo>
                  <a:cubicBezTo>
                    <a:pt x="61" y="1"/>
                    <a:pt x="0" y="63"/>
                    <a:pt x="0" y="139"/>
                  </a:cubicBezTo>
                  <a:cubicBezTo>
                    <a:pt x="0" y="217"/>
                    <a:pt x="62" y="277"/>
                    <a:pt x="138" y="277"/>
                  </a:cubicBezTo>
                  <a:lnTo>
                    <a:pt x="1257" y="277"/>
                  </a:lnTo>
                  <a:cubicBezTo>
                    <a:pt x="1334" y="277"/>
                    <a:pt x="1396" y="214"/>
                    <a:pt x="1396" y="139"/>
                  </a:cubicBezTo>
                  <a:cubicBezTo>
                    <a:pt x="1396" y="61"/>
                    <a:pt x="1333" y="1"/>
                    <a:pt x="125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1659580" y="3637414"/>
              <a:ext cx="49668" cy="9870"/>
            </a:xfrm>
            <a:custGeom>
              <a:avLst/>
              <a:gdLst/>
              <a:ahLst/>
              <a:cxnLst/>
              <a:rect l="l" t="t" r="r" b="b"/>
              <a:pathLst>
                <a:path w="1399" h="278" extrusionOk="0">
                  <a:moveTo>
                    <a:pt x="141" y="0"/>
                  </a:moveTo>
                  <a:cubicBezTo>
                    <a:pt x="63" y="0"/>
                    <a:pt x="2" y="64"/>
                    <a:pt x="2" y="140"/>
                  </a:cubicBezTo>
                  <a:cubicBezTo>
                    <a:pt x="1" y="215"/>
                    <a:pt x="63" y="278"/>
                    <a:pt x="141" y="278"/>
                  </a:cubicBezTo>
                  <a:lnTo>
                    <a:pt x="1260" y="278"/>
                  </a:lnTo>
                  <a:cubicBezTo>
                    <a:pt x="1336" y="278"/>
                    <a:pt x="1398" y="215"/>
                    <a:pt x="1398" y="140"/>
                  </a:cubicBezTo>
                  <a:cubicBezTo>
                    <a:pt x="1398" y="62"/>
                    <a:pt x="1335" y="0"/>
                    <a:pt x="12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1726788" y="3637343"/>
              <a:ext cx="49597" cy="9906"/>
            </a:xfrm>
            <a:custGeom>
              <a:avLst/>
              <a:gdLst/>
              <a:ahLst/>
              <a:cxnLst/>
              <a:rect l="l" t="t" r="r" b="b"/>
              <a:pathLst>
                <a:path w="1397" h="279" extrusionOk="0">
                  <a:moveTo>
                    <a:pt x="138" y="1"/>
                  </a:moveTo>
                  <a:cubicBezTo>
                    <a:pt x="61" y="1"/>
                    <a:pt x="0" y="64"/>
                    <a:pt x="0" y="139"/>
                  </a:cubicBezTo>
                  <a:cubicBezTo>
                    <a:pt x="0" y="217"/>
                    <a:pt x="62" y="278"/>
                    <a:pt x="138" y="278"/>
                  </a:cubicBezTo>
                  <a:lnTo>
                    <a:pt x="1257" y="278"/>
                  </a:lnTo>
                  <a:cubicBezTo>
                    <a:pt x="1334" y="278"/>
                    <a:pt x="1396" y="215"/>
                    <a:pt x="1396" y="139"/>
                  </a:cubicBezTo>
                  <a:cubicBezTo>
                    <a:pt x="1396" y="64"/>
                    <a:pt x="1333" y="1"/>
                    <a:pt x="125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1659651" y="3663615"/>
              <a:ext cx="116732" cy="9835"/>
            </a:xfrm>
            <a:custGeom>
              <a:avLst/>
              <a:gdLst/>
              <a:ahLst/>
              <a:cxnLst/>
              <a:rect l="l" t="t" r="r" b="b"/>
              <a:pathLst>
                <a:path w="3288" h="277" extrusionOk="0">
                  <a:moveTo>
                    <a:pt x="139" y="0"/>
                  </a:moveTo>
                  <a:cubicBezTo>
                    <a:pt x="61" y="0"/>
                    <a:pt x="0" y="64"/>
                    <a:pt x="0" y="139"/>
                  </a:cubicBezTo>
                  <a:cubicBezTo>
                    <a:pt x="0" y="213"/>
                    <a:pt x="64" y="277"/>
                    <a:pt x="139" y="277"/>
                  </a:cubicBezTo>
                  <a:lnTo>
                    <a:pt x="3148" y="277"/>
                  </a:lnTo>
                  <a:cubicBezTo>
                    <a:pt x="3225" y="277"/>
                    <a:pt x="3287" y="213"/>
                    <a:pt x="3287" y="139"/>
                  </a:cubicBezTo>
                  <a:cubicBezTo>
                    <a:pt x="3287" y="64"/>
                    <a:pt x="3224" y="0"/>
                    <a:pt x="314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1717877" y="3779287"/>
              <a:ext cx="104377" cy="37138"/>
            </a:xfrm>
            <a:custGeom>
              <a:avLst/>
              <a:gdLst/>
              <a:ahLst/>
              <a:cxnLst/>
              <a:rect l="l" t="t" r="r" b="b"/>
              <a:pathLst>
                <a:path w="2940" h="1046" extrusionOk="0">
                  <a:moveTo>
                    <a:pt x="446" y="0"/>
                  </a:moveTo>
                  <a:cubicBezTo>
                    <a:pt x="198" y="0"/>
                    <a:pt x="1" y="199"/>
                    <a:pt x="1" y="444"/>
                  </a:cubicBezTo>
                  <a:lnTo>
                    <a:pt x="1" y="600"/>
                  </a:lnTo>
                  <a:cubicBezTo>
                    <a:pt x="1" y="847"/>
                    <a:pt x="201" y="1045"/>
                    <a:pt x="446" y="1045"/>
                  </a:cubicBezTo>
                  <a:lnTo>
                    <a:pt x="2496" y="1045"/>
                  </a:lnTo>
                  <a:cubicBezTo>
                    <a:pt x="2742" y="1045"/>
                    <a:pt x="2939" y="845"/>
                    <a:pt x="2939" y="600"/>
                  </a:cubicBezTo>
                  <a:lnTo>
                    <a:pt x="2939" y="444"/>
                  </a:lnTo>
                  <a:cubicBezTo>
                    <a:pt x="2939" y="198"/>
                    <a:pt x="2741" y="0"/>
                    <a:pt x="2496" y="0"/>
                  </a:cubicBezTo>
                  <a:close/>
                </a:path>
              </a:pathLst>
            </a:custGeom>
            <a:solidFill>
              <a:srgbClr val="EC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1717877" y="3742256"/>
              <a:ext cx="104377" cy="37103"/>
            </a:xfrm>
            <a:custGeom>
              <a:avLst/>
              <a:gdLst/>
              <a:ahLst/>
              <a:cxnLst/>
              <a:rect l="l" t="t" r="r" b="b"/>
              <a:pathLst>
                <a:path w="2940" h="1045" extrusionOk="0">
                  <a:moveTo>
                    <a:pt x="446" y="0"/>
                  </a:moveTo>
                  <a:cubicBezTo>
                    <a:pt x="198" y="0"/>
                    <a:pt x="1" y="199"/>
                    <a:pt x="1" y="443"/>
                  </a:cubicBezTo>
                  <a:lnTo>
                    <a:pt x="1" y="600"/>
                  </a:lnTo>
                  <a:cubicBezTo>
                    <a:pt x="1" y="846"/>
                    <a:pt x="201" y="1045"/>
                    <a:pt x="446" y="1045"/>
                  </a:cubicBezTo>
                  <a:lnTo>
                    <a:pt x="2496" y="1045"/>
                  </a:lnTo>
                  <a:cubicBezTo>
                    <a:pt x="2742" y="1045"/>
                    <a:pt x="2939" y="845"/>
                    <a:pt x="2939" y="600"/>
                  </a:cubicBezTo>
                  <a:lnTo>
                    <a:pt x="2939" y="443"/>
                  </a:lnTo>
                  <a:cubicBezTo>
                    <a:pt x="2939" y="197"/>
                    <a:pt x="2741" y="0"/>
                    <a:pt x="2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9"/>
            <p:cNvSpPr/>
            <p:nvPr/>
          </p:nvSpPr>
          <p:spPr>
            <a:xfrm>
              <a:off x="1717877" y="3705084"/>
              <a:ext cx="104377" cy="37209"/>
            </a:xfrm>
            <a:custGeom>
              <a:avLst/>
              <a:gdLst/>
              <a:ahLst/>
              <a:cxnLst/>
              <a:rect l="l" t="t" r="r" b="b"/>
              <a:pathLst>
                <a:path w="2940" h="1048" extrusionOk="0">
                  <a:moveTo>
                    <a:pt x="446" y="1"/>
                  </a:moveTo>
                  <a:cubicBezTo>
                    <a:pt x="198" y="1"/>
                    <a:pt x="1" y="201"/>
                    <a:pt x="1" y="446"/>
                  </a:cubicBezTo>
                  <a:lnTo>
                    <a:pt x="1" y="602"/>
                  </a:lnTo>
                  <a:cubicBezTo>
                    <a:pt x="1" y="848"/>
                    <a:pt x="201" y="1047"/>
                    <a:pt x="446" y="1047"/>
                  </a:cubicBezTo>
                  <a:lnTo>
                    <a:pt x="2496" y="1047"/>
                  </a:lnTo>
                  <a:cubicBezTo>
                    <a:pt x="2742" y="1047"/>
                    <a:pt x="2939" y="848"/>
                    <a:pt x="2939" y="602"/>
                  </a:cubicBezTo>
                  <a:lnTo>
                    <a:pt x="2939" y="446"/>
                  </a:lnTo>
                  <a:cubicBezTo>
                    <a:pt x="2939" y="199"/>
                    <a:pt x="2741" y="1"/>
                    <a:pt x="2496" y="1"/>
                  </a:cubicBezTo>
                  <a:close/>
                </a:path>
              </a:pathLst>
            </a:custGeom>
            <a:solidFill>
              <a:srgbClr val="EC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1792789" y="3779287"/>
              <a:ext cx="29467" cy="37138"/>
            </a:xfrm>
            <a:custGeom>
              <a:avLst/>
              <a:gdLst/>
              <a:ahLst/>
              <a:cxnLst/>
              <a:rect l="l" t="t" r="r" b="b"/>
              <a:pathLst>
                <a:path w="830" h="1046" extrusionOk="0">
                  <a:moveTo>
                    <a:pt x="0" y="0"/>
                  </a:moveTo>
                  <a:cubicBezTo>
                    <a:pt x="247" y="0"/>
                    <a:pt x="445" y="199"/>
                    <a:pt x="445" y="444"/>
                  </a:cubicBezTo>
                  <a:lnTo>
                    <a:pt x="445" y="600"/>
                  </a:lnTo>
                  <a:cubicBezTo>
                    <a:pt x="445" y="847"/>
                    <a:pt x="245" y="1045"/>
                    <a:pt x="0" y="1045"/>
                  </a:cubicBezTo>
                  <a:lnTo>
                    <a:pt x="386" y="1045"/>
                  </a:lnTo>
                  <a:cubicBezTo>
                    <a:pt x="631" y="1045"/>
                    <a:pt x="829" y="845"/>
                    <a:pt x="829" y="600"/>
                  </a:cubicBezTo>
                  <a:lnTo>
                    <a:pt x="829" y="444"/>
                  </a:lnTo>
                  <a:cubicBezTo>
                    <a:pt x="829" y="199"/>
                    <a:pt x="632" y="0"/>
                    <a:pt x="3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1792789" y="3742256"/>
              <a:ext cx="29467" cy="37103"/>
            </a:xfrm>
            <a:custGeom>
              <a:avLst/>
              <a:gdLst/>
              <a:ahLst/>
              <a:cxnLst/>
              <a:rect l="l" t="t" r="r" b="b"/>
              <a:pathLst>
                <a:path w="830" h="1045" extrusionOk="0">
                  <a:moveTo>
                    <a:pt x="0" y="0"/>
                  </a:moveTo>
                  <a:cubicBezTo>
                    <a:pt x="247" y="0"/>
                    <a:pt x="445" y="199"/>
                    <a:pt x="445" y="443"/>
                  </a:cubicBezTo>
                  <a:lnTo>
                    <a:pt x="445" y="600"/>
                  </a:lnTo>
                  <a:cubicBezTo>
                    <a:pt x="445" y="846"/>
                    <a:pt x="245" y="1045"/>
                    <a:pt x="0" y="1045"/>
                  </a:cubicBezTo>
                  <a:lnTo>
                    <a:pt x="386" y="1045"/>
                  </a:lnTo>
                  <a:cubicBezTo>
                    <a:pt x="631" y="1045"/>
                    <a:pt x="829" y="845"/>
                    <a:pt x="829" y="600"/>
                  </a:cubicBezTo>
                  <a:lnTo>
                    <a:pt x="829" y="443"/>
                  </a:lnTo>
                  <a:cubicBezTo>
                    <a:pt x="829" y="199"/>
                    <a:pt x="632" y="2"/>
                    <a:pt x="3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1792789" y="3705190"/>
              <a:ext cx="29467" cy="37138"/>
            </a:xfrm>
            <a:custGeom>
              <a:avLst/>
              <a:gdLst/>
              <a:ahLst/>
              <a:cxnLst/>
              <a:rect l="l" t="t" r="r" b="b"/>
              <a:pathLst>
                <a:path w="830" h="1046" extrusionOk="0">
                  <a:moveTo>
                    <a:pt x="0" y="1"/>
                  </a:moveTo>
                  <a:cubicBezTo>
                    <a:pt x="247" y="1"/>
                    <a:pt x="445" y="199"/>
                    <a:pt x="445" y="444"/>
                  </a:cubicBezTo>
                  <a:lnTo>
                    <a:pt x="445" y="601"/>
                  </a:lnTo>
                  <a:cubicBezTo>
                    <a:pt x="445" y="847"/>
                    <a:pt x="245" y="1046"/>
                    <a:pt x="0" y="1046"/>
                  </a:cubicBezTo>
                  <a:lnTo>
                    <a:pt x="386" y="1046"/>
                  </a:lnTo>
                  <a:cubicBezTo>
                    <a:pt x="631" y="1046"/>
                    <a:pt x="829" y="845"/>
                    <a:pt x="829" y="601"/>
                  </a:cubicBezTo>
                  <a:lnTo>
                    <a:pt x="829" y="444"/>
                  </a:lnTo>
                  <a:cubicBezTo>
                    <a:pt x="829" y="199"/>
                    <a:pt x="632" y="1"/>
                    <a:pt x="3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1495588" y="3628396"/>
              <a:ext cx="137111" cy="188034"/>
            </a:xfrm>
            <a:custGeom>
              <a:avLst/>
              <a:gdLst/>
              <a:ahLst/>
              <a:cxnLst/>
              <a:rect l="l" t="t" r="r" b="b"/>
              <a:pathLst>
                <a:path w="3862" h="5296" extrusionOk="0">
                  <a:moveTo>
                    <a:pt x="296" y="1"/>
                  </a:moveTo>
                  <a:cubicBezTo>
                    <a:pt x="133" y="1"/>
                    <a:pt x="1" y="132"/>
                    <a:pt x="1" y="296"/>
                  </a:cubicBezTo>
                  <a:lnTo>
                    <a:pt x="1" y="5000"/>
                  </a:lnTo>
                  <a:cubicBezTo>
                    <a:pt x="1" y="5161"/>
                    <a:pt x="132" y="5295"/>
                    <a:pt x="296" y="5295"/>
                  </a:cubicBezTo>
                  <a:lnTo>
                    <a:pt x="3567" y="5295"/>
                  </a:lnTo>
                  <a:cubicBezTo>
                    <a:pt x="3731" y="5295"/>
                    <a:pt x="3862" y="5161"/>
                    <a:pt x="3862" y="5000"/>
                  </a:cubicBezTo>
                  <a:lnTo>
                    <a:pt x="3862" y="296"/>
                  </a:lnTo>
                  <a:cubicBezTo>
                    <a:pt x="3862" y="135"/>
                    <a:pt x="3731"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1609058" y="3628360"/>
              <a:ext cx="23645" cy="187999"/>
            </a:xfrm>
            <a:custGeom>
              <a:avLst/>
              <a:gdLst/>
              <a:ahLst/>
              <a:cxnLst/>
              <a:rect l="l" t="t" r="r" b="b"/>
              <a:pathLst>
                <a:path w="666" h="5295" extrusionOk="0">
                  <a:moveTo>
                    <a:pt x="373" y="0"/>
                  </a:moveTo>
                  <a:cubicBezTo>
                    <a:pt x="372" y="0"/>
                    <a:pt x="371" y="0"/>
                    <a:pt x="371" y="0"/>
                  </a:cubicBezTo>
                  <a:lnTo>
                    <a:pt x="1" y="0"/>
                  </a:lnTo>
                  <a:cubicBezTo>
                    <a:pt x="162" y="0"/>
                    <a:pt x="296" y="131"/>
                    <a:pt x="296" y="295"/>
                  </a:cubicBezTo>
                  <a:lnTo>
                    <a:pt x="296" y="5000"/>
                  </a:lnTo>
                  <a:cubicBezTo>
                    <a:pt x="296" y="5161"/>
                    <a:pt x="165" y="5295"/>
                    <a:pt x="1" y="5295"/>
                  </a:cubicBezTo>
                  <a:lnTo>
                    <a:pt x="371" y="5295"/>
                  </a:lnTo>
                  <a:cubicBezTo>
                    <a:pt x="533" y="5295"/>
                    <a:pt x="666" y="5162"/>
                    <a:pt x="666" y="5000"/>
                  </a:cubicBezTo>
                  <a:lnTo>
                    <a:pt x="666" y="295"/>
                  </a:lnTo>
                  <a:cubicBezTo>
                    <a:pt x="666" y="132"/>
                    <a:pt x="536"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1516606" y="3647248"/>
              <a:ext cx="95147" cy="39588"/>
            </a:xfrm>
            <a:custGeom>
              <a:avLst/>
              <a:gdLst/>
              <a:ahLst/>
              <a:cxnLst/>
              <a:rect l="l" t="t" r="r" b="b"/>
              <a:pathLst>
                <a:path w="2680" h="1115" extrusionOk="0">
                  <a:moveTo>
                    <a:pt x="135" y="1"/>
                  </a:moveTo>
                  <a:cubicBezTo>
                    <a:pt x="59" y="1"/>
                    <a:pt x="0" y="61"/>
                    <a:pt x="0" y="136"/>
                  </a:cubicBezTo>
                  <a:lnTo>
                    <a:pt x="0" y="979"/>
                  </a:lnTo>
                  <a:cubicBezTo>
                    <a:pt x="0" y="1054"/>
                    <a:pt x="61" y="1115"/>
                    <a:pt x="135" y="1115"/>
                  </a:cubicBezTo>
                  <a:lnTo>
                    <a:pt x="2546" y="1115"/>
                  </a:lnTo>
                  <a:cubicBezTo>
                    <a:pt x="2619" y="1115"/>
                    <a:pt x="2678" y="1054"/>
                    <a:pt x="2680" y="979"/>
                  </a:cubicBezTo>
                  <a:lnTo>
                    <a:pt x="2680" y="136"/>
                  </a:lnTo>
                  <a:cubicBezTo>
                    <a:pt x="2680" y="61"/>
                    <a:pt x="2619" y="1"/>
                    <a:pt x="2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1593791" y="3647248"/>
              <a:ext cx="17929" cy="39588"/>
            </a:xfrm>
            <a:custGeom>
              <a:avLst/>
              <a:gdLst/>
              <a:ahLst/>
              <a:cxnLst/>
              <a:rect l="l" t="t" r="r" b="b"/>
              <a:pathLst>
                <a:path w="505" h="1115" extrusionOk="0">
                  <a:moveTo>
                    <a:pt x="0" y="1"/>
                  </a:moveTo>
                  <a:cubicBezTo>
                    <a:pt x="77" y="1"/>
                    <a:pt x="136" y="61"/>
                    <a:pt x="136" y="136"/>
                  </a:cubicBezTo>
                  <a:lnTo>
                    <a:pt x="136" y="979"/>
                  </a:lnTo>
                  <a:cubicBezTo>
                    <a:pt x="136" y="1054"/>
                    <a:pt x="74" y="1115"/>
                    <a:pt x="0" y="1115"/>
                  </a:cubicBezTo>
                  <a:lnTo>
                    <a:pt x="369" y="1115"/>
                  </a:lnTo>
                  <a:cubicBezTo>
                    <a:pt x="445" y="1115"/>
                    <a:pt x="504" y="1053"/>
                    <a:pt x="504" y="979"/>
                  </a:cubicBezTo>
                  <a:lnTo>
                    <a:pt x="504" y="136"/>
                  </a:lnTo>
                  <a:cubicBezTo>
                    <a:pt x="504" y="61"/>
                    <a:pt x="445"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1516606" y="3703770"/>
              <a:ext cx="38698" cy="38771"/>
            </a:xfrm>
            <a:custGeom>
              <a:avLst/>
              <a:gdLst/>
              <a:ahLst/>
              <a:cxnLst/>
              <a:rect l="l" t="t" r="r" b="b"/>
              <a:pathLst>
                <a:path w="1090" h="1092" extrusionOk="0">
                  <a:moveTo>
                    <a:pt x="135" y="0"/>
                  </a:moveTo>
                  <a:cubicBezTo>
                    <a:pt x="59" y="0"/>
                    <a:pt x="0" y="61"/>
                    <a:pt x="0" y="136"/>
                  </a:cubicBezTo>
                  <a:lnTo>
                    <a:pt x="0" y="956"/>
                  </a:lnTo>
                  <a:cubicBezTo>
                    <a:pt x="0" y="1029"/>
                    <a:pt x="61" y="1091"/>
                    <a:pt x="135" y="1091"/>
                  </a:cubicBezTo>
                  <a:lnTo>
                    <a:pt x="956" y="1091"/>
                  </a:lnTo>
                  <a:cubicBezTo>
                    <a:pt x="1029" y="1091"/>
                    <a:pt x="1089" y="1031"/>
                    <a:pt x="1089" y="956"/>
                  </a:cubicBezTo>
                  <a:lnTo>
                    <a:pt x="1089" y="136"/>
                  </a:lnTo>
                  <a:cubicBezTo>
                    <a:pt x="1089" y="61"/>
                    <a:pt x="1029" y="0"/>
                    <a:pt x="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1573057" y="3703770"/>
              <a:ext cx="38698" cy="38771"/>
            </a:xfrm>
            <a:custGeom>
              <a:avLst/>
              <a:gdLst/>
              <a:ahLst/>
              <a:cxnLst/>
              <a:rect l="l" t="t" r="r" b="b"/>
              <a:pathLst>
                <a:path w="1090" h="1092" extrusionOk="0">
                  <a:moveTo>
                    <a:pt x="135" y="0"/>
                  </a:moveTo>
                  <a:cubicBezTo>
                    <a:pt x="61" y="0"/>
                    <a:pt x="0" y="61"/>
                    <a:pt x="0" y="136"/>
                  </a:cubicBezTo>
                  <a:lnTo>
                    <a:pt x="0" y="956"/>
                  </a:lnTo>
                  <a:cubicBezTo>
                    <a:pt x="0" y="1029"/>
                    <a:pt x="61" y="1091"/>
                    <a:pt x="135" y="1091"/>
                  </a:cubicBezTo>
                  <a:lnTo>
                    <a:pt x="956" y="1091"/>
                  </a:lnTo>
                  <a:cubicBezTo>
                    <a:pt x="1029" y="1091"/>
                    <a:pt x="1088" y="1031"/>
                    <a:pt x="1090" y="956"/>
                  </a:cubicBezTo>
                  <a:lnTo>
                    <a:pt x="1090" y="136"/>
                  </a:lnTo>
                  <a:cubicBezTo>
                    <a:pt x="1090" y="61"/>
                    <a:pt x="1029" y="0"/>
                    <a:pt x="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1516606" y="3758695"/>
              <a:ext cx="38698" cy="38771"/>
            </a:xfrm>
            <a:custGeom>
              <a:avLst/>
              <a:gdLst/>
              <a:ahLst/>
              <a:cxnLst/>
              <a:rect l="l" t="t" r="r" b="b"/>
              <a:pathLst>
                <a:path w="1090" h="1092" extrusionOk="0">
                  <a:moveTo>
                    <a:pt x="135" y="0"/>
                  </a:moveTo>
                  <a:cubicBezTo>
                    <a:pt x="59" y="0"/>
                    <a:pt x="0" y="61"/>
                    <a:pt x="0" y="136"/>
                  </a:cubicBezTo>
                  <a:lnTo>
                    <a:pt x="0" y="956"/>
                  </a:lnTo>
                  <a:cubicBezTo>
                    <a:pt x="0" y="1029"/>
                    <a:pt x="61" y="1091"/>
                    <a:pt x="135" y="1091"/>
                  </a:cubicBezTo>
                  <a:lnTo>
                    <a:pt x="956" y="1091"/>
                  </a:lnTo>
                  <a:cubicBezTo>
                    <a:pt x="1029" y="1091"/>
                    <a:pt x="1089" y="1029"/>
                    <a:pt x="1089" y="956"/>
                  </a:cubicBezTo>
                  <a:lnTo>
                    <a:pt x="1089" y="136"/>
                  </a:lnTo>
                  <a:cubicBezTo>
                    <a:pt x="1089" y="61"/>
                    <a:pt x="1029" y="0"/>
                    <a:pt x="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1573057" y="3758695"/>
              <a:ext cx="38698" cy="38771"/>
            </a:xfrm>
            <a:custGeom>
              <a:avLst/>
              <a:gdLst/>
              <a:ahLst/>
              <a:cxnLst/>
              <a:rect l="l" t="t" r="r" b="b"/>
              <a:pathLst>
                <a:path w="1090" h="1092" extrusionOk="0">
                  <a:moveTo>
                    <a:pt x="135" y="0"/>
                  </a:moveTo>
                  <a:cubicBezTo>
                    <a:pt x="61" y="0"/>
                    <a:pt x="0" y="61"/>
                    <a:pt x="0" y="136"/>
                  </a:cubicBezTo>
                  <a:lnTo>
                    <a:pt x="0" y="956"/>
                  </a:lnTo>
                  <a:cubicBezTo>
                    <a:pt x="0" y="1029"/>
                    <a:pt x="61" y="1091"/>
                    <a:pt x="135" y="1091"/>
                  </a:cubicBezTo>
                  <a:lnTo>
                    <a:pt x="956" y="1091"/>
                  </a:lnTo>
                  <a:cubicBezTo>
                    <a:pt x="1029" y="1091"/>
                    <a:pt x="1088" y="1029"/>
                    <a:pt x="1090" y="956"/>
                  </a:cubicBezTo>
                  <a:lnTo>
                    <a:pt x="1090" y="136"/>
                  </a:lnTo>
                  <a:cubicBezTo>
                    <a:pt x="1090" y="61"/>
                    <a:pt x="1029" y="0"/>
                    <a:pt x="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1537340" y="3703770"/>
              <a:ext cx="17964" cy="38771"/>
            </a:xfrm>
            <a:custGeom>
              <a:avLst/>
              <a:gdLst/>
              <a:ahLst/>
              <a:cxnLst/>
              <a:rect l="l" t="t" r="r" b="b"/>
              <a:pathLst>
                <a:path w="506" h="1092" extrusionOk="0">
                  <a:moveTo>
                    <a:pt x="0" y="0"/>
                  </a:moveTo>
                  <a:cubicBezTo>
                    <a:pt x="77" y="0"/>
                    <a:pt x="136" y="62"/>
                    <a:pt x="136" y="136"/>
                  </a:cubicBezTo>
                  <a:lnTo>
                    <a:pt x="136" y="956"/>
                  </a:lnTo>
                  <a:cubicBezTo>
                    <a:pt x="136" y="1029"/>
                    <a:pt x="74" y="1091"/>
                    <a:pt x="0" y="1091"/>
                  </a:cubicBezTo>
                  <a:lnTo>
                    <a:pt x="372" y="1091"/>
                  </a:lnTo>
                  <a:cubicBezTo>
                    <a:pt x="446" y="1091"/>
                    <a:pt x="505" y="1029"/>
                    <a:pt x="505" y="956"/>
                  </a:cubicBezTo>
                  <a:lnTo>
                    <a:pt x="505" y="136"/>
                  </a:lnTo>
                  <a:cubicBezTo>
                    <a:pt x="505" y="62"/>
                    <a:pt x="445"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1593791" y="3703770"/>
              <a:ext cx="17929" cy="38771"/>
            </a:xfrm>
            <a:custGeom>
              <a:avLst/>
              <a:gdLst/>
              <a:ahLst/>
              <a:cxnLst/>
              <a:rect l="l" t="t" r="r" b="b"/>
              <a:pathLst>
                <a:path w="505" h="1092" extrusionOk="0">
                  <a:moveTo>
                    <a:pt x="0" y="0"/>
                  </a:moveTo>
                  <a:cubicBezTo>
                    <a:pt x="77" y="0"/>
                    <a:pt x="136" y="62"/>
                    <a:pt x="136" y="136"/>
                  </a:cubicBezTo>
                  <a:lnTo>
                    <a:pt x="136" y="956"/>
                  </a:lnTo>
                  <a:cubicBezTo>
                    <a:pt x="136" y="1029"/>
                    <a:pt x="74" y="1091"/>
                    <a:pt x="0" y="1091"/>
                  </a:cubicBezTo>
                  <a:lnTo>
                    <a:pt x="369" y="1091"/>
                  </a:lnTo>
                  <a:cubicBezTo>
                    <a:pt x="445" y="1091"/>
                    <a:pt x="504" y="1029"/>
                    <a:pt x="504" y="956"/>
                  </a:cubicBezTo>
                  <a:lnTo>
                    <a:pt x="504" y="136"/>
                  </a:lnTo>
                  <a:cubicBezTo>
                    <a:pt x="504" y="62"/>
                    <a:pt x="445"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1537340" y="3758624"/>
              <a:ext cx="17964" cy="38736"/>
            </a:xfrm>
            <a:custGeom>
              <a:avLst/>
              <a:gdLst/>
              <a:ahLst/>
              <a:cxnLst/>
              <a:rect l="l" t="t" r="r" b="b"/>
              <a:pathLst>
                <a:path w="506" h="1091" extrusionOk="0">
                  <a:moveTo>
                    <a:pt x="0" y="1"/>
                  </a:moveTo>
                  <a:cubicBezTo>
                    <a:pt x="77" y="1"/>
                    <a:pt x="136" y="61"/>
                    <a:pt x="136" y="136"/>
                  </a:cubicBezTo>
                  <a:lnTo>
                    <a:pt x="136" y="957"/>
                  </a:lnTo>
                  <a:cubicBezTo>
                    <a:pt x="136" y="1031"/>
                    <a:pt x="74" y="1090"/>
                    <a:pt x="0" y="1090"/>
                  </a:cubicBezTo>
                  <a:lnTo>
                    <a:pt x="372" y="1090"/>
                  </a:lnTo>
                  <a:cubicBezTo>
                    <a:pt x="446" y="1090"/>
                    <a:pt x="505" y="1030"/>
                    <a:pt x="505" y="957"/>
                  </a:cubicBezTo>
                  <a:lnTo>
                    <a:pt x="505" y="136"/>
                  </a:lnTo>
                  <a:cubicBezTo>
                    <a:pt x="505" y="61"/>
                    <a:pt x="445" y="2"/>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1593791" y="3758624"/>
              <a:ext cx="17929" cy="38736"/>
            </a:xfrm>
            <a:custGeom>
              <a:avLst/>
              <a:gdLst/>
              <a:ahLst/>
              <a:cxnLst/>
              <a:rect l="l" t="t" r="r" b="b"/>
              <a:pathLst>
                <a:path w="505" h="1091" extrusionOk="0">
                  <a:moveTo>
                    <a:pt x="0" y="1"/>
                  </a:moveTo>
                  <a:cubicBezTo>
                    <a:pt x="77" y="1"/>
                    <a:pt x="136" y="61"/>
                    <a:pt x="136" y="136"/>
                  </a:cubicBezTo>
                  <a:lnTo>
                    <a:pt x="136" y="957"/>
                  </a:lnTo>
                  <a:cubicBezTo>
                    <a:pt x="136" y="1031"/>
                    <a:pt x="74" y="1090"/>
                    <a:pt x="0" y="1090"/>
                  </a:cubicBezTo>
                  <a:lnTo>
                    <a:pt x="369" y="1090"/>
                  </a:lnTo>
                  <a:cubicBezTo>
                    <a:pt x="445" y="1090"/>
                    <a:pt x="504" y="1030"/>
                    <a:pt x="504" y="957"/>
                  </a:cubicBezTo>
                  <a:lnTo>
                    <a:pt x="504" y="136"/>
                  </a:lnTo>
                  <a:cubicBezTo>
                    <a:pt x="504" y="61"/>
                    <a:pt x="445" y="2"/>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7338642" y="2830944"/>
            <a:ext cx="292896" cy="327099"/>
            <a:chOff x="7338642" y="2830944"/>
            <a:chExt cx="292896" cy="327099"/>
          </a:xfrm>
        </p:grpSpPr>
        <p:sp>
          <p:nvSpPr>
            <p:cNvPr id="4493" name="Google Shape;4493;p59"/>
            <p:cNvSpPr/>
            <p:nvPr/>
          </p:nvSpPr>
          <p:spPr>
            <a:xfrm>
              <a:off x="7338642" y="3088631"/>
              <a:ext cx="292896" cy="69412"/>
            </a:xfrm>
            <a:custGeom>
              <a:avLst/>
              <a:gdLst/>
              <a:ahLst/>
              <a:cxnLst/>
              <a:rect l="l" t="t" r="r" b="b"/>
              <a:pathLst>
                <a:path w="8250" h="1955" extrusionOk="0">
                  <a:moveTo>
                    <a:pt x="3088" y="1"/>
                  </a:moveTo>
                  <a:cubicBezTo>
                    <a:pt x="3088" y="1"/>
                    <a:pt x="2856" y="300"/>
                    <a:pt x="2820" y="614"/>
                  </a:cubicBezTo>
                  <a:cubicBezTo>
                    <a:pt x="2820" y="614"/>
                    <a:pt x="2650" y="497"/>
                    <a:pt x="2456" y="497"/>
                  </a:cubicBezTo>
                  <a:cubicBezTo>
                    <a:pt x="2213" y="497"/>
                    <a:pt x="2004" y="645"/>
                    <a:pt x="1915" y="857"/>
                  </a:cubicBezTo>
                  <a:cubicBezTo>
                    <a:pt x="1900" y="733"/>
                    <a:pt x="1830" y="619"/>
                    <a:pt x="1713" y="552"/>
                  </a:cubicBezTo>
                  <a:cubicBezTo>
                    <a:pt x="1649" y="514"/>
                    <a:pt x="1579" y="496"/>
                    <a:pt x="1510" y="496"/>
                  </a:cubicBezTo>
                  <a:cubicBezTo>
                    <a:pt x="1369" y="496"/>
                    <a:pt x="1231" y="570"/>
                    <a:pt x="1155" y="700"/>
                  </a:cubicBezTo>
                  <a:lnTo>
                    <a:pt x="1131" y="733"/>
                  </a:lnTo>
                  <a:cubicBezTo>
                    <a:pt x="1025" y="653"/>
                    <a:pt x="901" y="615"/>
                    <a:pt x="778" y="615"/>
                  </a:cubicBezTo>
                  <a:cubicBezTo>
                    <a:pt x="601" y="615"/>
                    <a:pt x="426" y="695"/>
                    <a:pt x="310" y="847"/>
                  </a:cubicBezTo>
                  <a:cubicBezTo>
                    <a:pt x="1" y="1254"/>
                    <a:pt x="289" y="1851"/>
                    <a:pt x="765" y="1955"/>
                  </a:cubicBezTo>
                  <a:lnTo>
                    <a:pt x="7481" y="1955"/>
                  </a:lnTo>
                  <a:cubicBezTo>
                    <a:pt x="7960" y="1851"/>
                    <a:pt x="8249" y="1257"/>
                    <a:pt x="7939" y="847"/>
                  </a:cubicBezTo>
                  <a:cubicBezTo>
                    <a:pt x="7823" y="695"/>
                    <a:pt x="7648" y="615"/>
                    <a:pt x="7471" y="615"/>
                  </a:cubicBezTo>
                  <a:cubicBezTo>
                    <a:pt x="7348" y="615"/>
                    <a:pt x="7224" y="653"/>
                    <a:pt x="7118" y="733"/>
                  </a:cubicBezTo>
                  <a:lnTo>
                    <a:pt x="7095" y="700"/>
                  </a:lnTo>
                  <a:cubicBezTo>
                    <a:pt x="7019" y="570"/>
                    <a:pt x="6883" y="496"/>
                    <a:pt x="6742" y="496"/>
                  </a:cubicBezTo>
                  <a:cubicBezTo>
                    <a:pt x="6673" y="496"/>
                    <a:pt x="6602" y="514"/>
                    <a:pt x="6537" y="552"/>
                  </a:cubicBezTo>
                  <a:cubicBezTo>
                    <a:pt x="6422" y="618"/>
                    <a:pt x="6350" y="733"/>
                    <a:pt x="6336" y="857"/>
                  </a:cubicBezTo>
                  <a:cubicBezTo>
                    <a:pt x="6248" y="647"/>
                    <a:pt x="6039" y="497"/>
                    <a:pt x="5795" y="497"/>
                  </a:cubicBezTo>
                  <a:cubicBezTo>
                    <a:pt x="5600" y="497"/>
                    <a:pt x="5430" y="614"/>
                    <a:pt x="5430" y="614"/>
                  </a:cubicBezTo>
                  <a:cubicBezTo>
                    <a:pt x="5393" y="297"/>
                    <a:pt x="5163" y="1"/>
                    <a:pt x="5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7455449" y="3070950"/>
              <a:ext cx="59289" cy="54997"/>
            </a:xfrm>
            <a:custGeom>
              <a:avLst/>
              <a:gdLst/>
              <a:ahLst/>
              <a:cxnLst/>
              <a:rect l="l" t="t" r="r" b="b"/>
              <a:pathLst>
                <a:path w="1670" h="1549" extrusionOk="0">
                  <a:moveTo>
                    <a:pt x="532" y="1"/>
                  </a:moveTo>
                  <a:cubicBezTo>
                    <a:pt x="1" y="424"/>
                    <a:pt x="228" y="1204"/>
                    <a:pt x="755" y="1526"/>
                  </a:cubicBezTo>
                  <a:cubicBezTo>
                    <a:pt x="779" y="1541"/>
                    <a:pt x="807" y="1549"/>
                    <a:pt x="835" y="1549"/>
                  </a:cubicBezTo>
                  <a:cubicBezTo>
                    <a:pt x="862" y="1549"/>
                    <a:pt x="890" y="1541"/>
                    <a:pt x="914" y="1526"/>
                  </a:cubicBezTo>
                  <a:cubicBezTo>
                    <a:pt x="1444" y="1204"/>
                    <a:pt x="1670" y="424"/>
                    <a:pt x="1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7476645" y="3071021"/>
              <a:ext cx="38059" cy="54926"/>
            </a:xfrm>
            <a:custGeom>
              <a:avLst/>
              <a:gdLst/>
              <a:ahLst/>
              <a:cxnLst/>
              <a:rect l="l" t="t" r="r" b="b"/>
              <a:pathLst>
                <a:path w="1072" h="1547" extrusionOk="0">
                  <a:moveTo>
                    <a:pt x="274" y="0"/>
                  </a:moveTo>
                  <a:cubicBezTo>
                    <a:pt x="668" y="423"/>
                    <a:pt x="463" y="1094"/>
                    <a:pt x="1" y="1409"/>
                  </a:cubicBezTo>
                  <a:cubicBezTo>
                    <a:pt x="50" y="1452"/>
                    <a:pt x="102" y="1490"/>
                    <a:pt x="158" y="1524"/>
                  </a:cubicBezTo>
                  <a:cubicBezTo>
                    <a:pt x="183" y="1539"/>
                    <a:pt x="212" y="1547"/>
                    <a:pt x="240" y="1547"/>
                  </a:cubicBezTo>
                  <a:cubicBezTo>
                    <a:pt x="268" y="1547"/>
                    <a:pt x="295" y="1540"/>
                    <a:pt x="317" y="1525"/>
                  </a:cubicBezTo>
                  <a:cubicBezTo>
                    <a:pt x="844" y="1203"/>
                    <a:pt x="1071" y="423"/>
                    <a:pt x="5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7386892" y="2923929"/>
              <a:ext cx="56733" cy="93769"/>
            </a:xfrm>
            <a:custGeom>
              <a:avLst/>
              <a:gdLst/>
              <a:ahLst/>
              <a:cxnLst/>
              <a:rect l="l" t="t" r="r" b="b"/>
              <a:pathLst>
                <a:path w="1598" h="2641" extrusionOk="0">
                  <a:moveTo>
                    <a:pt x="1275" y="0"/>
                  </a:moveTo>
                  <a:lnTo>
                    <a:pt x="736" y="474"/>
                  </a:lnTo>
                  <a:cubicBezTo>
                    <a:pt x="399" y="769"/>
                    <a:pt x="160" y="1159"/>
                    <a:pt x="58" y="1593"/>
                  </a:cubicBezTo>
                  <a:cubicBezTo>
                    <a:pt x="38" y="1675"/>
                    <a:pt x="19" y="1762"/>
                    <a:pt x="5" y="1854"/>
                  </a:cubicBezTo>
                  <a:cubicBezTo>
                    <a:pt x="0" y="1884"/>
                    <a:pt x="55" y="1928"/>
                    <a:pt x="52" y="1960"/>
                  </a:cubicBezTo>
                  <a:cubicBezTo>
                    <a:pt x="32" y="2105"/>
                    <a:pt x="34" y="2244"/>
                    <a:pt x="36" y="2403"/>
                  </a:cubicBezTo>
                  <a:cubicBezTo>
                    <a:pt x="38" y="2536"/>
                    <a:pt x="146" y="2641"/>
                    <a:pt x="277" y="2641"/>
                  </a:cubicBezTo>
                  <a:lnTo>
                    <a:pt x="1598" y="2641"/>
                  </a:lnTo>
                  <a:lnTo>
                    <a:pt x="1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7410786" y="2923929"/>
              <a:ext cx="32733" cy="93769"/>
            </a:xfrm>
            <a:custGeom>
              <a:avLst/>
              <a:gdLst/>
              <a:ahLst/>
              <a:cxnLst/>
              <a:rect l="l" t="t" r="r" b="b"/>
              <a:pathLst>
                <a:path w="922" h="2641" extrusionOk="0">
                  <a:moveTo>
                    <a:pt x="601" y="0"/>
                  </a:moveTo>
                  <a:lnTo>
                    <a:pt x="61" y="474"/>
                  </a:lnTo>
                  <a:cubicBezTo>
                    <a:pt x="47" y="488"/>
                    <a:pt x="30" y="501"/>
                    <a:pt x="15" y="515"/>
                  </a:cubicBezTo>
                  <a:cubicBezTo>
                    <a:pt x="1" y="803"/>
                    <a:pt x="15" y="1094"/>
                    <a:pt x="57" y="1382"/>
                  </a:cubicBezTo>
                  <a:cubicBezTo>
                    <a:pt x="100" y="1690"/>
                    <a:pt x="178" y="2147"/>
                    <a:pt x="302" y="2641"/>
                  </a:cubicBezTo>
                  <a:lnTo>
                    <a:pt x="922" y="2641"/>
                  </a:lnTo>
                  <a:lnTo>
                    <a:pt x="60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7526670" y="2923929"/>
              <a:ext cx="56733" cy="93769"/>
            </a:xfrm>
            <a:custGeom>
              <a:avLst/>
              <a:gdLst/>
              <a:ahLst/>
              <a:cxnLst/>
              <a:rect l="l" t="t" r="r" b="b"/>
              <a:pathLst>
                <a:path w="1598" h="2641" extrusionOk="0">
                  <a:moveTo>
                    <a:pt x="323" y="0"/>
                  </a:moveTo>
                  <a:lnTo>
                    <a:pt x="1" y="2641"/>
                  </a:lnTo>
                  <a:lnTo>
                    <a:pt x="1316" y="2641"/>
                  </a:lnTo>
                  <a:cubicBezTo>
                    <a:pt x="1447" y="2641"/>
                    <a:pt x="1555" y="2536"/>
                    <a:pt x="1556" y="2403"/>
                  </a:cubicBezTo>
                  <a:cubicBezTo>
                    <a:pt x="1558" y="2249"/>
                    <a:pt x="1555" y="2105"/>
                    <a:pt x="1536" y="1964"/>
                  </a:cubicBezTo>
                  <a:cubicBezTo>
                    <a:pt x="1532" y="1928"/>
                    <a:pt x="1598" y="1888"/>
                    <a:pt x="1592" y="1854"/>
                  </a:cubicBezTo>
                  <a:cubicBezTo>
                    <a:pt x="1578" y="1762"/>
                    <a:pt x="1561" y="1675"/>
                    <a:pt x="1540" y="1593"/>
                  </a:cubicBezTo>
                  <a:cubicBezTo>
                    <a:pt x="1438" y="1159"/>
                    <a:pt x="1198" y="769"/>
                    <a:pt x="863" y="474"/>
                  </a:cubicBezTo>
                  <a:lnTo>
                    <a:pt x="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7536646" y="2924035"/>
              <a:ext cx="48141" cy="93662"/>
            </a:xfrm>
            <a:custGeom>
              <a:avLst/>
              <a:gdLst/>
              <a:ahLst/>
              <a:cxnLst/>
              <a:rect l="l" t="t" r="r" b="b"/>
              <a:pathLst>
                <a:path w="1356" h="2638" extrusionOk="0">
                  <a:moveTo>
                    <a:pt x="39" y="0"/>
                  </a:moveTo>
                  <a:lnTo>
                    <a:pt x="0" y="331"/>
                  </a:lnTo>
                  <a:lnTo>
                    <a:pt x="203" y="508"/>
                  </a:lnTo>
                  <a:cubicBezTo>
                    <a:pt x="540" y="802"/>
                    <a:pt x="779" y="1192"/>
                    <a:pt x="881" y="1628"/>
                  </a:cubicBezTo>
                  <a:cubicBezTo>
                    <a:pt x="938" y="1865"/>
                    <a:pt x="980" y="2141"/>
                    <a:pt x="977" y="2439"/>
                  </a:cubicBezTo>
                  <a:cubicBezTo>
                    <a:pt x="974" y="2523"/>
                    <a:pt x="930" y="2597"/>
                    <a:pt x="864" y="2638"/>
                  </a:cubicBezTo>
                  <a:lnTo>
                    <a:pt x="1111" y="2638"/>
                  </a:lnTo>
                  <a:cubicBezTo>
                    <a:pt x="1244" y="2638"/>
                    <a:pt x="1351" y="2533"/>
                    <a:pt x="1353" y="2400"/>
                  </a:cubicBezTo>
                  <a:cubicBezTo>
                    <a:pt x="1356" y="2104"/>
                    <a:pt x="1315" y="1828"/>
                    <a:pt x="1258" y="1592"/>
                  </a:cubicBezTo>
                  <a:cubicBezTo>
                    <a:pt x="1154" y="1158"/>
                    <a:pt x="915" y="767"/>
                    <a:pt x="579" y="472"/>
                  </a:cubicBezTo>
                  <a:lnTo>
                    <a:pt x="3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7385472" y="2989717"/>
              <a:ext cx="58047" cy="27978"/>
            </a:xfrm>
            <a:custGeom>
              <a:avLst/>
              <a:gdLst/>
              <a:ahLst/>
              <a:cxnLst/>
              <a:rect l="l" t="t" r="r" b="b"/>
              <a:pathLst>
                <a:path w="1635" h="788" extrusionOk="0">
                  <a:moveTo>
                    <a:pt x="45" y="1"/>
                  </a:moveTo>
                  <a:cubicBezTo>
                    <a:pt x="16" y="172"/>
                    <a:pt x="0" y="356"/>
                    <a:pt x="2" y="550"/>
                  </a:cubicBezTo>
                  <a:cubicBezTo>
                    <a:pt x="4" y="683"/>
                    <a:pt x="112" y="788"/>
                    <a:pt x="243" y="788"/>
                  </a:cubicBezTo>
                  <a:lnTo>
                    <a:pt x="1635" y="788"/>
                  </a:lnTo>
                  <a:lnTo>
                    <a:pt x="15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7415508" y="2989717"/>
              <a:ext cx="28011" cy="27978"/>
            </a:xfrm>
            <a:custGeom>
              <a:avLst/>
              <a:gdLst/>
              <a:ahLst/>
              <a:cxnLst/>
              <a:rect l="l" t="t" r="r" b="b"/>
              <a:pathLst>
                <a:path w="789" h="788" extrusionOk="0">
                  <a:moveTo>
                    <a:pt x="0" y="1"/>
                  </a:moveTo>
                  <a:cubicBezTo>
                    <a:pt x="43" y="238"/>
                    <a:pt x="98" y="506"/>
                    <a:pt x="169" y="788"/>
                  </a:cubicBezTo>
                  <a:lnTo>
                    <a:pt x="789" y="788"/>
                  </a:lnTo>
                  <a:lnTo>
                    <a:pt x="69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9"/>
            <p:cNvSpPr/>
            <p:nvPr/>
          </p:nvSpPr>
          <p:spPr>
            <a:xfrm>
              <a:off x="7526670" y="2989717"/>
              <a:ext cx="58082" cy="27978"/>
            </a:xfrm>
            <a:custGeom>
              <a:avLst/>
              <a:gdLst/>
              <a:ahLst/>
              <a:cxnLst/>
              <a:rect l="l" t="t" r="r" b="b"/>
              <a:pathLst>
                <a:path w="1636" h="788" extrusionOk="0">
                  <a:moveTo>
                    <a:pt x="96" y="1"/>
                  </a:moveTo>
                  <a:lnTo>
                    <a:pt x="1" y="788"/>
                  </a:lnTo>
                  <a:lnTo>
                    <a:pt x="1392" y="788"/>
                  </a:lnTo>
                  <a:cubicBezTo>
                    <a:pt x="1523" y="788"/>
                    <a:pt x="1631" y="683"/>
                    <a:pt x="1634" y="550"/>
                  </a:cubicBezTo>
                  <a:cubicBezTo>
                    <a:pt x="1635" y="356"/>
                    <a:pt x="1620" y="172"/>
                    <a:pt x="1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7567286" y="2989788"/>
              <a:ext cx="17503" cy="27907"/>
            </a:xfrm>
            <a:custGeom>
              <a:avLst/>
              <a:gdLst/>
              <a:ahLst/>
              <a:cxnLst/>
              <a:rect l="l" t="t" r="r" b="b"/>
              <a:pathLst>
                <a:path w="493" h="786" extrusionOk="0">
                  <a:moveTo>
                    <a:pt x="65" y="0"/>
                  </a:moveTo>
                  <a:cubicBezTo>
                    <a:pt x="96" y="181"/>
                    <a:pt x="116" y="380"/>
                    <a:pt x="114" y="587"/>
                  </a:cubicBezTo>
                  <a:cubicBezTo>
                    <a:pt x="111" y="671"/>
                    <a:pt x="67" y="745"/>
                    <a:pt x="1" y="786"/>
                  </a:cubicBezTo>
                  <a:lnTo>
                    <a:pt x="248" y="786"/>
                  </a:lnTo>
                  <a:cubicBezTo>
                    <a:pt x="382" y="786"/>
                    <a:pt x="488" y="681"/>
                    <a:pt x="490" y="548"/>
                  </a:cubicBezTo>
                  <a:cubicBezTo>
                    <a:pt x="493" y="357"/>
                    <a:pt x="476" y="171"/>
                    <a:pt x="44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9"/>
            <p:cNvSpPr/>
            <p:nvPr/>
          </p:nvSpPr>
          <p:spPr>
            <a:xfrm>
              <a:off x="7590576" y="3110466"/>
              <a:ext cx="40047" cy="46299"/>
            </a:xfrm>
            <a:custGeom>
              <a:avLst/>
              <a:gdLst/>
              <a:ahLst/>
              <a:cxnLst/>
              <a:rect l="l" t="t" r="r" b="b"/>
              <a:pathLst>
                <a:path w="1128" h="1304" extrusionOk="0">
                  <a:moveTo>
                    <a:pt x="375" y="0"/>
                  </a:moveTo>
                  <a:cubicBezTo>
                    <a:pt x="251" y="0"/>
                    <a:pt x="127" y="39"/>
                    <a:pt x="21" y="119"/>
                  </a:cubicBezTo>
                  <a:cubicBezTo>
                    <a:pt x="14" y="125"/>
                    <a:pt x="8" y="130"/>
                    <a:pt x="1" y="135"/>
                  </a:cubicBezTo>
                  <a:cubicBezTo>
                    <a:pt x="195" y="141"/>
                    <a:pt x="384" y="232"/>
                    <a:pt x="510" y="399"/>
                  </a:cubicBezTo>
                  <a:cubicBezTo>
                    <a:pt x="725" y="679"/>
                    <a:pt x="686" y="1039"/>
                    <a:pt x="504" y="1304"/>
                  </a:cubicBezTo>
                  <a:cubicBezTo>
                    <a:pt x="909" y="1135"/>
                    <a:pt x="1128" y="606"/>
                    <a:pt x="843" y="233"/>
                  </a:cubicBezTo>
                  <a:cubicBezTo>
                    <a:pt x="727" y="80"/>
                    <a:pt x="552" y="0"/>
                    <a:pt x="3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9"/>
            <p:cNvSpPr/>
            <p:nvPr/>
          </p:nvSpPr>
          <p:spPr>
            <a:xfrm>
              <a:off x="7563239" y="3106241"/>
              <a:ext cx="28402" cy="17824"/>
            </a:xfrm>
            <a:custGeom>
              <a:avLst/>
              <a:gdLst/>
              <a:ahLst/>
              <a:cxnLst/>
              <a:rect l="l" t="t" r="r" b="b"/>
              <a:pathLst>
                <a:path w="800" h="502" extrusionOk="0">
                  <a:moveTo>
                    <a:pt x="415" y="0"/>
                  </a:moveTo>
                  <a:cubicBezTo>
                    <a:pt x="345" y="0"/>
                    <a:pt x="275" y="18"/>
                    <a:pt x="211" y="56"/>
                  </a:cubicBezTo>
                  <a:cubicBezTo>
                    <a:pt x="94" y="123"/>
                    <a:pt x="23" y="240"/>
                    <a:pt x="10" y="367"/>
                  </a:cubicBezTo>
                  <a:cubicBezTo>
                    <a:pt x="1" y="424"/>
                    <a:pt x="30" y="474"/>
                    <a:pt x="74" y="502"/>
                  </a:cubicBezTo>
                  <a:cubicBezTo>
                    <a:pt x="106" y="407"/>
                    <a:pt x="168" y="326"/>
                    <a:pt x="259" y="274"/>
                  </a:cubicBezTo>
                  <a:cubicBezTo>
                    <a:pt x="322" y="238"/>
                    <a:pt x="392" y="221"/>
                    <a:pt x="461" y="221"/>
                  </a:cubicBezTo>
                  <a:cubicBezTo>
                    <a:pt x="573" y="221"/>
                    <a:pt x="684" y="267"/>
                    <a:pt x="762" y="352"/>
                  </a:cubicBezTo>
                  <a:cubicBezTo>
                    <a:pt x="794" y="312"/>
                    <a:pt x="800" y="253"/>
                    <a:pt x="769" y="204"/>
                  </a:cubicBezTo>
                  <a:cubicBezTo>
                    <a:pt x="693" y="74"/>
                    <a:pt x="556" y="0"/>
                    <a:pt x="4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7535155" y="3106277"/>
              <a:ext cx="30142" cy="38381"/>
            </a:xfrm>
            <a:custGeom>
              <a:avLst/>
              <a:gdLst/>
              <a:ahLst/>
              <a:cxnLst/>
              <a:rect l="l" t="t" r="r" b="b"/>
              <a:pathLst>
                <a:path w="849" h="1081" extrusionOk="0">
                  <a:moveTo>
                    <a:pt x="260" y="0"/>
                  </a:moveTo>
                  <a:cubicBezTo>
                    <a:pt x="166" y="0"/>
                    <a:pt x="78" y="22"/>
                    <a:pt x="0" y="59"/>
                  </a:cubicBezTo>
                  <a:cubicBezTo>
                    <a:pt x="272" y="109"/>
                    <a:pt x="478" y="350"/>
                    <a:pt x="478" y="635"/>
                  </a:cubicBezTo>
                  <a:cubicBezTo>
                    <a:pt x="478" y="681"/>
                    <a:pt x="475" y="725"/>
                    <a:pt x="464" y="768"/>
                  </a:cubicBezTo>
                  <a:cubicBezTo>
                    <a:pt x="441" y="868"/>
                    <a:pt x="470" y="970"/>
                    <a:pt x="539" y="1043"/>
                  </a:cubicBezTo>
                  <a:lnTo>
                    <a:pt x="575" y="1081"/>
                  </a:lnTo>
                  <a:cubicBezTo>
                    <a:pt x="740" y="979"/>
                    <a:pt x="848" y="796"/>
                    <a:pt x="848" y="587"/>
                  </a:cubicBezTo>
                  <a:cubicBezTo>
                    <a:pt x="848" y="263"/>
                    <a:pt x="585" y="0"/>
                    <a:pt x="2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9"/>
            <p:cNvSpPr/>
            <p:nvPr/>
          </p:nvSpPr>
          <p:spPr>
            <a:xfrm>
              <a:off x="7339672" y="3110466"/>
              <a:ext cx="39940" cy="46299"/>
            </a:xfrm>
            <a:custGeom>
              <a:avLst/>
              <a:gdLst/>
              <a:ahLst/>
              <a:cxnLst/>
              <a:rect l="l" t="t" r="r" b="b"/>
              <a:pathLst>
                <a:path w="1125" h="1304" extrusionOk="0">
                  <a:moveTo>
                    <a:pt x="752" y="0"/>
                  </a:moveTo>
                  <a:cubicBezTo>
                    <a:pt x="574" y="0"/>
                    <a:pt x="398" y="80"/>
                    <a:pt x="283" y="233"/>
                  </a:cubicBezTo>
                  <a:cubicBezTo>
                    <a:pt x="1" y="606"/>
                    <a:pt x="218" y="1135"/>
                    <a:pt x="621" y="1304"/>
                  </a:cubicBezTo>
                  <a:cubicBezTo>
                    <a:pt x="440" y="1039"/>
                    <a:pt x="402" y="679"/>
                    <a:pt x="615" y="399"/>
                  </a:cubicBezTo>
                  <a:cubicBezTo>
                    <a:pt x="742" y="232"/>
                    <a:pt x="932" y="141"/>
                    <a:pt x="1125" y="135"/>
                  </a:cubicBezTo>
                  <a:cubicBezTo>
                    <a:pt x="1117" y="130"/>
                    <a:pt x="1112" y="125"/>
                    <a:pt x="1104" y="119"/>
                  </a:cubicBezTo>
                  <a:cubicBezTo>
                    <a:pt x="999" y="39"/>
                    <a:pt x="875" y="0"/>
                    <a:pt x="75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9"/>
            <p:cNvSpPr/>
            <p:nvPr/>
          </p:nvSpPr>
          <p:spPr>
            <a:xfrm>
              <a:off x="7378548" y="3106241"/>
              <a:ext cx="28402" cy="17824"/>
            </a:xfrm>
            <a:custGeom>
              <a:avLst/>
              <a:gdLst/>
              <a:ahLst/>
              <a:cxnLst/>
              <a:rect l="l" t="t" r="r" b="b"/>
              <a:pathLst>
                <a:path w="800" h="502" extrusionOk="0">
                  <a:moveTo>
                    <a:pt x="386" y="0"/>
                  </a:moveTo>
                  <a:cubicBezTo>
                    <a:pt x="245" y="0"/>
                    <a:pt x="107" y="74"/>
                    <a:pt x="31" y="204"/>
                  </a:cubicBezTo>
                  <a:cubicBezTo>
                    <a:pt x="1" y="253"/>
                    <a:pt x="8" y="312"/>
                    <a:pt x="38" y="352"/>
                  </a:cubicBezTo>
                  <a:cubicBezTo>
                    <a:pt x="117" y="267"/>
                    <a:pt x="227" y="221"/>
                    <a:pt x="340" y="221"/>
                  </a:cubicBezTo>
                  <a:cubicBezTo>
                    <a:pt x="409" y="221"/>
                    <a:pt x="478" y="238"/>
                    <a:pt x="542" y="274"/>
                  </a:cubicBezTo>
                  <a:cubicBezTo>
                    <a:pt x="633" y="326"/>
                    <a:pt x="696" y="407"/>
                    <a:pt x="726" y="502"/>
                  </a:cubicBezTo>
                  <a:cubicBezTo>
                    <a:pt x="771" y="474"/>
                    <a:pt x="800" y="424"/>
                    <a:pt x="791" y="367"/>
                  </a:cubicBezTo>
                  <a:cubicBezTo>
                    <a:pt x="778" y="240"/>
                    <a:pt x="706" y="123"/>
                    <a:pt x="589" y="56"/>
                  </a:cubicBezTo>
                  <a:cubicBezTo>
                    <a:pt x="525" y="18"/>
                    <a:pt x="455" y="0"/>
                    <a:pt x="3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405034" y="3106277"/>
              <a:ext cx="30000" cy="38381"/>
            </a:xfrm>
            <a:custGeom>
              <a:avLst/>
              <a:gdLst/>
              <a:ahLst/>
              <a:cxnLst/>
              <a:rect l="l" t="t" r="r" b="b"/>
              <a:pathLst>
                <a:path w="845" h="1081" extrusionOk="0">
                  <a:moveTo>
                    <a:pt x="586" y="0"/>
                  </a:moveTo>
                  <a:cubicBezTo>
                    <a:pt x="262" y="0"/>
                    <a:pt x="0" y="263"/>
                    <a:pt x="0" y="587"/>
                  </a:cubicBezTo>
                  <a:cubicBezTo>
                    <a:pt x="0" y="796"/>
                    <a:pt x="108" y="979"/>
                    <a:pt x="271" y="1081"/>
                  </a:cubicBezTo>
                  <a:lnTo>
                    <a:pt x="307" y="1043"/>
                  </a:lnTo>
                  <a:cubicBezTo>
                    <a:pt x="376" y="970"/>
                    <a:pt x="405" y="868"/>
                    <a:pt x="382" y="768"/>
                  </a:cubicBezTo>
                  <a:cubicBezTo>
                    <a:pt x="370" y="725"/>
                    <a:pt x="367" y="681"/>
                    <a:pt x="367" y="635"/>
                  </a:cubicBezTo>
                  <a:cubicBezTo>
                    <a:pt x="367" y="350"/>
                    <a:pt x="573" y="109"/>
                    <a:pt x="845" y="59"/>
                  </a:cubicBezTo>
                  <a:cubicBezTo>
                    <a:pt x="767" y="22"/>
                    <a:pt x="679" y="0"/>
                    <a:pt x="5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423993" y="2833536"/>
              <a:ext cx="122342" cy="236144"/>
            </a:xfrm>
            <a:custGeom>
              <a:avLst/>
              <a:gdLst/>
              <a:ahLst/>
              <a:cxnLst/>
              <a:rect l="l" t="t" r="r" b="b"/>
              <a:pathLst>
                <a:path w="3446" h="6651" extrusionOk="0">
                  <a:moveTo>
                    <a:pt x="1723" y="0"/>
                  </a:moveTo>
                  <a:cubicBezTo>
                    <a:pt x="1632" y="0"/>
                    <a:pt x="1540" y="33"/>
                    <a:pt x="1468" y="100"/>
                  </a:cubicBezTo>
                  <a:cubicBezTo>
                    <a:pt x="1272" y="283"/>
                    <a:pt x="1029" y="517"/>
                    <a:pt x="766" y="932"/>
                  </a:cubicBezTo>
                  <a:cubicBezTo>
                    <a:pt x="751" y="953"/>
                    <a:pt x="698" y="969"/>
                    <a:pt x="685" y="991"/>
                  </a:cubicBezTo>
                  <a:cubicBezTo>
                    <a:pt x="471" y="1342"/>
                    <a:pt x="274" y="1769"/>
                    <a:pt x="151" y="2276"/>
                  </a:cubicBezTo>
                  <a:cubicBezTo>
                    <a:pt x="22" y="2817"/>
                    <a:pt x="0" y="3378"/>
                    <a:pt x="79" y="3928"/>
                  </a:cubicBezTo>
                  <a:cubicBezTo>
                    <a:pt x="145" y="4390"/>
                    <a:pt x="287" y="5184"/>
                    <a:pt x="546" y="5941"/>
                  </a:cubicBezTo>
                  <a:cubicBezTo>
                    <a:pt x="561" y="5985"/>
                    <a:pt x="658" y="6030"/>
                    <a:pt x="675" y="6076"/>
                  </a:cubicBezTo>
                  <a:cubicBezTo>
                    <a:pt x="737" y="6249"/>
                    <a:pt x="807" y="6419"/>
                    <a:pt x="884" y="6581"/>
                  </a:cubicBezTo>
                  <a:cubicBezTo>
                    <a:pt x="912" y="6640"/>
                    <a:pt x="961" y="6650"/>
                    <a:pt x="1019" y="6650"/>
                  </a:cubicBezTo>
                  <a:cubicBezTo>
                    <a:pt x="1049" y="6650"/>
                    <a:pt x="1082" y="6647"/>
                    <a:pt x="1115" y="6647"/>
                  </a:cubicBezTo>
                  <a:lnTo>
                    <a:pt x="2344" y="6647"/>
                  </a:lnTo>
                  <a:cubicBezTo>
                    <a:pt x="2378" y="6647"/>
                    <a:pt x="2410" y="6650"/>
                    <a:pt x="2441" y="6650"/>
                  </a:cubicBezTo>
                  <a:cubicBezTo>
                    <a:pt x="2499" y="6650"/>
                    <a:pt x="2548" y="6640"/>
                    <a:pt x="2576" y="6581"/>
                  </a:cubicBezTo>
                  <a:cubicBezTo>
                    <a:pt x="2651" y="6419"/>
                    <a:pt x="2697" y="6239"/>
                    <a:pt x="2759" y="6069"/>
                  </a:cubicBezTo>
                  <a:cubicBezTo>
                    <a:pt x="2776" y="6023"/>
                    <a:pt x="2884" y="5987"/>
                    <a:pt x="2900" y="5941"/>
                  </a:cubicBezTo>
                  <a:cubicBezTo>
                    <a:pt x="3159" y="5184"/>
                    <a:pt x="3298" y="4388"/>
                    <a:pt x="3366" y="3928"/>
                  </a:cubicBezTo>
                  <a:cubicBezTo>
                    <a:pt x="3445" y="3378"/>
                    <a:pt x="3424" y="2817"/>
                    <a:pt x="3294" y="2276"/>
                  </a:cubicBezTo>
                  <a:cubicBezTo>
                    <a:pt x="3172" y="1769"/>
                    <a:pt x="2973" y="1342"/>
                    <a:pt x="2759" y="991"/>
                  </a:cubicBezTo>
                  <a:cubicBezTo>
                    <a:pt x="2733" y="947"/>
                    <a:pt x="2678" y="949"/>
                    <a:pt x="2651" y="909"/>
                  </a:cubicBezTo>
                  <a:cubicBezTo>
                    <a:pt x="2399" y="524"/>
                    <a:pt x="2162" y="271"/>
                    <a:pt x="1974" y="98"/>
                  </a:cubicBezTo>
                  <a:cubicBezTo>
                    <a:pt x="1904" y="33"/>
                    <a:pt x="1814" y="0"/>
                    <a:pt x="1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478172" y="2830944"/>
              <a:ext cx="68165" cy="241541"/>
            </a:xfrm>
            <a:custGeom>
              <a:avLst/>
              <a:gdLst/>
              <a:ahLst/>
              <a:cxnLst/>
              <a:rect l="l" t="t" r="r" b="b"/>
              <a:pathLst>
                <a:path w="1920" h="6803" extrusionOk="0">
                  <a:moveTo>
                    <a:pt x="197" y="1"/>
                  </a:moveTo>
                  <a:cubicBezTo>
                    <a:pt x="129" y="1"/>
                    <a:pt x="61" y="19"/>
                    <a:pt x="1" y="56"/>
                  </a:cubicBezTo>
                  <a:cubicBezTo>
                    <a:pt x="21" y="69"/>
                    <a:pt x="41" y="85"/>
                    <a:pt x="59" y="101"/>
                  </a:cubicBezTo>
                  <a:cubicBezTo>
                    <a:pt x="430" y="443"/>
                    <a:pt x="1100" y="1197"/>
                    <a:pt x="1377" y="2349"/>
                  </a:cubicBezTo>
                  <a:cubicBezTo>
                    <a:pt x="1506" y="2890"/>
                    <a:pt x="1528" y="3451"/>
                    <a:pt x="1449" y="4001"/>
                  </a:cubicBezTo>
                  <a:cubicBezTo>
                    <a:pt x="1362" y="4596"/>
                    <a:pt x="1154" y="5745"/>
                    <a:pt x="726" y="6654"/>
                  </a:cubicBezTo>
                  <a:cubicBezTo>
                    <a:pt x="684" y="6745"/>
                    <a:pt x="592" y="6802"/>
                    <a:pt x="495" y="6802"/>
                  </a:cubicBezTo>
                  <a:lnTo>
                    <a:pt x="885" y="6802"/>
                  </a:lnTo>
                  <a:cubicBezTo>
                    <a:pt x="984" y="6802"/>
                    <a:pt x="1074" y="6745"/>
                    <a:pt x="1116" y="6654"/>
                  </a:cubicBezTo>
                  <a:cubicBezTo>
                    <a:pt x="1546" y="5745"/>
                    <a:pt x="1755" y="4596"/>
                    <a:pt x="1840" y="4001"/>
                  </a:cubicBezTo>
                  <a:cubicBezTo>
                    <a:pt x="1919" y="3451"/>
                    <a:pt x="1898" y="2890"/>
                    <a:pt x="1770" y="2349"/>
                  </a:cubicBezTo>
                  <a:cubicBezTo>
                    <a:pt x="1492" y="1197"/>
                    <a:pt x="820" y="443"/>
                    <a:pt x="451" y="101"/>
                  </a:cubicBezTo>
                  <a:cubicBezTo>
                    <a:pt x="379" y="34"/>
                    <a:pt x="288" y="1"/>
                    <a:pt x="19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443236" y="3044500"/>
              <a:ext cx="83715" cy="28013"/>
            </a:xfrm>
            <a:custGeom>
              <a:avLst/>
              <a:gdLst/>
              <a:ahLst/>
              <a:cxnLst/>
              <a:rect l="l" t="t" r="r" b="b"/>
              <a:pathLst>
                <a:path w="2358" h="789" extrusionOk="0">
                  <a:moveTo>
                    <a:pt x="1" y="0"/>
                  </a:moveTo>
                  <a:cubicBezTo>
                    <a:pt x="77" y="220"/>
                    <a:pt x="162" y="436"/>
                    <a:pt x="258" y="641"/>
                  </a:cubicBezTo>
                  <a:cubicBezTo>
                    <a:pt x="300" y="731"/>
                    <a:pt x="392" y="789"/>
                    <a:pt x="490" y="789"/>
                  </a:cubicBezTo>
                  <a:lnTo>
                    <a:pt x="1869" y="789"/>
                  </a:lnTo>
                  <a:cubicBezTo>
                    <a:pt x="1968" y="789"/>
                    <a:pt x="2057" y="731"/>
                    <a:pt x="2100" y="641"/>
                  </a:cubicBezTo>
                  <a:cubicBezTo>
                    <a:pt x="2198" y="436"/>
                    <a:pt x="2282" y="22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495711" y="3044500"/>
              <a:ext cx="31242" cy="28013"/>
            </a:xfrm>
            <a:custGeom>
              <a:avLst/>
              <a:gdLst/>
              <a:ahLst/>
              <a:cxnLst/>
              <a:rect l="l" t="t" r="r" b="b"/>
              <a:pathLst>
                <a:path w="880" h="789" extrusionOk="0">
                  <a:moveTo>
                    <a:pt x="488" y="0"/>
                  </a:moveTo>
                  <a:cubicBezTo>
                    <a:pt x="414" y="220"/>
                    <a:pt x="329" y="436"/>
                    <a:pt x="232" y="641"/>
                  </a:cubicBezTo>
                  <a:cubicBezTo>
                    <a:pt x="190" y="731"/>
                    <a:pt x="98" y="789"/>
                    <a:pt x="1" y="789"/>
                  </a:cubicBezTo>
                  <a:lnTo>
                    <a:pt x="391" y="789"/>
                  </a:lnTo>
                  <a:cubicBezTo>
                    <a:pt x="490" y="789"/>
                    <a:pt x="580" y="731"/>
                    <a:pt x="622" y="641"/>
                  </a:cubicBezTo>
                  <a:cubicBezTo>
                    <a:pt x="720" y="436"/>
                    <a:pt x="804" y="220"/>
                    <a:pt x="8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455556" y="2900212"/>
              <a:ext cx="59041" cy="59045"/>
            </a:xfrm>
            <a:custGeom>
              <a:avLst/>
              <a:gdLst/>
              <a:ahLst/>
              <a:cxnLst/>
              <a:rect l="l" t="t" r="r" b="b"/>
              <a:pathLst>
                <a:path w="1663" h="1663" extrusionOk="0">
                  <a:moveTo>
                    <a:pt x="832" y="0"/>
                  </a:moveTo>
                  <a:cubicBezTo>
                    <a:pt x="373" y="0"/>
                    <a:pt x="0" y="373"/>
                    <a:pt x="0" y="832"/>
                  </a:cubicBezTo>
                  <a:cubicBezTo>
                    <a:pt x="0" y="1291"/>
                    <a:pt x="373" y="1663"/>
                    <a:pt x="832" y="1663"/>
                  </a:cubicBezTo>
                  <a:cubicBezTo>
                    <a:pt x="1291" y="1663"/>
                    <a:pt x="1663" y="1291"/>
                    <a:pt x="1663" y="832"/>
                  </a:cubicBezTo>
                  <a:cubicBezTo>
                    <a:pt x="1663" y="373"/>
                    <a:pt x="1291" y="0"/>
                    <a:pt x="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461521" y="2902449"/>
              <a:ext cx="53112" cy="56844"/>
            </a:xfrm>
            <a:custGeom>
              <a:avLst/>
              <a:gdLst/>
              <a:ahLst/>
              <a:cxnLst/>
              <a:rect l="l" t="t" r="r" b="b"/>
              <a:pathLst>
                <a:path w="1496" h="1601" extrusionOk="0">
                  <a:moveTo>
                    <a:pt x="979" y="1"/>
                  </a:moveTo>
                  <a:cubicBezTo>
                    <a:pt x="1086" y="142"/>
                    <a:pt x="1148" y="314"/>
                    <a:pt x="1148" y="503"/>
                  </a:cubicBezTo>
                  <a:cubicBezTo>
                    <a:pt x="1148" y="962"/>
                    <a:pt x="776" y="1335"/>
                    <a:pt x="317" y="1335"/>
                  </a:cubicBezTo>
                  <a:cubicBezTo>
                    <a:pt x="205" y="1335"/>
                    <a:pt x="97" y="1310"/>
                    <a:pt x="1" y="1271"/>
                  </a:cubicBezTo>
                  <a:lnTo>
                    <a:pt x="1" y="1271"/>
                  </a:lnTo>
                  <a:cubicBezTo>
                    <a:pt x="153" y="1471"/>
                    <a:pt x="395" y="1601"/>
                    <a:pt x="664" y="1601"/>
                  </a:cubicBezTo>
                  <a:cubicBezTo>
                    <a:pt x="1123" y="1601"/>
                    <a:pt x="1496" y="1228"/>
                    <a:pt x="1496" y="769"/>
                  </a:cubicBezTo>
                  <a:cubicBezTo>
                    <a:pt x="1496" y="422"/>
                    <a:pt x="1283" y="126"/>
                    <a:pt x="9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448242" y="2831051"/>
              <a:ext cx="73703" cy="37671"/>
            </a:xfrm>
            <a:custGeom>
              <a:avLst/>
              <a:gdLst/>
              <a:ahLst/>
              <a:cxnLst/>
              <a:rect l="l" t="t" r="r" b="b"/>
              <a:pathLst>
                <a:path w="2076" h="1061" extrusionOk="0">
                  <a:moveTo>
                    <a:pt x="1038" y="0"/>
                  </a:moveTo>
                  <a:cubicBezTo>
                    <a:pt x="946" y="0"/>
                    <a:pt x="855" y="34"/>
                    <a:pt x="784" y="101"/>
                  </a:cubicBezTo>
                  <a:cubicBezTo>
                    <a:pt x="576" y="291"/>
                    <a:pt x="274" y="613"/>
                    <a:pt x="1" y="1061"/>
                  </a:cubicBezTo>
                  <a:lnTo>
                    <a:pt x="2076" y="1061"/>
                  </a:lnTo>
                  <a:cubicBezTo>
                    <a:pt x="1802" y="613"/>
                    <a:pt x="1500" y="292"/>
                    <a:pt x="1291" y="101"/>
                  </a:cubicBezTo>
                  <a:cubicBezTo>
                    <a:pt x="1220" y="34"/>
                    <a:pt x="1129" y="0"/>
                    <a:pt x="10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478172" y="2830944"/>
              <a:ext cx="43846" cy="37777"/>
            </a:xfrm>
            <a:custGeom>
              <a:avLst/>
              <a:gdLst/>
              <a:ahLst/>
              <a:cxnLst/>
              <a:rect l="l" t="t" r="r" b="b"/>
              <a:pathLst>
                <a:path w="1235" h="1064" extrusionOk="0">
                  <a:moveTo>
                    <a:pt x="196" y="1"/>
                  </a:moveTo>
                  <a:cubicBezTo>
                    <a:pt x="128" y="1"/>
                    <a:pt x="61" y="19"/>
                    <a:pt x="1" y="56"/>
                  </a:cubicBezTo>
                  <a:cubicBezTo>
                    <a:pt x="21" y="69"/>
                    <a:pt x="41" y="85"/>
                    <a:pt x="59" y="101"/>
                  </a:cubicBezTo>
                  <a:cubicBezTo>
                    <a:pt x="266" y="294"/>
                    <a:pt x="568" y="616"/>
                    <a:pt x="843" y="1064"/>
                  </a:cubicBezTo>
                  <a:lnTo>
                    <a:pt x="1234" y="1064"/>
                  </a:lnTo>
                  <a:cubicBezTo>
                    <a:pt x="959" y="615"/>
                    <a:pt x="657" y="294"/>
                    <a:pt x="450" y="101"/>
                  </a:cubicBezTo>
                  <a:cubicBezTo>
                    <a:pt x="378" y="34"/>
                    <a:pt x="287" y="1"/>
                    <a:pt x="1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6674262" y="2854696"/>
            <a:ext cx="327024" cy="279700"/>
            <a:chOff x="6674262" y="2854696"/>
            <a:chExt cx="327024" cy="279700"/>
          </a:xfrm>
        </p:grpSpPr>
        <p:sp>
          <p:nvSpPr>
            <p:cNvPr id="4519" name="Google Shape;4519;p59"/>
            <p:cNvSpPr/>
            <p:nvPr/>
          </p:nvSpPr>
          <p:spPr>
            <a:xfrm>
              <a:off x="6806513" y="3066903"/>
              <a:ext cx="62449" cy="40618"/>
            </a:xfrm>
            <a:custGeom>
              <a:avLst/>
              <a:gdLst/>
              <a:ahLst/>
              <a:cxnLst/>
              <a:rect l="l" t="t" r="r" b="b"/>
              <a:pathLst>
                <a:path w="1759" h="1144" extrusionOk="0">
                  <a:moveTo>
                    <a:pt x="148" y="1"/>
                  </a:moveTo>
                  <a:cubicBezTo>
                    <a:pt x="148" y="1"/>
                    <a:pt x="98" y="741"/>
                    <a:pt x="0" y="1144"/>
                  </a:cubicBezTo>
                  <a:lnTo>
                    <a:pt x="1759" y="1144"/>
                  </a:lnTo>
                  <a:cubicBezTo>
                    <a:pt x="1662" y="742"/>
                    <a:pt x="1612"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6849757" y="3066903"/>
              <a:ext cx="19242" cy="40618"/>
            </a:xfrm>
            <a:custGeom>
              <a:avLst/>
              <a:gdLst/>
              <a:ahLst/>
              <a:cxnLst/>
              <a:rect l="l" t="t" r="r" b="b"/>
              <a:pathLst>
                <a:path w="542" h="1144" extrusionOk="0">
                  <a:moveTo>
                    <a:pt x="1" y="1"/>
                  </a:moveTo>
                  <a:cubicBezTo>
                    <a:pt x="1" y="1"/>
                    <a:pt x="51" y="741"/>
                    <a:pt x="151" y="1144"/>
                  </a:cubicBezTo>
                  <a:lnTo>
                    <a:pt x="542" y="1144"/>
                  </a:lnTo>
                  <a:cubicBezTo>
                    <a:pt x="444" y="741"/>
                    <a:pt x="394" y="1"/>
                    <a:pt x="3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6674262" y="2854696"/>
              <a:ext cx="327014" cy="213598"/>
            </a:xfrm>
            <a:custGeom>
              <a:avLst/>
              <a:gdLst/>
              <a:ahLst/>
              <a:cxnLst/>
              <a:rect l="l" t="t" r="r" b="b"/>
              <a:pathLst>
                <a:path w="9211" h="6016" extrusionOk="0">
                  <a:moveTo>
                    <a:pt x="339" y="0"/>
                  </a:moveTo>
                  <a:cubicBezTo>
                    <a:pt x="152" y="0"/>
                    <a:pt x="1" y="151"/>
                    <a:pt x="1" y="338"/>
                  </a:cubicBezTo>
                  <a:lnTo>
                    <a:pt x="1" y="5677"/>
                  </a:lnTo>
                  <a:cubicBezTo>
                    <a:pt x="1" y="5864"/>
                    <a:pt x="152" y="6015"/>
                    <a:pt x="339" y="6015"/>
                  </a:cubicBezTo>
                  <a:lnTo>
                    <a:pt x="8872" y="6015"/>
                  </a:lnTo>
                  <a:cubicBezTo>
                    <a:pt x="9059" y="6015"/>
                    <a:pt x="9211" y="5864"/>
                    <a:pt x="9211" y="5677"/>
                  </a:cubicBezTo>
                  <a:lnTo>
                    <a:pt x="9211" y="338"/>
                  </a:lnTo>
                  <a:cubicBezTo>
                    <a:pt x="9211" y="151"/>
                    <a:pt x="9059" y="0"/>
                    <a:pt x="8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6976114" y="2854696"/>
              <a:ext cx="25171" cy="213598"/>
            </a:xfrm>
            <a:custGeom>
              <a:avLst/>
              <a:gdLst/>
              <a:ahLst/>
              <a:cxnLst/>
              <a:rect l="l" t="t" r="r" b="b"/>
              <a:pathLst>
                <a:path w="709" h="6016" extrusionOk="0">
                  <a:moveTo>
                    <a:pt x="1" y="0"/>
                  </a:moveTo>
                  <a:cubicBezTo>
                    <a:pt x="188" y="0"/>
                    <a:pt x="339" y="151"/>
                    <a:pt x="339" y="338"/>
                  </a:cubicBezTo>
                  <a:lnTo>
                    <a:pt x="339" y="5677"/>
                  </a:lnTo>
                  <a:cubicBezTo>
                    <a:pt x="339" y="5864"/>
                    <a:pt x="188" y="6015"/>
                    <a:pt x="1" y="6015"/>
                  </a:cubicBezTo>
                  <a:lnTo>
                    <a:pt x="370" y="6015"/>
                  </a:lnTo>
                  <a:cubicBezTo>
                    <a:pt x="557" y="6015"/>
                    <a:pt x="709" y="5864"/>
                    <a:pt x="709" y="5677"/>
                  </a:cubicBezTo>
                  <a:lnTo>
                    <a:pt x="709" y="338"/>
                  </a:lnTo>
                  <a:cubicBezTo>
                    <a:pt x="709" y="151"/>
                    <a:pt x="557"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6674262" y="3033210"/>
              <a:ext cx="327014" cy="35079"/>
            </a:xfrm>
            <a:custGeom>
              <a:avLst/>
              <a:gdLst/>
              <a:ahLst/>
              <a:cxnLst/>
              <a:rect l="l" t="t" r="r" b="b"/>
              <a:pathLst>
                <a:path w="9211" h="988" extrusionOk="0">
                  <a:moveTo>
                    <a:pt x="1" y="0"/>
                  </a:moveTo>
                  <a:lnTo>
                    <a:pt x="1" y="649"/>
                  </a:lnTo>
                  <a:cubicBezTo>
                    <a:pt x="1" y="836"/>
                    <a:pt x="152" y="987"/>
                    <a:pt x="339" y="987"/>
                  </a:cubicBezTo>
                  <a:lnTo>
                    <a:pt x="8872" y="987"/>
                  </a:lnTo>
                  <a:cubicBezTo>
                    <a:pt x="9059" y="987"/>
                    <a:pt x="9211" y="836"/>
                    <a:pt x="9211" y="649"/>
                  </a:cubicBezTo>
                  <a:lnTo>
                    <a:pt x="9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6976114" y="3033210"/>
              <a:ext cx="25171" cy="35008"/>
            </a:xfrm>
            <a:custGeom>
              <a:avLst/>
              <a:gdLst/>
              <a:ahLst/>
              <a:cxnLst/>
              <a:rect l="l" t="t" r="r" b="b"/>
              <a:pathLst>
                <a:path w="709" h="986" extrusionOk="0">
                  <a:moveTo>
                    <a:pt x="339" y="0"/>
                  </a:moveTo>
                  <a:lnTo>
                    <a:pt x="339" y="648"/>
                  </a:lnTo>
                  <a:cubicBezTo>
                    <a:pt x="339" y="835"/>
                    <a:pt x="188" y="986"/>
                    <a:pt x="1" y="986"/>
                  </a:cubicBezTo>
                  <a:lnTo>
                    <a:pt x="370" y="986"/>
                  </a:lnTo>
                  <a:cubicBezTo>
                    <a:pt x="557" y="986"/>
                    <a:pt x="709" y="835"/>
                    <a:pt x="709" y="648"/>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6674262" y="2854696"/>
              <a:ext cx="100224" cy="178555"/>
            </a:xfrm>
            <a:custGeom>
              <a:avLst/>
              <a:gdLst/>
              <a:ahLst/>
              <a:cxnLst/>
              <a:rect l="l" t="t" r="r" b="b"/>
              <a:pathLst>
                <a:path w="2823" h="5029" extrusionOk="0">
                  <a:moveTo>
                    <a:pt x="339" y="0"/>
                  </a:moveTo>
                  <a:cubicBezTo>
                    <a:pt x="152" y="0"/>
                    <a:pt x="1" y="151"/>
                    <a:pt x="1" y="338"/>
                  </a:cubicBezTo>
                  <a:lnTo>
                    <a:pt x="1" y="5028"/>
                  </a:lnTo>
                  <a:lnTo>
                    <a:pt x="2823" y="5028"/>
                  </a:lnTo>
                  <a:lnTo>
                    <a:pt x="2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6761068" y="2854696"/>
              <a:ext cx="13420" cy="178555"/>
            </a:xfrm>
            <a:custGeom>
              <a:avLst/>
              <a:gdLst/>
              <a:ahLst/>
              <a:cxnLst/>
              <a:rect l="l" t="t" r="r" b="b"/>
              <a:pathLst>
                <a:path w="378" h="5029" extrusionOk="0">
                  <a:moveTo>
                    <a:pt x="1" y="0"/>
                  </a:moveTo>
                  <a:lnTo>
                    <a:pt x="1" y="5028"/>
                  </a:lnTo>
                  <a:lnTo>
                    <a:pt x="378" y="5028"/>
                  </a:lnTo>
                  <a:lnTo>
                    <a:pt x="37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6690310" y="2872981"/>
              <a:ext cx="17148" cy="9835"/>
            </a:xfrm>
            <a:custGeom>
              <a:avLst/>
              <a:gdLst/>
              <a:ahLst/>
              <a:cxnLst/>
              <a:rect l="l" t="t" r="r" b="b"/>
              <a:pathLst>
                <a:path w="483" h="277" extrusionOk="0">
                  <a:moveTo>
                    <a:pt x="139" y="0"/>
                  </a:moveTo>
                  <a:cubicBezTo>
                    <a:pt x="64" y="0"/>
                    <a:pt x="1" y="61"/>
                    <a:pt x="1" y="139"/>
                  </a:cubicBezTo>
                  <a:cubicBezTo>
                    <a:pt x="1" y="215"/>
                    <a:pt x="61" y="277"/>
                    <a:pt x="139" y="277"/>
                  </a:cubicBezTo>
                  <a:lnTo>
                    <a:pt x="345" y="277"/>
                  </a:lnTo>
                  <a:cubicBezTo>
                    <a:pt x="419" y="277"/>
                    <a:pt x="483" y="216"/>
                    <a:pt x="483" y="139"/>
                  </a:cubicBezTo>
                  <a:cubicBezTo>
                    <a:pt x="483" y="64"/>
                    <a:pt x="421" y="0"/>
                    <a:pt x="3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6713955" y="2872981"/>
              <a:ext cx="44556" cy="9835"/>
            </a:xfrm>
            <a:custGeom>
              <a:avLst/>
              <a:gdLst/>
              <a:ahLst/>
              <a:cxnLst/>
              <a:rect l="l" t="t" r="r" b="b"/>
              <a:pathLst>
                <a:path w="1255" h="277" extrusionOk="0">
                  <a:moveTo>
                    <a:pt x="141" y="0"/>
                  </a:moveTo>
                  <a:cubicBezTo>
                    <a:pt x="64" y="0"/>
                    <a:pt x="1" y="61"/>
                    <a:pt x="1" y="139"/>
                  </a:cubicBezTo>
                  <a:cubicBezTo>
                    <a:pt x="1" y="215"/>
                    <a:pt x="63" y="277"/>
                    <a:pt x="141" y="277"/>
                  </a:cubicBezTo>
                  <a:lnTo>
                    <a:pt x="1115" y="277"/>
                  </a:lnTo>
                  <a:cubicBezTo>
                    <a:pt x="1191" y="277"/>
                    <a:pt x="1254" y="216"/>
                    <a:pt x="1254" y="139"/>
                  </a:cubicBezTo>
                  <a:cubicBezTo>
                    <a:pt x="1254" y="64"/>
                    <a:pt x="1192" y="0"/>
                    <a:pt x="11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9"/>
            <p:cNvSpPr/>
            <p:nvPr/>
          </p:nvSpPr>
          <p:spPr>
            <a:xfrm>
              <a:off x="6699363" y="2899396"/>
              <a:ext cx="17148" cy="9906"/>
            </a:xfrm>
            <a:custGeom>
              <a:avLst/>
              <a:gdLst/>
              <a:ahLst/>
              <a:cxnLst/>
              <a:rect l="l" t="t" r="r" b="b"/>
              <a:pathLst>
                <a:path w="483" h="279" extrusionOk="0">
                  <a:moveTo>
                    <a:pt x="140" y="0"/>
                  </a:moveTo>
                  <a:cubicBezTo>
                    <a:pt x="64" y="0"/>
                    <a:pt x="0" y="64"/>
                    <a:pt x="0" y="140"/>
                  </a:cubicBezTo>
                  <a:cubicBezTo>
                    <a:pt x="0" y="215"/>
                    <a:pt x="62" y="278"/>
                    <a:pt x="140" y="278"/>
                  </a:cubicBezTo>
                  <a:lnTo>
                    <a:pt x="344" y="278"/>
                  </a:lnTo>
                  <a:cubicBezTo>
                    <a:pt x="422" y="278"/>
                    <a:pt x="482" y="215"/>
                    <a:pt x="482" y="140"/>
                  </a:cubicBezTo>
                  <a:cubicBezTo>
                    <a:pt x="482" y="64"/>
                    <a:pt x="422" y="0"/>
                    <a:pt x="34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6723079" y="2899396"/>
              <a:ext cx="35431" cy="9906"/>
            </a:xfrm>
            <a:custGeom>
              <a:avLst/>
              <a:gdLst/>
              <a:ahLst/>
              <a:cxnLst/>
              <a:rect l="l" t="t" r="r" b="b"/>
              <a:pathLst>
                <a:path w="998" h="279" extrusionOk="0">
                  <a:moveTo>
                    <a:pt x="138" y="0"/>
                  </a:moveTo>
                  <a:cubicBezTo>
                    <a:pt x="63" y="0"/>
                    <a:pt x="0" y="64"/>
                    <a:pt x="0" y="140"/>
                  </a:cubicBezTo>
                  <a:cubicBezTo>
                    <a:pt x="0" y="215"/>
                    <a:pt x="62" y="278"/>
                    <a:pt x="138" y="278"/>
                  </a:cubicBezTo>
                  <a:lnTo>
                    <a:pt x="858" y="278"/>
                  </a:lnTo>
                  <a:cubicBezTo>
                    <a:pt x="934" y="278"/>
                    <a:pt x="997" y="215"/>
                    <a:pt x="997" y="140"/>
                  </a:cubicBezTo>
                  <a:cubicBezTo>
                    <a:pt x="997" y="64"/>
                    <a:pt x="935" y="0"/>
                    <a:pt x="8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6690310" y="2925846"/>
              <a:ext cx="17148" cy="9870"/>
            </a:xfrm>
            <a:custGeom>
              <a:avLst/>
              <a:gdLst/>
              <a:ahLst/>
              <a:cxnLst/>
              <a:rect l="l" t="t" r="r" b="b"/>
              <a:pathLst>
                <a:path w="483" h="278" extrusionOk="0">
                  <a:moveTo>
                    <a:pt x="139" y="1"/>
                  </a:moveTo>
                  <a:cubicBezTo>
                    <a:pt x="64" y="1"/>
                    <a:pt x="1" y="64"/>
                    <a:pt x="1" y="139"/>
                  </a:cubicBezTo>
                  <a:cubicBezTo>
                    <a:pt x="1" y="215"/>
                    <a:pt x="61" y="277"/>
                    <a:pt x="139" y="277"/>
                  </a:cubicBezTo>
                  <a:lnTo>
                    <a:pt x="345" y="277"/>
                  </a:lnTo>
                  <a:cubicBezTo>
                    <a:pt x="419" y="277"/>
                    <a:pt x="483" y="215"/>
                    <a:pt x="483" y="139"/>
                  </a:cubicBezTo>
                  <a:cubicBezTo>
                    <a:pt x="483" y="64"/>
                    <a:pt x="421" y="1"/>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6713955" y="2925846"/>
              <a:ext cx="44556" cy="9870"/>
            </a:xfrm>
            <a:custGeom>
              <a:avLst/>
              <a:gdLst/>
              <a:ahLst/>
              <a:cxnLst/>
              <a:rect l="l" t="t" r="r" b="b"/>
              <a:pathLst>
                <a:path w="1255" h="278" extrusionOk="0">
                  <a:moveTo>
                    <a:pt x="141" y="1"/>
                  </a:moveTo>
                  <a:cubicBezTo>
                    <a:pt x="64" y="1"/>
                    <a:pt x="1" y="64"/>
                    <a:pt x="1" y="139"/>
                  </a:cubicBezTo>
                  <a:cubicBezTo>
                    <a:pt x="1" y="215"/>
                    <a:pt x="63" y="277"/>
                    <a:pt x="141" y="277"/>
                  </a:cubicBezTo>
                  <a:lnTo>
                    <a:pt x="1115" y="277"/>
                  </a:lnTo>
                  <a:cubicBezTo>
                    <a:pt x="1191" y="277"/>
                    <a:pt x="1254" y="215"/>
                    <a:pt x="1254" y="139"/>
                  </a:cubicBezTo>
                  <a:cubicBezTo>
                    <a:pt x="1254" y="64"/>
                    <a:pt x="1192" y="1"/>
                    <a:pt x="111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6699363" y="2952261"/>
              <a:ext cx="17148" cy="9906"/>
            </a:xfrm>
            <a:custGeom>
              <a:avLst/>
              <a:gdLst/>
              <a:ahLst/>
              <a:cxnLst/>
              <a:rect l="l" t="t" r="r" b="b"/>
              <a:pathLst>
                <a:path w="483" h="279" extrusionOk="0">
                  <a:moveTo>
                    <a:pt x="140" y="1"/>
                  </a:moveTo>
                  <a:cubicBezTo>
                    <a:pt x="64" y="1"/>
                    <a:pt x="0" y="64"/>
                    <a:pt x="0" y="140"/>
                  </a:cubicBezTo>
                  <a:cubicBezTo>
                    <a:pt x="0" y="215"/>
                    <a:pt x="62" y="279"/>
                    <a:pt x="140" y="279"/>
                  </a:cubicBezTo>
                  <a:lnTo>
                    <a:pt x="344" y="279"/>
                  </a:lnTo>
                  <a:cubicBezTo>
                    <a:pt x="422" y="279"/>
                    <a:pt x="482" y="215"/>
                    <a:pt x="482" y="140"/>
                  </a:cubicBezTo>
                  <a:cubicBezTo>
                    <a:pt x="482" y="64"/>
                    <a:pt x="422" y="1"/>
                    <a:pt x="3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6723079" y="2952261"/>
              <a:ext cx="35431" cy="9906"/>
            </a:xfrm>
            <a:custGeom>
              <a:avLst/>
              <a:gdLst/>
              <a:ahLst/>
              <a:cxnLst/>
              <a:rect l="l" t="t" r="r" b="b"/>
              <a:pathLst>
                <a:path w="998" h="279" extrusionOk="0">
                  <a:moveTo>
                    <a:pt x="138" y="1"/>
                  </a:moveTo>
                  <a:cubicBezTo>
                    <a:pt x="63" y="1"/>
                    <a:pt x="0" y="64"/>
                    <a:pt x="0" y="140"/>
                  </a:cubicBezTo>
                  <a:cubicBezTo>
                    <a:pt x="0" y="215"/>
                    <a:pt x="62" y="279"/>
                    <a:pt x="138" y="279"/>
                  </a:cubicBezTo>
                  <a:lnTo>
                    <a:pt x="858" y="279"/>
                  </a:lnTo>
                  <a:cubicBezTo>
                    <a:pt x="934" y="279"/>
                    <a:pt x="997" y="215"/>
                    <a:pt x="997" y="140"/>
                  </a:cubicBezTo>
                  <a:cubicBezTo>
                    <a:pt x="997" y="64"/>
                    <a:pt x="935" y="1"/>
                    <a:pt x="8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6690310" y="2978747"/>
              <a:ext cx="17148" cy="9835"/>
            </a:xfrm>
            <a:custGeom>
              <a:avLst/>
              <a:gdLst/>
              <a:ahLst/>
              <a:cxnLst/>
              <a:rect l="l" t="t" r="r" b="b"/>
              <a:pathLst>
                <a:path w="483" h="277" extrusionOk="0">
                  <a:moveTo>
                    <a:pt x="139" y="0"/>
                  </a:moveTo>
                  <a:cubicBezTo>
                    <a:pt x="64" y="0"/>
                    <a:pt x="1" y="61"/>
                    <a:pt x="1" y="138"/>
                  </a:cubicBezTo>
                  <a:cubicBezTo>
                    <a:pt x="1" y="215"/>
                    <a:pt x="61" y="277"/>
                    <a:pt x="139" y="277"/>
                  </a:cubicBezTo>
                  <a:lnTo>
                    <a:pt x="345" y="277"/>
                  </a:lnTo>
                  <a:cubicBezTo>
                    <a:pt x="419" y="277"/>
                    <a:pt x="483" y="215"/>
                    <a:pt x="483" y="138"/>
                  </a:cubicBezTo>
                  <a:cubicBezTo>
                    <a:pt x="483" y="64"/>
                    <a:pt x="421" y="0"/>
                    <a:pt x="3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6713955" y="2978747"/>
              <a:ext cx="44556" cy="9835"/>
            </a:xfrm>
            <a:custGeom>
              <a:avLst/>
              <a:gdLst/>
              <a:ahLst/>
              <a:cxnLst/>
              <a:rect l="l" t="t" r="r" b="b"/>
              <a:pathLst>
                <a:path w="1255" h="277" extrusionOk="0">
                  <a:moveTo>
                    <a:pt x="141" y="0"/>
                  </a:moveTo>
                  <a:cubicBezTo>
                    <a:pt x="64" y="0"/>
                    <a:pt x="1" y="61"/>
                    <a:pt x="1" y="138"/>
                  </a:cubicBezTo>
                  <a:cubicBezTo>
                    <a:pt x="1" y="215"/>
                    <a:pt x="63" y="277"/>
                    <a:pt x="141" y="277"/>
                  </a:cubicBezTo>
                  <a:lnTo>
                    <a:pt x="1115" y="277"/>
                  </a:lnTo>
                  <a:cubicBezTo>
                    <a:pt x="1191" y="277"/>
                    <a:pt x="1254" y="215"/>
                    <a:pt x="1254" y="138"/>
                  </a:cubicBezTo>
                  <a:cubicBezTo>
                    <a:pt x="1254" y="64"/>
                    <a:pt x="1192" y="0"/>
                    <a:pt x="11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6699363" y="3005091"/>
              <a:ext cx="17254" cy="9906"/>
            </a:xfrm>
            <a:custGeom>
              <a:avLst/>
              <a:gdLst/>
              <a:ahLst/>
              <a:cxnLst/>
              <a:rect l="l" t="t" r="r" b="b"/>
              <a:pathLst>
                <a:path w="486" h="279" extrusionOk="0">
                  <a:moveTo>
                    <a:pt x="140" y="1"/>
                  </a:moveTo>
                  <a:cubicBezTo>
                    <a:pt x="64" y="1"/>
                    <a:pt x="0" y="63"/>
                    <a:pt x="0" y="139"/>
                  </a:cubicBezTo>
                  <a:cubicBezTo>
                    <a:pt x="0" y="215"/>
                    <a:pt x="62" y="279"/>
                    <a:pt x="140" y="279"/>
                  </a:cubicBezTo>
                  <a:lnTo>
                    <a:pt x="344" y="279"/>
                  </a:lnTo>
                  <a:cubicBezTo>
                    <a:pt x="422" y="279"/>
                    <a:pt x="485" y="217"/>
                    <a:pt x="482" y="139"/>
                  </a:cubicBezTo>
                  <a:cubicBezTo>
                    <a:pt x="482" y="64"/>
                    <a:pt x="422" y="1"/>
                    <a:pt x="3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6723079" y="3005091"/>
              <a:ext cx="35431" cy="9906"/>
            </a:xfrm>
            <a:custGeom>
              <a:avLst/>
              <a:gdLst/>
              <a:ahLst/>
              <a:cxnLst/>
              <a:rect l="l" t="t" r="r" b="b"/>
              <a:pathLst>
                <a:path w="998" h="279" extrusionOk="0">
                  <a:moveTo>
                    <a:pt x="138" y="1"/>
                  </a:moveTo>
                  <a:cubicBezTo>
                    <a:pt x="63" y="1"/>
                    <a:pt x="0" y="63"/>
                    <a:pt x="0" y="139"/>
                  </a:cubicBezTo>
                  <a:cubicBezTo>
                    <a:pt x="0" y="215"/>
                    <a:pt x="62" y="279"/>
                    <a:pt x="138" y="279"/>
                  </a:cubicBezTo>
                  <a:lnTo>
                    <a:pt x="858" y="279"/>
                  </a:lnTo>
                  <a:cubicBezTo>
                    <a:pt x="934" y="279"/>
                    <a:pt x="997" y="217"/>
                    <a:pt x="997" y="139"/>
                  </a:cubicBezTo>
                  <a:cubicBezTo>
                    <a:pt x="997" y="64"/>
                    <a:pt x="935" y="1"/>
                    <a:pt x="8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6821709" y="2874721"/>
              <a:ext cx="27798" cy="30996"/>
            </a:xfrm>
            <a:custGeom>
              <a:avLst/>
              <a:gdLst/>
              <a:ahLst/>
              <a:cxnLst/>
              <a:rect l="l" t="t" r="r" b="b"/>
              <a:pathLst>
                <a:path w="783" h="873" extrusionOk="0">
                  <a:moveTo>
                    <a:pt x="438" y="0"/>
                  </a:moveTo>
                  <a:cubicBezTo>
                    <a:pt x="198" y="0"/>
                    <a:pt x="1" y="196"/>
                    <a:pt x="1" y="436"/>
                  </a:cubicBezTo>
                  <a:cubicBezTo>
                    <a:pt x="1" y="678"/>
                    <a:pt x="199" y="872"/>
                    <a:pt x="440" y="872"/>
                  </a:cubicBezTo>
                  <a:cubicBezTo>
                    <a:pt x="538" y="872"/>
                    <a:pt x="627" y="839"/>
                    <a:pt x="696" y="779"/>
                  </a:cubicBezTo>
                  <a:cubicBezTo>
                    <a:pt x="709" y="766"/>
                    <a:pt x="723" y="753"/>
                    <a:pt x="733" y="739"/>
                  </a:cubicBezTo>
                  <a:cubicBezTo>
                    <a:pt x="782" y="680"/>
                    <a:pt x="775" y="593"/>
                    <a:pt x="717" y="543"/>
                  </a:cubicBezTo>
                  <a:cubicBezTo>
                    <a:pt x="691" y="521"/>
                    <a:pt x="659" y="510"/>
                    <a:pt x="628" y="510"/>
                  </a:cubicBezTo>
                  <a:cubicBezTo>
                    <a:pt x="589" y="510"/>
                    <a:pt x="550" y="527"/>
                    <a:pt x="522" y="559"/>
                  </a:cubicBezTo>
                  <a:lnTo>
                    <a:pt x="510" y="570"/>
                  </a:lnTo>
                  <a:cubicBezTo>
                    <a:pt x="493" y="586"/>
                    <a:pt x="469" y="593"/>
                    <a:pt x="440" y="593"/>
                  </a:cubicBezTo>
                  <a:cubicBezTo>
                    <a:pt x="352" y="593"/>
                    <a:pt x="281" y="521"/>
                    <a:pt x="281" y="435"/>
                  </a:cubicBezTo>
                  <a:cubicBezTo>
                    <a:pt x="281" y="347"/>
                    <a:pt x="353" y="277"/>
                    <a:pt x="440" y="277"/>
                  </a:cubicBezTo>
                  <a:cubicBezTo>
                    <a:pt x="473" y="277"/>
                    <a:pt x="503" y="285"/>
                    <a:pt x="529" y="304"/>
                  </a:cubicBezTo>
                  <a:cubicBezTo>
                    <a:pt x="552" y="320"/>
                    <a:pt x="579" y="328"/>
                    <a:pt x="606" y="328"/>
                  </a:cubicBezTo>
                  <a:cubicBezTo>
                    <a:pt x="650" y="328"/>
                    <a:pt x="694" y="307"/>
                    <a:pt x="720" y="267"/>
                  </a:cubicBezTo>
                  <a:cubicBezTo>
                    <a:pt x="764" y="203"/>
                    <a:pt x="748" y="117"/>
                    <a:pt x="683" y="74"/>
                  </a:cubicBezTo>
                  <a:cubicBezTo>
                    <a:pt x="611" y="25"/>
                    <a:pt x="526" y="0"/>
                    <a:pt x="4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6854763" y="2874614"/>
              <a:ext cx="31065" cy="31102"/>
            </a:xfrm>
            <a:custGeom>
              <a:avLst/>
              <a:gdLst/>
              <a:ahLst/>
              <a:cxnLst/>
              <a:rect l="l" t="t" r="r" b="b"/>
              <a:pathLst>
                <a:path w="875" h="876" extrusionOk="0">
                  <a:moveTo>
                    <a:pt x="437" y="280"/>
                  </a:moveTo>
                  <a:cubicBezTo>
                    <a:pt x="526" y="280"/>
                    <a:pt x="595" y="352"/>
                    <a:pt x="595" y="438"/>
                  </a:cubicBezTo>
                  <a:cubicBezTo>
                    <a:pt x="595" y="526"/>
                    <a:pt x="523" y="596"/>
                    <a:pt x="437" y="596"/>
                  </a:cubicBezTo>
                  <a:cubicBezTo>
                    <a:pt x="349" y="596"/>
                    <a:pt x="279" y="524"/>
                    <a:pt x="279" y="438"/>
                  </a:cubicBezTo>
                  <a:cubicBezTo>
                    <a:pt x="277" y="350"/>
                    <a:pt x="349" y="280"/>
                    <a:pt x="437" y="280"/>
                  </a:cubicBezTo>
                  <a:close/>
                  <a:moveTo>
                    <a:pt x="437" y="0"/>
                  </a:moveTo>
                  <a:cubicBezTo>
                    <a:pt x="197" y="0"/>
                    <a:pt x="1" y="198"/>
                    <a:pt x="1" y="438"/>
                  </a:cubicBezTo>
                  <a:cubicBezTo>
                    <a:pt x="1" y="680"/>
                    <a:pt x="197" y="875"/>
                    <a:pt x="437" y="875"/>
                  </a:cubicBezTo>
                  <a:cubicBezTo>
                    <a:pt x="679" y="875"/>
                    <a:pt x="874" y="680"/>
                    <a:pt x="874" y="438"/>
                  </a:cubicBezTo>
                  <a:cubicBezTo>
                    <a:pt x="874" y="198"/>
                    <a:pt x="679" y="0"/>
                    <a:pt x="4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9"/>
            <p:cNvSpPr/>
            <p:nvPr/>
          </p:nvSpPr>
          <p:spPr>
            <a:xfrm>
              <a:off x="6891473" y="2873691"/>
              <a:ext cx="37917" cy="31244"/>
            </a:xfrm>
            <a:custGeom>
              <a:avLst/>
              <a:gdLst/>
              <a:ahLst/>
              <a:cxnLst/>
              <a:rect l="l" t="t" r="r" b="b"/>
              <a:pathLst>
                <a:path w="1068" h="880" extrusionOk="0">
                  <a:moveTo>
                    <a:pt x="140" y="1"/>
                  </a:moveTo>
                  <a:cubicBezTo>
                    <a:pt x="62" y="1"/>
                    <a:pt x="0" y="62"/>
                    <a:pt x="0" y="139"/>
                  </a:cubicBezTo>
                  <a:lnTo>
                    <a:pt x="0" y="737"/>
                  </a:lnTo>
                  <a:cubicBezTo>
                    <a:pt x="4" y="817"/>
                    <a:pt x="68" y="878"/>
                    <a:pt x="143" y="878"/>
                  </a:cubicBezTo>
                  <a:cubicBezTo>
                    <a:pt x="220" y="878"/>
                    <a:pt x="281" y="815"/>
                    <a:pt x="281" y="739"/>
                  </a:cubicBezTo>
                  <a:lnTo>
                    <a:pt x="281" y="432"/>
                  </a:lnTo>
                  <a:cubicBezTo>
                    <a:pt x="281" y="418"/>
                    <a:pt x="284" y="291"/>
                    <a:pt x="357" y="291"/>
                  </a:cubicBezTo>
                  <a:cubicBezTo>
                    <a:pt x="370" y="291"/>
                    <a:pt x="377" y="293"/>
                    <a:pt x="377" y="293"/>
                  </a:cubicBezTo>
                  <a:cubicBezTo>
                    <a:pt x="377" y="293"/>
                    <a:pt x="396" y="314"/>
                    <a:pt x="399" y="405"/>
                  </a:cubicBezTo>
                  <a:lnTo>
                    <a:pt x="399" y="442"/>
                  </a:lnTo>
                  <a:lnTo>
                    <a:pt x="399" y="444"/>
                  </a:lnTo>
                  <a:lnTo>
                    <a:pt x="399" y="742"/>
                  </a:lnTo>
                  <a:cubicBezTo>
                    <a:pt x="399" y="818"/>
                    <a:pt x="461" y="880"/>
                    <a:pt x="537" y="880"/>
                  </a:cubicBezTo>
                  <a:cubicBezTo>
                    <a:pt x="615" y="880"/>
                    <a:pt x="675" y="817"/>
                    <a:pt x="675" y="742"/>
                  </a:cubicBezTo>
                  <a:lnTo>
                    <a:pt x="675" y="473"/>
                  </a:lnTo>
                  <a:lnTo>
                    <a:pt x="675" y="429"/>
                  </a:lnTo>
                  <a:lnTo>
                    <a:pt x="675" y="418"/>
                  </a:lnTo>
                  <a:lnTo>
                    <a:pt x="675" y="391"/>
                  </a:lnTo>
                  <a:cubicBezTo>
                    <a:pt x="675" y="293"/>
                    <a:pt x="715" y="293"/>
                    <a:pt x="740" y="293"/>
                  </a:cubicBezTo>
                  <a:cubicBezTo>
                    <a:pt x="763" y="293"/>
                    <a:pt x="773" y="297"/>
                    <a:pt x="773" y="297"/>
                  </a:cubicBezTo>
                  <a:cubicBezTo>
                    <a:pt x="774" y="298"/>
                    <a:pt x="792" y="324"/>
                    <a:pt x="787" y="429"/>
                  </a:cubicBezTo>
                  <a:lnTo>
                    <a:pt x="787" y="435"/>
                  </a:lnTo>
                  <a:lnTo>
                    <a:pt x="787" y="739"/>
                  </a:lnTo>
                  <a:cubicBezTo>
                    <a:pt x="787" y="817"/>
                    <a:pt x="849" y="878"/>
                    <a:pt x="925" y="878"/>
                  </a:cubicBezTo>
                  <a:cubicBezTo>
                    <a:pt x="1003" y="878"/>
                    <a:pt x="1064" y="815"/>
                    <a:pt x="1064" y="739"/>
                  </a:cubicBezTo>
                  <a:lnTo>
                    <a:pt x="1064" y="437"/>
                  </a:lnTo>
                  <a:cubicBezTo>
                    <a:pt x="1068" y="339"/>
                    <a:pt x="1062" y="198"/>
                    <a:pt x="971" y="103"/>
                  </a:cubicBezTo>
                  <a:cubicBezTo>
                    <a:pt x="914" y="44"/>
                    <a:pt x="838" y="12"/>
                    <a:pt x="738" y="12"/>
                  </a:cubicBezTo>
                  <a:cubicBezTo>
                    <a:pt x="665" y="12"/>
                    <a:pt x="597" y="32"/>
                    <a:pt x="544" y="68"/>
                  </a:cubicBezTo>
                  <a:cubicBezTo>
                    <a:pt x="481" y="19"/>
                    <a:pt x="409" y="9"/>
                    <a:pt x="353" y="9"/>
                  </a:cubicBezTo>
                  <a:cubicBezTo>
                    <a:pt x="308" y="9"/>
                    <a:pt x="266" y="18"/>
                    <a:pt x="229" y="32"/>
                  </a:cubicBezTo>
                  <a:cubicBezTo>
                    <a:pt x="206" y="12"/>
                    <a:pt x="173"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6794016" y="2872945"/>
              <a:ext cx="17680" cy="32771"/>
            </a:xfrm>
            <a:custGeom>
              <a:avLst/>
              <a:gdLst/>
              <a:ahLst/>
              <a:cxnLst/>
              <a:rect l="l" t="t" r="r" b="b"/>
              <a:pathLst>
                <a:path w="498" h="923" extrusionOk="0">
                  <a:moveTo>
                    <a:pt x="338" y="1"/>
                  </a:moveTo>
                  <a:cubicBezTo>
                    <a:pt x="290" y="1"/>
                    <a:pt x="245" y="25"/>
                    <a:pt x="218" y="68"/>
                  </a:cubicBezTo>
                  <a:lnTo>
                    <a:pt x="28" y="383"/>
                  </a:lnTo>
                  <a:cubicBezTo>
                    <a:pt x="1" y="426"/>
                    <a:pt x="1" y="479"/>
                    <a:pt x="25" y="524"/>
                  </a:cubicBezTo>
                  <a:lnTo>
                    <a:pt x="217" y="852"/>
                  </a:lnTo>
                  <a:cubicBezTo>
                    <a:pt x="241" y="897"/>
                    <a:pt x="289" y="922"/>
                    <a:pt x="338" y="922"/>
                  </a:cubicBezTo>
                  <a:cubicBezTo>
                    <a:pt x="361" y="922"/>
                    <a:pt x="384" y="917"/>
                    <a:pt x="407" y="904"/>
                  </a:cubicBezTo>
                  <a:cubicBezTo>
                    <a:pt x="474" y="866"/>
                    <a:pt x="497" y="780"/>
                    <a:pt x="457" y="714"/>
                  </a:cubicBezTo>
                  <a:lnTo>
                    <a:pt x="309" y="456"/>
                  </a:lnTo>
                  <a:lnTo>
                    <a:pt x="456" y="212"/>
                  </a:lnTo>
                  <a:cubicBezTo>
                    <a:pt x="496" y="145"/>
                    <a:pt x="474" y="60"/>
                    <a:pt x="410" y="20"/>
                  </a:cubicBezTo>
                  <a:cubicBezTo>
                    <a:pt x="387" y="7"/>
                    <a:pt x="362" y="1"/>
                    <a:pt x="3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6794300" y="2925846"/>
              <a:ext cx="187098" cy="9870"/>
            </a:xfrm>
            <a:custGeom>
              <a:avLst/>
              <a:gdLst/>
              <a:ahLst/>
              <a:cxnLst/>
              <a:rect l="l" t="t" r="r" b="b"/>
              <a:pathLst>
                <a:path w="5270" h="278" extrusionOk="0">
                  <a:moveTo>
                    <a:pt x="138" y="1"/>
                  </a:moveTo>
                  <a:cubicBezTo>
                    <a:pt x="61" y="1"/>
                    <a:pt x="0" y="64"/>
                    <a:pt x="0" y="139"/>
                  </a:cubicBezTo>
                  <a:cubicBezTo>
                    <a:pt x="0" y="215"/>
                    <a:pt x="63" y="277"/>
                    <a:pt x="138" y="277"/>
                  </a:cubicBezTo>
                  <a:lnTo>
                    <a:pt x="5132" y="277"/>
                  </a:lnTo>
                  <a:cubicBezTo>
                    <a:pt x="5209" y="277"/>
                    <a:pt x="5270" y="215"/>
                    <a:pt x="5270" y="139"/>
                  </a:cubicBezTo>
                  <a:cubicBezTo>
                    <a:pt x="5270" y="64"/>
                    <a:pt x="5208" y="1"/>
                    <a:pt x="51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6851745" y="2952225"/>
              <a:ext cx="129655" cy="9906"/>
            </a:xfrm>
            <a:custGeom>
              <a:avLst/>
              <a:gdLst/>
              <a:ahLst/>
              <a:cxnLst/>
              <a:rect l="l" t="t" r="r" b="b"/>
              <a:pathLst>
                <a:path w="3652" h="279" extrusionOk="0">
                  <a:moveTo>
                    <a:pt x="139" y="0"/>
                  </a:moveTo>
                  <a:cubicBezTo>
                    <a:pt x="61" y="0"/>
                    <a:pt x="1" y="64"/>
                    <a:pt x="1" y="139"/>
                  </a:cubicBezTo>
                  <a:cubicBezTo>
                    <a:pt x="1" y="216"/>
                    <a:pt x="63" y="278"/>
                    <a:pt x="139" y="278"/>
                  </a:cubicBezTo>
                  <a:lnTo>
                    <a:pt x="3514" y="278"/>
                  </a:lnTo>
                  <a:cubicBezTo>
                    <a:pt x="3591" y="278"/>
                    <a:pt x="3652" y="215"/>
                    <a:pt x="3652" y="139"/>
                  </a:cubicBezTo>
                  <a:cubicBezTo>
                    <a:pt x="3652" y="64"/>
                    <a:pt x="3591" y="0"/>
                    <a:pt x="351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6794300" y="2952261"/>
              <a:ext cx="44520" cy="9906"/>
            </a:xfrm>
            <a:custGeom>
              <a:avLst/>
              <a:gdLst/>
              <a:ahLst/>
              <a:cxnLst/>
              <a:rect l="l" t="t" r="r" b="b"/>
              <a:pathLst>
                <a:path w="1254" h="279" extrusionOk="0">
                  <a:moveTo>
                    <a:pt x="138" y="1"/>
                  </a:moveTo>
                  <a:cubicBezTo>
                    <a:pt x="61" y="1"/>
                    <a:pt x="0" y="64"/>
                    <a:pt x="0" y="140"/>
                  </a:cubicBezTo>
                  <a:cubicBezTo>
                    <a:pt x="0" y="215"/>
                    <a:pt x="63" y="279"/>
                    <a:pt x="138" y="279"/>
                  </a:cubicBezTo>
                  <a:lnTo>
                    <a:pt x="1115" y="279"/>
                  </a:lnTo>
                  <a:cubicBezTo>
                    <a:pt x="1192" y="279"/>
                    <a:pt x="1253" y="215"/>
                    <a:pt x="1253" y="140"/>
                  </a:cubicBezTo>
                  <a:cubicBezTo>
                    <a:pt x="1253" y="64"/>
                    <a:pt x="1190" y="1"/>
                    <a:pt x="111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6947747" y="2978676"/>
              <a:ext cx="33656" cy="9870"/>
            </a:xfrm>
            <a:custGeom>
              <a:avLst/>
              <a:gdLst/>
              <a:ahLst/>
              <a:cxnLst/>
              <a:rect l="l" t="t" r="r" b="b"/>
              <a:pathLst>
                <a:path w="948" h="278" extrusionOk="0">
                  <a:moveTo>
                    <a:pt x="139" y="1"/>
                  </a:moveTo>
                  <a:cubicBezTo>
                    <a:pt x="61" y="1"/>
                    <a:pt x="1" y="63"/>
                    <a:pt x="1" y="139"/>
                  </a:cubicBezTo>
                  <a:cubicBezTo>
                    <a:pt x="1" y="217"/>
                    <a:pt x="63" y="277"/>
                    <a:pt x="139" y="277"/>
                  </a:cubicBezTo>
                  <a:lnTo>
                    <a:pt x="810" y="277"/>
                  </a:lnTo>
                  <a:cubicBezTo>
                    <a:pt x="887" y="277"/>
                    <a:pt x="948" y="214"/>
                    <a:pt x="948" y="139"/>
                  </a:cubicBezTo>
                  <a:cubicBezTo>
                    <a:pt x="948" y="63"/>
                    <a:pt x="887" y="1"/>
                    <a:pt x="81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6794300" y="2978747"/>
              <a:ext cx="140554" cy="9835"/>
            </a:xfrm>
            <a:custGeom>
              <a:avLst/>
              <a:gdLst/>
              <a:ahLst/>
              <a:cxnLst/>
              <a:rect l="l" t="t" r="r" b="b"/>
              <a:pathLst>
                <a:path w="3959" h="277" extrusionOk="0">
                  <a:moveTo>
                    <a:pt x="138" y="0"/>
                  </a:moveTo>
                  <a:cubicBezTo>
                    <a:pt x="61" y="0"/>
                    <a:pt x="0" y="64"/>
                    <a:pt x="0" y="138"/>
                  </a:cubicBezTo>
                  <a:cubicBezTo>
                    <a:pt x="0" y="215"/>
                    <a:pt x="63" y="277"/>
                    <a:pt x="138" y="277"/>
                  </a:cubicBezTo>
                  <a:lnTo>
                    <a:pt x="3821" y="277"/>
                  </a:lnTo>
                  <a:cubicBezTo>
                    <a:pt x="3898" y="277"/>
                    <a:pt x="3959" y="215"/>
                    <a:pt x="3959" y="138"/>
                  </a:cubicBezTo>
                  <a:cubicBezTo>
                    <a:pt x="3959" y="61"/>
                    <a:pt x="3896" y="0"/>
                    <a:pt x="382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6899497" y="3005091"/>
              <a:ext cx="81904" cy="9906"/>
            </a:xfrm>
            <a:custGeom>
              <a:avLst/>
              <a:gdLst/>
              <a:ahLst/>
              <a:cxnLst/>
              <a:rect l="l" t="t" r="r" b="b"/>
              <a:pathLst>
                <a:path w="2307" h="279" extrusionOk="0">
                  <a:moveTo>
                    <a:pt x="138" y="1"/>
                  </a:moveTo>
                  <a:cubicBezTo>
                    <a:pt x="60" y="1"/>
                    <a:pt x="0" y="64"/>
                    <a:pt x="0" y="139"/>
                  </a:cubicBezTo>
                  <a:cubicBezTo>
                    <a:pt x="0" y="217"/>
                    <a:pt x="62" y="279"/>
                    <a:pt x="138" y="279"/>
                  </a:cubicBezTo>
                  <a:lnTo>
                    <a:pt x="2169" y="279"/>
                  </a:lnTo>
                  <a:cubicBezTo>
                    <a:pt x="2246" y="279"/>
                    <a:pt x="2307" y="215"/>
                    <a:pt x="2307" y="139"/>
                  </a:cubicBezTo>
                  <a:cubicBezTo>
                    <a:pt x="2307" y="64"/>
                    <a:pt x="2246" y="1"/>
                    <a:pt x="21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6794335" y="3005091"/>
              <a:ext cx="92307" cy="9906"/>
            </a:xfrm>
            <a:custGeom>
              <a:avLst/>
              <a:gdLst/>
              <a:ahLst/>
              <a:cxnLst/>
              <a:rect l="l" t="t" r="r" b="b"/>
              <a:pathLst>
                <a:path w="2600" h="279" extrusionOk="0">
                  <a:moveTo>
                    <a:pt x="139" y="1"/>
                  </a:moveTo>
                  <a:cubicBezTo>
                    <a:pt x="62" y="1"/>
                    <a:pt x="1" y="64"/>
                    <a:pt x="1" y="139"/>
                  </a:cubicBezTo>
                  <a:cubicBezTo>
                    <a:pt x="1" y="217"/>
                    <a:pt x="64" y="279"/>
                    <a:pt x="139" y="279"/>
                  </a:cubicBezTo>
                  <a:lnTo>
                    <a:pt x="2461" y="279"/>
                  </a:lnTo>
                  <a:cubicBezTo>
                    <a:pt x="2539" y="279"/>
                    <a:pt x="2599" y="215"/>
                    <a:pt x="2599" y="139"/>
                  </a:cubicBezTo>
                  <a:cubicBezTo>
                    <a:pt x="2599" y="64"/>
                    <a:pt x="2538" y="1"/>
                    <a:pt x="24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6739660" y="3106774"/>
              <a:ext cx="196222" cy="27587"/>
            </a:xfrm>
            <a:custGeom>
              <a:avLst/>
              <a:gdLst/>
              <a:ahLst/>
              <a:cxnLst/>
              <a:rect l="l" t="t" r="r" b="b"/>
              <a:pathLst>
                <a:path w="5527" h="777" extrusionOk="0">
                  <a:moveTo>
                    <a:pt x="589" y="0"/>
                  </a:moveTo>
                  <a:cubicBezTo>
                    <a:pt x="264" y="0"/>
                    <a:pt x="1" y="265"/>
                    <a:pt x="1" y="589"/>
                  </a:cubicBezTo>
                  <a:lnTo>
                    <a:pt x="1" y="776"/>
                  </a:lnTo>
                  <a:lnTo>
                    <a:pt x="5527" y="776"/>
                  </a:lnTo>
                  <a:lnTo>
                    <a:pt x="5527" y="589"/>
                  </a:lnTo>
                  <a:cubicBezTo>
                    <a:pt x="5527" y="264"/>
                    <a:pt x="5262" y="0"/>
                    <a:pt x="4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6900917" y="3106809"/>
              <a:ext cx="34934" cy="27587"/>
            </a:xfrm>
            <a:custGeom>
              <a:avLst/>
              <a:gdLst/>
              <a:ahLst/>
              <a:cxnLst/>
              <a:rect l="l" t="t" r="r" b="b"/>
              <a:pathLst>
                <a:path w="984" h="777" extrusionOk="0">
                  <a:moveTo>
                    <a:pt x="0" y="1"/>
                  </a:moveTo>
                  <a:cubicBezTo>
                    <a:pt x="327" y="1"/>
                    <a:pt x="589" y="266"/>
                    <a:pt x="589" y="589"/>
                  </a:cubicBezTo>
                  <a:lnTo>
                    <a:pt x="589" y="777"/>
                  </a:lnTo>
                  <a:lnTo>
                    <a:pt x="983" y="777"/>
                  </a:lnTo>
                  <a:lnTo>
                    <a:pt x="983" y="589"/>
                  </a:lnTo>
                  <a:cubicBezTo>
                    <a:pt x="983" y="264"/>
                    <a:pt x="720" y="1"/>
                    <a:pt x="3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6026746" y="2831051"/>
            <a:ext cx="326665" cy="326993"/>
            <a:chOff x="6026746" y="2831051"/>
            <a:chExt cx="326665" cy="326993"/>
          </a:xfrm>
        </p:grpSpPr>
        <p:sp>
          <p:nvSpPr>
            <p:cNvPr id="4553" name="Google Shape;4553;p59"/>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9"/>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9"/>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9"/>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59"/>
          <p:cNvGrpSpPr/>
          <p:nvPr/>
        </p:nvGrpSpPr>
        <p:grpSpPr>
          <a:xfrm>
            <a:off x="5425775" y="2831051"/>
            <a:ext cx="234643" cy="327001"/>
            <a:chOff x="5425775" y="2831051"/>
            <a:chExt cx="234643" cy="327001"/>
          </a:xfrm>
        </p:grpSpPr>
        <p:sp>
          <p:nvSpPr>
            <p:cNvPr id="4579" name="Google Shape;4579;p59"/>
            <p:cNvSpPr/>
            <p:nvPr/>
          </p:nvSpPr>
          <p:spPr>
            <a:xfrm>
              <a:off x="5425775" y="2837335"/>
              <a:ext cx="234636" cy="320717"/>
            </a:xfrm>
            <a:custGeom>
              <a:avLst/>
              <a:gdLst/>
              <a:ahLst/>
              <a:cxnLst/>
              <a:rect l="l" t="t" r="r" b="b"/>
              <a:pathLst>
                <a:path w="6609" h="9033" extrusionOk="0">
                  <a:moveTo>
                    <a:pt x="154" y="0"/>
                  </a:moveTo>
                  <a:cubicBezTo>
                    <a:pt x="69" y="0"/>
                    <a:pt x="0" y="69"/>
                    <a:pt x="0" y="155"/>
                  </a:cubicBezTo>
                  <a:lnTo>
                    <a:pt x="0" y="8877"/>
                  </a:lnTo>
                  <a:cubicBezTo>
                    <a:pt x="0" y="8962"/>
                    <a:pt x="68" y="9033"/>
                    <a:pt x="154" y="9033"/>
                  </a:cubicBezTo>
                  <a:lnTo>
                    <a:pt x="5054" y="9033"/>
                  </a:lnTo>
                  <a:lnTo>
                    <a:pt x="6608" y="7591"/>
                  </a:lnTo>
                  <a:lnTo>
                    <a:pt x="6608" y="155"/>
                  </a:lnTo>
                  <a:cubicBezTo>
                    <a:pt x="6608" y="71"/>
                    <a:pt x="6541" y="0"/>
                    <a:pt x="6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5641708" y="2831051"/>
              <a:ext cx="18710" cy="287981"/>
            </a:xfrm>
            <a:custGeom>
              <a:avLst/>
              <a:gdLst/>
              <a:ahLst/>
              <a:cxnLst/>
              <a:rect l="l" t="t" r="r" b="b"/>
              <a:pathLst>
                <a:path w="527" h="8111" extrusionOk="0">
                  <a:moveTo>
                    <a:pt x="1" y="0"/>
                  </a:moveTo>
                  <a:cubicBezTo>
                    <a:pt x="86" y="0"/>
                    <a:pt x="156" y="68"/>
                    <a:pt x="156" y="154"/>
                  </a:cubicBezTo>
                  <a:lnTo>
                    <a:pt x="156" y="8110"/>
                  </a:lnTo>
                  <a:lnTo>
                    <a:pt x="526" y="7766"/>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5453645" y="2895100"/>
              <a:ext cx="80378" cy="80419"/>
            </a:xfrm>
            <a:custGeom>
              <a:avLst/>
              <a:gdLst/>
              <a:ahLst/>
              <a:cxnLst/>
              <a:rect l="l" t="t" r="r" b="b"/>
              <a:pathLst>
                <a:path w="2264" h="2265" extrusionOk="0">
                  <a:moveTo>
                    <a:pt x="1132" y="1"/>
                  </a:moveTo>
                  <a:cubicBezTo>
                    <a:pt x="507" y="1"/>
                    <a:pt x="1" y="509"/>
                    <a:pt x="1" y="1133"/>
                  </a:cubicBezTo>
                  <a:cubicBezTo>
                    <a:pt x="1" y="1758"/>
                    <a:pt x="507" y="2264"/>
                    <a:pt x="1132" y="2264"/>
                  </a:cubicBezTo>
                  <a:cubicBezTo>
                    <a:pt x="1756" y="2264"/>
                    <a:pt x="2263" y="1758"/>
                    <a:pt x="2263" y="1133"/>
                  </a:cubicBezTo>
                  <a:cubicBezTo>
                    <a:pt x="2263" y="509"/>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5453645" y="3005091"/>
              <a:ext cx="80378" cy="80419"/>
            </a:xfrm>
            <a:custGeom>
              <a:avLst/>
              <a:gdLst/>
              <a:ahLst/>
              <a:cxnLst/>
              <a:rect l="l" t="t" r="r" b="b"/>
              <a:pathLst>
                <a:path w="2264" h="2265" extrusionOk="0">
                  <a:moveTo>
                    <a:pt x="1132" y="1"/>
                  </a:moveTo>
                  <a:cubicBezTo>
                    <a:pt x="507" y="1"/>
                    <a:pt x="1" y="507"/>
                    <a:pt x="1" y="1132"/>
                  </a:cubicBezTo>
                  <a:cubicBezTo>
                    <a:pt x="1" y="1756"/>
                    <a:pt x="507" y="2264"/>
                    <a:pt x="1132" y="2264"/>
                  </a:cubicBezTo>
                  <a:cubicBezTo>
                    <a:pt x="1756" y="2264"/>
                    <a:pt x="2263" y="1756"/>
                    <a:pt x="2263" y="1132"/>
                  </a:cubicBezTo>
                  <a:cubicBezTo>
                    <a:pt x="2263" y="507"/>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5468734" y="2897195"/>
              <a:ext cx="65289" cy="78324"/>
            </a:xfrm>
            <a:custGeom>
              <a:avLst/>
              <a:gdLst/>
              <a:ahLst/>
              <a:cxnLst/>
              <a:rect l="l" t="t" r="r" b="b"/>
              <a:pathLst>
                <a:path w="1839" h="2206" extrusionOk="0">
                  <a:moveTo>
                    <a:pt x="1061" y="1"/>
                  </a:moveTo>
                  <a:lnTo>
                    <a:pt x="1061" y="1"/>
                  </a:lnTo>
                  <a:cubicBezTo>
                    <a:pt x="1319" y="206"/>
                    <a:pt x="1484" y="526"/>
                    <a:pt x="1484" y="881"/>
                  </a:cubicBezTo>
                  <a:cubicBezTo>
                    <a:pt x="1484" y="1507"/>
                    <a:pt x="977" y="2012"/>
                    <a:pt x="353" y="2012"/>
                  </a:cubicBezTo>
                  <a:cubicBezTo>
                    <a:pt x="231" y="2012"/>
                    <a:pt x="111" y="1994"/>
                    <a:pt x="0" y="1958"/>
                  </a:cubicBezTo>
                  <a:lnTo>
                    <a:pt x="0" y="1958"/>
                  </a:lnTo>
                  <a:cubicBezTo>
                    <a:pt x="193" y="2112"/>
                    <a:pt x="439" y="2205"/>
                    <a:pt x="707" y="2205"/>
                  </a:cubicBezTo>
                  <a:cubicBezTo>
                    <a:pt x="1333" y="2205"/>
                    <a:pt x="1838" y="1699"/>
                    <a:pt x="1838" y="1074"/>
                  </a:cubicBezTo>
                  <a:cubicBezTo>
                    <a:pt x="1838" y="572"/>
                    <a:pt x="1511" y="147"/>
                    <a:pt x="10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5468663" y="3007079"/>
              <a:ext cx="65360" cy="78431"/>
            </a:xfrm>
            <a:custGeom>
              <a:avLst/>
              <a:gdLst/>
              <a:ahLst/>
              <a:cxnLst/>
              <a:rect l="l" t="t" r="r" b="b"/>
              <a:pathLst>
                <a:path w="1841" h="2209" extrusionOk="0">
                  <a:moveTo>
                    <a:pt x="1062" y="1"/>
                  </a:moveTo>
                  <a:cubicBezTo>
                    <a:pt x="1319" y="208"/>
                    <a:pt x="1485" y="526"/>
                    <a:pt x="1485" y="882"/>
                  </a:cubicBezTo>
                  <a:cubicBezTo>
                    <a:pt x="1485" y="1506"/>
                    <a:pt x="977" y="2014"/>
                    <a:pt x="354" y="2014"/>
                  </a:cubicBezTo>
                  <a:cubicBezTo>
                    <a:pt x="231" y="2014"/>
                    <a:pt x="112" y="1994"/>
                    <a:pt x="1" y="1958"/>
                  </a:cubicBezTo>
                  <a:lnTo>
                    <a:pt x="1" y="1958"/>
                  </a:lnTo>
                  <a:cubicBezTo>
                    <a:pt x="195" y="2115"/>
                    <a:pt x="441" y="2208"/>
                    <a:pt x="709" y="2208"/>
                  </a:cubicBezTo>
                  <a:cubicBezTo>
                    <a:pt x="1335" y="2208"/>
                    <a:pt x="1840" y="1700"/>
                    <a:pt x="1840" y="1076"/>
                  </a:cubicBezTo>
                  <a:cubicBezTo>
                    <a:pt x="1840" y="575"/>
                    <a:pt x="1513" y="151"/>
                    <a:pt x="106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9"/>
            <p:cNvSpPr/>
            <p:nvPr/>
          </p:nvSpPr>
          <p:spPr>
            <a:xfrm>
              <a:off x="5425775" y="2831051"/>
              <a:ext cx="234636" cy="42677"/>
            </a:xfrm>
            <a:custGeom>
              <a:avLst/>
              <a:gdLst/>
              <a:ahLst/>
              <a:cxnLst/>
              <a:rect l="l" t="t" r="r" b="b"/>
              <a:pathLst>
                <a:path w="6609" h="1202" extrusionOk="0">
                  <a:moveTo>
                    <a:pt x="154" y="0"/>
                  </a:moveTo>
                  <a:cubicBezTo>
                    <a:pt x="69" y="0"/>
                    <a:pt x="0" y="68"/>
                    <a:pt x="0" y="154"/>
                  </a:cubicBezTo>
                  <a:lnTo>
                    <a:pt x="0" y="1202"/>
                  </a:lnTo>
                  <a:lnTo>
                    <a:pt x="6608" y="1202"/>
                  </a:lnTo>
                  <a:lnTo>
                    <a:pt x="6608" y="154"/>
                  </a:lnTo>
                  <a:cubicBezTo>
                    <a:pt x="6608" y="69"/>
                    <a:pt x="6538" y="0"/>
                    <a:pt x="6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5641708" y="2831051"/>
              <a:ext cx="18710" cy="42677"/>
            </a:xfrm>
            <a:custGeom>
              <a:avLst/>
              <a:gdLst/>
              <a:ahLst/>
              <a:cxnLst/>
              <a:rect l="l" t="t" r="r" b="b"/>
              <a:pathLst>
                <a:path w="527" h="1202" extrusionOk="0">
                  <a:moveTo>
                    <a:pt x="1" y="0"/>
                  </a:moveTo>
                  <a:cubicBezTo>
                    <a:pt x="86" y="0"/>
                    <a:pt x="156" y="68"/>
                    <a:pt x="156" y="154"/>
                  </a:cubicBezTo>
                  <a:lnTo>
                    <a:pt x="156" y="1202"/>
                  </a:lnTo>
                  <a:lnTo>
                    <a:pt x="526" y="1202"/>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5605210" y="3106774"/>
              <a:ext cx="55206" cy="51269"/>
            </a:xfrm>
            <a:custGeom>
              <a:avLst/>
              <a:gdLst/>
              <a:ahLst/>
              <a:cxnLst/>
              <a:rect l="l" t="t" r="r" b="b"/>
              <a:pathLst>
                <a:path w="1555" h="1444" extrusionOk="0">
                  <a:moveTo>
                    <a:pt x="223" y="0"/>
                  </a:moveTo>
                  <a:cubicBezTo>
                    <a:pt x="99" y="0"/>
                    <a:pt x="0" y="101"/>
                    <a:pt x="0" y="223"/>
                  </a:cubicBezTo>
                  <a:lnTo>
                    <a:pt x="0" y="1444"/>
                  </a:lnTo>
                  <a:lnTo>
                    <a:pt x="155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5605139" y="3106809"/>
              <a:ext cx="55277" cy="12498"/>
            </a:xfrm>
            <a:custGeom>
              <a:avLst/>
              <a:gdLst/>
              <a:ahLst/>
              <a:cxnLst/>
              <a:rect l="l" t="t" r="r" b="b"/>
              <a:pathLst>
                <a:path w="1557" h="352" extrusionOk="0">
                  <a:moveTo>
                    <a:pt x="222" y="1"/>
                  </a:moveTo>
                  <a:cubicBezTo>
                    <a:pt x="100" y="1"/>
                    <a:pt x="1" y="100"/>
                    <a:pt x="1" y="222"/>
                  </a:cubicBezTo>
                  <a:lnTo>
                    <a:pt x="1" y="352"/>
                  </a:lnTo>
                  <a:cubicBezTo>
                    <a:pt x="18" y="349"/>
                    <a:pt x="35" y="346"/>
                    <a:pt x="52" y="346"/>
                  </a:cubicBezTo>
                  <a:lnTo>
                    <a:pt x="1183" y="346"/>
                  </a:lnTo>
                  <a:lnTo>
                    <a:pt x="15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5473598" y="2911893"/>
              <a:ext cx="40366" cy="46902"/>
            </a:xfrm>
            <a:custGeom>
              <a:avLst/>
              <a:gdLst/>
              <a:ahLst/>
              <a:cxnLst/>
              <a:rect l="l" t="t" r="r" b="b"/>
              <a:pathLst>
                <a:path w="1137" h="1321" extrusionOk="0">
                  <a:moveTo>
                    <a:pt x="571" y="489"/>
                  </a:moveTo>
                  <a:lnTo>
                    <a:pt x="684" y="785"/>
                  </a:lnTo>
                  <a:lnTo>
                    <a:pt x="459" y="785"/>
                  </a:lnTo>
                  <a:lnTo>
                    <a:pt x="571" y="489"/>
                  </a:lnTo>
                  <a:close/>
                  <a:moveTo>
                    <a:pt x="570" y="1"/>
                  </a:moveTo>
                  <a:cubicBezTo>
                    <a:pt x="504" y="1"/>
                    <a:pt x="443" y="41"/>
                    <a:pt x="419" y="102"/>
                  </a:cubicBezTo>
                  <a:cubicBezTo>
                    <a:pt x="419" y="105"/>
                    <a:pt x="419" y="105"/>
                    <a:pt x="417" y="106"/>
                  </a:cubicBezTo>
                  <a:lnTo>
                    <a:pt x="26" y="1131"/>
                  </a:lnTo>
                  <a:cubicBezTo>
                    <a:pt x="0" y="1203"/>
                    <a:pt x="36" y="1285"/>
                    <a:pt x="108" y="1311"/>
                  </a:cubicBezTo>
                  <a:cubicBezTo>
                    <a:pt x="124" y="1317"/>
                    <a:pt x="141" y="1320"/>
                    <a:pt x="157" y="1320"/>
                  </a:cubicBezTo>
                  <a:cubicBezTo>
                    <a:pt x="213" y="1320"/>
                    <a:pt x="266" y="1286"/>
                    <a:pt x="288" y="1230"/>
                  </a:cubicBezTo>
                  <a:lnTo>
                    <a:pt x="350" y="1064"/>
                  </a:lnTo>
                  <a:lnTo>
                    <a:pt x="786" y="1064"/>
                  </a:lnTo>
                  <a:lnTo>
                    <a:pt x="849" y="1230"/>
                  </a:lnTo>
                  <a:cubicBezTo>
                    <a:pt x="871" y="1286"/>
                    <a:pt x="923" y="1321"/>
                    <a:pt x="979" y="1321"/>
                  </a:cubicBezTo>
                  <a:cubicBezTo>
                    <a:pt x="994" y="1321"/>
                    <a:pt x="1010" y="1316"/>
                    <a:pt x="1028" y="1311"/>
                  </a:cubicBezTo>
                  <a:cubicBezTo>
                    <a:pt x="1101" y="1282"/>
                    <a:pt x="1137" y="1201"/>
                    <a:pt x="1110" y="1131"/>
                  </a:cubicBezTo>
                  <a:lnTo>
                    <a:pt x="722" y="106"/>
                  </a:lnTo>
                  <a:cubicBezTo>
                    <a:pt x="722" y="105"/>
                    <a:pt x="721" y="105"/>
                    <a:pt x="721" y="102"/>
                  </a:cubicBezTo>
                  <a:cubicBezTo>
                    <a:pt x="695" y="41"/>
                    <a:pt x="636"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5477681" y="3021919"/>
              <a:ext cx="32449" cy="46760"/>
            </a:xfrm>
            <a:custGeom>
              <a:avLst/>
              <a:gdLst/>
              <a:ahLst/>
              <a:cxnLst/>
              <a:rect l="l" t="t" r="r" b="b"/>
              <a:pathLst>
                <a:path w="914" h="1317" extrusionOk="0">
                  <a:moveTo>
                    <a:pt x="439" y="277"/>
                  </a:moveTo>
                  <a:cubicBezTo>
                    <a:pt x="495" y="277"/>
                    <a:pt x="540" y="323"/>
                    <a:pt x="540" y="377"/>
                  </a:cubicBezTo>
                  <a:cubicBezTo>
                    <a:pt x="540" y="433"/>
                    <a:pt x="495" y="478"/>
                    <a:pt x="439" y="478"/>
                  </a:cubicBezTo>
                  <a:lnTo>
                    <a:pt x="275" y="478"/>
                  </a:lnTo>
                  <a:lnTo>
                    <a:pt x="275" y="277"/>
                  </a:lnTo>
                  <a:close/>
                  <a:moveTo>
                    <a:pt x="492" y="756"/>
                  </a:moveTo>
                  <a:cubicBezTo>
                    <a:pt x="570" y="756"/>
                    <a:pt x="633" y="819"/>
                    <a:pt x="633" y="895"/>
                  </a:cubicBezTo>
                  <a:cubicBezTo>
                    <a:pt x="633" y="973"/>
                    <a:pt x="570" y="1038"/>
                    <a:pt x="492" y="1038"/>
                  </a:cubicBezTo>
                  <a:lnTo>
                    <a:pt x="277" y="1038"/>
                  </a:lnTo>
                  <a:lnTo>
                    <a:pt x="277" y="756"/>
                  </a:lnTo>
                  <a:close/>
                  <a:moveTo>
                    <a:pt x="138" y="0"/>
                  </a:moveTo>
                  <a:cubicBezTo>
                    <a:pt x="61" y="0"/>
                    <a:pt x="0" y="64"/>
                    <a:pt x="0" y="138"/>
                  </a:cubicBezTo>
                  <a:lnTo>
                    <a:pt x="0" y="618"/>
                  </a:lnTo>
                  <a:lnTo>
                    <a:pt x="0" y="1179"/>
                  </a:lnTo>
                  <a:cubicBezTo>
                    <a:pt x="0" y="1216"/>
                    <a:pt x="15" y="1251"/>
                    <a:pt x="41" y="1277"/>
                  </a:cubicBezTo>
                  <a:cubicBezTo>
                    <a:pt x="66" y="1303"/>
                    <a:pt x="102" y="1317"/>
                    <a:pt x="140" y="1317"/>
                  </a:cubicBezTo>
                  <a:cubicBezTo>
                    <a:pt x="140" y="1317"/>
                    <a:pt x="418" y="1315"/>
                    <a:pt x="495" y="1315"/>
                  </a:cubicBezTo>
                  <a:cubicBezTo>
                    <a:pt x="724" y="1315"/>
                    <a:pt x="914" y="1126"/>
                    <a:pt x="914" y="895"/>
                  </a:cubicBezTo>
                  <a:cubicBezTo>
                    <a:pt x="913" y="769"/>
                    <a:pt x="852" y="654"/>
                    <a:pt x="760" y="576"/>
                  </a:cubicBezTo>
                  <a:cubicBezTo>
                    <a:pt x="796" y="518"/>
                    <a:pt x="819" y="449"/>
                    <a:pt x="819" y="377"/>
                  </a:cubicBezTo>
                  <a:cubicBezTo>
                    <a:pt x="819" y="169"/>
                    <a:pt x="64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5549363" y="2912284"/>
              <a:ext cx="54745" cy="9835"/>
            </a:xfrm>
            <a:custGeom>
              <a:avLst/>
              <a:gdLst/>
              <a:ahLst/>
              <a:cxnLst/>
              <a:rect l="l" t="t" r="r" b="b"/>
              <a:pathLst>
                <a:path w="1542" h="277" extrusionOk="0">
                  <a:moveTo>
                    <a:pt x="140" y="0"/>
                  </a:moveTo>
                  <a:cubicBezTo>
                    <a:pt x="64" y="0"/>
                    <a:pt x="0" y="60"/>
                    <a:pt x="0" y="138"/>
                  </a:cubicBezTo>
                  <a:cubicBezTo>
                    <a:pt x="0" y="213"/>
                    <a:pt x="62" y="276"/>
                    <a:pt x="140" y="276"/>
                  </a:cubicBezTo>
                  <a:lnTo>
                    <a:pt x="1402" y="276"/>
                  </a:lnTo>
                  <a:cubicBezTo>
                    <a:pt x="1478" y="276"/>
                    <a:pt x="1541" y="216"/>
                    <a:pt x="1541" y="138"/>
                  </a:cubicBezTo>
                  <a:cubicBezTo>
                    <a:pt x="1541" y="62"/>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5549363" y="293166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5549363" y="295108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5549363" y="2970545"/>
              <a:ext cx="88011" cy="9870"/>
            </a:xfrm>
            <a:custGeom>
              <a:avLst/>
              <a:gdLst/>
              <a:ahLst/>
              <a:cxnLst/>
              <a:rect l="l" t="t" r="r" b="b"/>
              <a:pathLst>
                <a:path w="2479" h="278" extrusionOk="0">
                  <a:moveTo>
                    <a:pt x="140" y="1"/>
                  </a:moveTo>
                  <a:cubicBezTo>
                    <a:pt x="64" y="1"/>
                    <a:pt x="0" y="61"/>
                    <a:pt x="0" y="139"/>
                  </a:cubicBezTo>
                  <a:cubicBezTo>
                    <a:pt x="0" y="215"/>
                    <a:pt x="62" y="277"/>
                    <a:pt x="140" y="277"/>
                  </a:cubicBezTo>
                  <a:lnTo>
                    <a:pt x="2339" y="277"/>
                  </a:lnTo>
                  <a:cubicBezTo>
                    <a:pt x="2416" y="277"/>
                    <a:pt x="2478" y="215"/>
                    <a:pt x="2478" y="139"/>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5549363" y="3022274"/>
              <a:ext cx="54745" cy="9906"/>
            </a:xfrm>
            <a:custGeom>
              <a:avLst/>
              <a:gdLst/>
              <a:ahLst/>
              <a:cxnLst/>
              <a:rect l="l" t="t" r="r" b="b"/>
              <a:pathLst>
                <a:path w="1542" h="279" extrusionOk="0">
                  <a:moveTo>
                    <a:pt x="140" y="0"/>
                  </a:moveTo>
                  <a:cubicBezTo>
                    <a:pt x="64" y="0"/>
                    <a:pt x="0" y="64"/>
                    <a:pt x="0" y="140"/>
                  </a:cubicBezTo>
                  <a:cubicBezTo>
                    <a:pt x="0" y="215"/>
                    <a:pt x="62" y="278"/>
                    <a:pt x="140" y="278"/>
                  </a:cubicBezTo>
                  <a:lnTo>
                    <a:pt x="1402" y="278"/>
                  </a:lnTo>
                  <a:cubicBezTo>
                    <a:pt x="1478" y="278"/>
                    <a:pt x="1541" y="215"/>
                    <a:pt x="1541" y="140"/>
                  </a:cubicBezTo>
                  <a:cubicBezTo>
                    <a:pt x="1541" y="64"/>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9"/>
            <p:cNvSpPr/>
            <p:nvPr/>
          </p:nvSpPr>
          <p:spPr>
            <a:xfrm>
              <a:off x="5549363" y="3041695"/>
              <a:ext cx="88011" cy="9870"/>
            </a:xfrm>
            <a:custGeom>
              <a:avLst/>
              <a:gdLst/>
              <a:ahLst/>
              <a:cxnLst/>
              <a:rect l="l" t="t" r="r" b="b"/>
              <a:pathLst>
                <a:path w="2479" h="278" extrusionOk="0">
                  <a:moveTo>
                    <a:pt x="140" y="0"/>
                  </a:moveTo>
                  <a:cubicBezTo>
                    <a:pt x="64" y="0"/>
                    <a:pt x="0" y="62"/>
                    <a:pt x="0" y="140"/>
                  </a:cubicBezTo>
                  <a:cubicBezTo>
                    <a:pt x="0" y="215"/>
                    <a:pt x="62" y="278"/>
                    <a:pt x="140" y="278"/>
                  </a:cubicBezTo>
                  <a:lnTo>
                    <a:pt x="2339" y="278"/>
                  </a:lnTo>
                  <a:cubicBezTo>
                    <a:pt x="2416" y="278"/>
                    <a:pt x="2478" y="215"/>
                    <a:pt x="2478" y="140"/>
                  </a:cubicBezTo>
                  <a:cubicBezTo>
                    <a:pt x="2478" y="63"/>
                    <a:pt x="2416" y="0"/>
                    <a:pt x="23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5549363" y="3061080"/>
              <a:ext cx="88011" cy="9906"/>
            </a:xfrm>
            <a:custGeom>
              <a:avLst/>
              <a:gdLst/>
              <a:ahLst/>
              <a:cxnLst/>
              <a:rect l="l" t="t" r="r" b="b"/>
              <a:pathLst>
                <a:path w="2479" h="279" extrusionOk="0">
                  <a:moveTo>
                    <a:pt x="140" y="1"/>
                  </a:moveTo>
                  <a:cubicBezTo>
                    <a:pt x="64" y="1"/>
                    <a:pt x="0" y="63"/>
                    <a:pt x="0" y="141"/>
                  </a:cubicBezTo>
                  <a:cubicBezTo>
                    <a:pt x="0" y="215"/>
                    <a:pt x="62" y="279"/>
                    <a:pt x="140" y="279"/>
                  </a:cubicBezTo>
                  <a:lnTo>
                    <a:pt x="2339" y="279"/>
                  </a:lnTo>
                  <a:cubicBezTo>
                    <a:pt x="2416" y="279"/>
                    <a:pt x="2478" y="215"/>
                    <a:pt x="2478" y="141"/>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5549363" y="3080501"/>
              <a:ext cx="88011" cy="9906"/>
            </a:xfrm>
            <a:custGeom>
              <a:avLst/>
              <a:gdLst/>
              <a:ahLst/>
              <a:cxnLst/>
              <a:rect l="l" t="t" r="r" b="b"/>
              <a:pathLst>
                <a:path w="2479" h="279" extrusionOk="0">
                  <a:moveTo>
                    <a:pt x="140" y="1"/>
                  </a:moveTo>
                  <a:cubicBezTo>
                    <a:pt x="64" y="1"/>
                    <a:pt x="0" y="64"/>
                    <a:pt x="0" y="140"/>
                  </a:cubicBezTo>
                  <a:cubicBezTo>
                    <a:pt x="0" y="215"/>
                    <a:pt x="62" y="279"/>
                    <a:pt x="140" y="279"/>
                  </a:cubicBezTo>
                  <a:lnTo>
                    <a:pt x="2339" y="279"/>
                  </a:lnTo>
                  <a:cubicBezTo>
                    <a:pt x="2416" y="279"/>
                    <a:pt x="2478" y="215"/>
                    <a:pt x="2478" y="140"/>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9"/>
          <p:cNvGrpSpPr/>
          <p:nvPr/>
        </p:nvGrpSpPr>
        <p:grpSpPr>
          <a:xfrm>
            <a:off x="4741548" y="2831051"/>
            <a:ext cx="308313" cy="327001"/>
            <a:chOff x="4741548" y="2831051"/>
            <a:chExt cx="308313" cy="327001"/>
          </a:xfrm>
        </p:grpSpPr>
        <p:sp>
          <p:nvSpPr>
            <p:cNvPr id="4600" name="Google Shape;4600;p59"/>
            <p:cNvSpPr/>
            <p:nvPr/>
          </p:nvSpPr>
          <p:spPr>
            <a:xfrm>
              <a:off x="4741548" y="2835524"/>
              <a:ext cx="308304" cy="322527"/>
            </a:xfrm>
            <a:custGeom>
              <a:avLst/>
              <a:gdLst/>
              <a:ahLst/>
              <a:cxnLst/>
              <a:rect l="l" t="t" r="r" b="b"/>
              <a:pathLst>
                <a:path w="8684" h="9084" extrusionOk="0">
                  <a:moveTo>
                    <a:pt x="100" y="1"/>
                  </a:moveTo>
                  <a:cubicBezTo>
                    <a:pt x="47" y="1"/>
                    <a:pt x="1" y="47"/>
                    <a:pt x="1" y="100"/>
                  </a:cubicBezTo>
                  <a:lnTo>
                    <a:pt x="1" y="8984"/>
                  </a:lnTo>
                  <a:cubicBezTo>
                    <a:pt x="1" y="9038"/>
                    <a:pt x="47" y="9084"/>
                    <a:pt x="100" y="9084"/>
                  </a:cubicBezTo>
                  <a:lnTo>
                    <a:pt x="8584" y="9084"/>
                  </a:lnTo>
                  <a:cubicBezTo>
                    <a:pt x="8639" y="9084"/>
                    <a:pt x="8684" y="9041"/>
                    <a:pt x="8684" y="8984"/>
                  </a:cubicBezTo>
                  <a:lnTo>
                    <a:pt x="8684" y="100"/>
                  </a:lnTo>
                  <a:cubicBezTo>
                    <a:pt x="8684" y="47"/>
                    <a:pt x="8639" y="1"/>
                    <a:pt x="8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5032785" y="2831051"/>
              <a:ext cx="17077" cy="327001"/>
            </a:xfrm>
            <a:custGeom>
              <a:avLst/>
              <a:gdLst/>
              <a:ahLst/>
              <a:cxnLst/>
              <a:rect l="l" t="t" r="r" b="b"/>
              <a:pathLst>
                <a:path w="481" h="9210" extrusionOk="0">
                  <a:moveTo>
                    <a:pt x="0" y="0"/>
                  </a:moveTo>
                  <a:cubicBezTo>
                    <a:pt x="27" y="0"/>
                    <a:pt x="52" y="10"/>
                    <a:pt x="71" y="29"/>
                  </a:cubicBezTo>
                  <a:cubicBezTo>
                    <a:pt x="88" y="46"/>
                    <a:pt x="99" y="72"/>
                    <a:pt x="99" y="98"/>
                  </a:cubicBezTo>
                  <a:lnTo>
                    <a:pt x="99" y="9110"/>
                  </a:lnTo>
                  <a:cubicBezTo>
                    <a:pt x="99" y="9164"/>
                    <a:pt x="55" y="9210"/>
                    <a:pt x="0" y="9210"/>
                  </a:cubicBezTo>
                  <a:lnTo>
                    <a:pt x="381" y="9210"/>
                  </a:lnTo>
                  <a:cubicBezTo>
                    <a:pt x="436" y="9210"/>
                    <a:pt x="481" y="9164"/>
                    <a:pt x="481" y="9110"/>
                  </a:cubicBezTo>
                  <a:lnTo>
                    <a:pt x="481" y="98"/>
                  </a:lnTo>
                  <a:cubicBezTo>
                    <a:pt x="481" y="75"/>
                    <a:pt x="472" y="53"/>
                    <a:pt x="459" y="36"/>
                  </a:cubicBezTo>
                  <a:cubicBezTo>
                    <a:pt x="456" y="33"/>
                    <a:pt x="453" y="30"/>
                    <a:pt x="452" y="29"/>
                  </a:cubicBezTo>
                  <a:cubicBezTo>
                    <a:pt x="435" y="10"/>
                    <a:pt x="409" y="0"/>
                    <a:pt x="3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4741548" y="2831051"/>
              <a:ext cx="308304" cy="42748"/>
            </a:xfrm>
            <a:custGeom>
              <a:avLst/>
              <a:gdLst/>
              <a:ahLst/>
              <a:cxnLst/>
              <a:rect l="l" t="t" r="r" b="b"/>
              <a:pathLst>
                <a:path w="8684" h="1204" extrusionOk="0">
                  <a:moveTo>
                    <a:pt x="100" y="0"/>
                  </a:moveTo>
                  <a:cubicBezTo>
                    <a:pt x="47" y="0"/>
                    <a:pt x="1" y="45"/>
                    <a:pt x="1" y="98"/>
                  </a:cubicBezTo>
                  <a:lnTo>
                    <a:pt x="1" y="1203"/>
                  </a:lnTo>
                  <a:lnTo>
                    <a:pt x="8684" y="1203"/>
                  </a:lnTo>
                  <a:lnTo>
                    <a:pt x="8684" y="98"/>
                  </a:lnTo>
                  <a:cubicBezTo>
                    <a:pt x="8684" y="45"/>
                    <a:pt x="8639" y="0"/>
                    <a:pt x="8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5032785" y="2831051"/>
              <a:ext cx="17077" cy="42748"/>
            </a:xfrm>
            <a:custGeom>
              <a:avLst/>
              <a:gdLst/>
              <a:ahLst/>
              <a:cxnLst/>
              <a:rect l="l" t="t" r="r" b="b"/>
              <a:pathLst>
                <a:path w="481" h="1204" extrusionOk="0">
                  <a:moveTo>
                    <a:pt x="0" y="0"/>
                  </a:moveTo>
                  <a:cubicBezTo>
                    <a:pt x="27" y="0"/>
                    <a:pt x="52" y="10"/>
                    <a:pt x="71" y="29"/>
                  </a:cubicBezTo>
                  <a:cubicBezTo>
                    <a:pt x="88" y="46"/>
                    <a:pt x="99" y="72"/>
                    <a:pt x="99" y="98"/>
                  </a:cubicBezTo>
                  <a:lnTo>
                    <a:pt x="99" y="1203"/>
                  </a:lnTo>
                  <a:lnTo>
                    <a:pt x="481" y="1203"/>
                  </a:lnTo>
                  <a:lnTo>
                    <a:pt x="481" y="98"/>
                  </a:lnTo>
                  <a:cubicBezTo>
                    <a:pt x="481" y="75"/>
                    <a:pt x="472" y="53"/>
                    <a:pt x="459" y="36"/>
                  </a:cubicBezTo>
                  <a:cubicBezTo>
                    <a:pt x="456" y="33"/>
                    <a:pt x="453" y="30"/>
                    <a:pt x="452" y="29"/>
                  </a:cubicBezTo>
                  <a:cubicBezTo>
                    <a:pt x="435" y="10"/>
                    <a:pt x="409" y="0"/>
                    <a:pt x="3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4803786" y="2900496"/>
              <a:ext cx="183903" cy="230996"/>
            </a:xfrm>
            <a:custGeom>
              <a:avLst/>
              <a:gdLst/>
              <a:ahLst/>
              <a:cxnLst/>
              <a:rect l="l" t="t" r="r" b="b"/>
              <a:pathLst>
                <a:path w="5180" h="6506" extrusionOk="0">
                  <a:moveTo>
                    <a:pt x="2590" y="0"/>
                  </a:moveTo>
                  <a:cubicBezTo>
                    <a:pt x="2552" y="0"/>
                    <a:pt x="2513" y="11"/>
                    <a:pt x="2478" y="33"/>
                  </a:cubicBezTo>
                  <a:cubicBezTo>
                    <a:pt x="2168" y="228"/>
                    <a:pt x="1238" y="775"/>
                    <a:pt x="264" y="972"/>
                  </a:cubicBezTo>
                  <a:cubicBezTo>
                    <a:pt x="167" y="991"/>
                    <a:pt x="98" y="1076"/>
                    <a:pt x="98" y="1175"/>
                  </a:cubicBezTo>
                  <a:lnTo>
                    <a:pt x="98" y="3997"/>
                  </a:lnTo>
                  <a:cubicBezTo>
                    <a:pt x="98" y="3997"/>
                    <a:pt x="0" y="5845"/>
                    <a:pt x="2591" y="6505"/>
                  </a:cubicBezTo>
                  <a:cubicBezTo>
                    <a:pt x="5179" y="5846"/>
                    <a:pt x="5080" y="3997"/>
                    <a:pt x="5080" y="3997"/>
                  </a:cubicBezTo>
                  <a:lnTo>
                    <a:pt x="5080" y="1175"/>
                  </a:lnTo>
                  <a:cubicBezTo>
                    <a:pt x="5080" y="1076"/>
                    <a:pt x="5010" y="991"/>
                    <a:pt x="4915" y="972"/>
                  </a:cubicBezTo>
                  <a:cubicBezTo>
                    <a:pt x="3942" y="775"/>
                    <a:pt x="3011" y="228"/>
                    <a:pt x="2700" y="33"/>
                  </a:cubicBezTo>
                  <a:cubicBezTo>
                    <a:pt x="2667" y="11"/>
                    <a:pt x="2629" y="0"/>
                    <a:pt x="2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4888995" y="2900425"/>
              <a:ext cx="96141" cy="231067"/>
            </a:xfrm>
            <a:custGeom>
              <a:avLst/>
              <a:gdLst/>
              <a:ahLst/>
              <a:cxnLst/>
              <a:rect l="l" t="t" r="r" b="b"/>
              <a:pathLst>
                <a:path w="2708" h="6508" extrusionOk="0">
                  <a:moveTo>
                    <a:pt x="188" y="1"/>
                  </a:moveTo>
                  <a:cubicBezTo>
                    <a:pt x="150" y="1"/>
                    <a:pt x="112" y="12"/>
                    <a:pt x="78" y="33"/>
                  </a:cubicBezTo>
                  <a:cubicBezTo>
                    <a:pt x="55" y="48"/>
                    <a:pt x="31" y="64"/>
                    <a:pt x="1" y="81"/>
                  </a:cubicBezTo>
                  <a:cubicBezTo>
                    <a:pt x="368" y="330"/>
                    <a:pt x="1237" y="983"/>
                    <a:pt x="2143" y="1164"/>
                  </a:cubicBezTo>
                  <a:cubicBezTo>
                    <a:pt x="2240" y="1185"/>
                    <a:pt x="2309" y="1268"/>
                    <a:pt x="2309" y="1367"/>
                  </a:cubicBezTo>
                  <a:lnTo>
                    <a:pt x="2309" y="3999"/>
                  </a:lnTo>
                  <a:cubicBezTo>
                    <a:pt x="2309" y="3999"/>
                    <a:pt x="2338" y="4530"/>
                    <a:pt x="1966" y="5123"/>
                  </a:cubicBezTo>
                  <a:cubicBezTo>
                    <a:pt x="1660" y="5611"/>
                    <a:pt x="1086" y="6142"/>
                    <a:pt x="4" y="6456"/>
                  </a:cubicBezTo>
                  <a:cubicBezTo>
                    <a:pt x="63" y="6474"/>
                    <a:pt x="126" y="6490"/>
                    <a:pt x="189" y="6507"/>
                  </a:cubicBezTo>
                  <a:cubicBezTo>
                    <a:pt x="1392" y="6201"/>
                    <a:pt x="2014" y="5638"/>
                    <a:pt x="2336" y="5123"/>
                  </a:cubicBezTo>
                  <a:cubicBezTo>
                    <a:pt x="2708" y="4530"/>
                    <a:pt x="2680" y="3999"/>
                    <a:pt x="2680" y="3998"/>
                  </a:cubicBezTo>
                  <a:lnTo>
                    <a:pt x="2680" y="1173"/>
                  </a:lnTo>
                  <a:cubicBezTo>
                    <a:pt x="2680" y="1077"/>
                    <a:pt x="2611" y="992"/>
                    <a:pt x="2515" y="972"/>
                  </a:cubicBezTo>
                  <a:cubicBezTo>
                    <a:pt x="1542" y="776"/>
                    <a:pt x="611" y="229"/>
                    <a:pt x="300" y="33"/>
                  </a:cubicBezTo>
                  <a:cubicBezTo>
                    <a:pt x="265" y="12"/>
                    <a:pt x="227" y="1"/>
                    <a:pt x="18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4825479" y="2925101"/>
              <a:ext cx="140377" cy="182389"/>
            </a:xfrm>
            <a:custGeom>
              <a:avLst/>
              <a:gdLst/>
              <a:ahLst/>
              <a:cxnLst/>
              <a:rect l="l" t="t" r="r" b="b"/>
              <a:pathLst>
                <a:path w="3954" h="5137" extrusionOk="0">
                  <a:moveTo>
                    <a:pt x="1977" y="1"/>
                  </a:moveTo>
                  <a:cubicBezTo>
                    <a:pt x="1948" y="1"/>
                    <a:pt x="1919" y="9"/>
                    <a:pt x="1893" y="25"/>
                  </a:cubicBezTo>
                  <a:cubicBezTo>
                    <a:pt x="1656" y="174"/>
                    <a:pt x="945" y="592"/>
                    <a:pt x="202" y="743"/>
                  </a:cubicBezTo>
                  <a:cubicBezTo>
                    <a:pt x="129" y="757"/>
                    <a:pt x="76" y="822"/>
                    <a:pt x="76" y="898"/>
                  </a:cubicBezTo>
                  <a:lnTo>
                    <a:pt x="76" y="3052"/>
                  </a:lnTo>
                  <a:cubicBezTo>
                    <a:pt x="76" y="3052"/>
                    <a:pt x="1" y="4632"/>
                    <a:pt x="1978" y="5136"/>
                  </a:cubicBezTo>
                  <a:cubicBezTo>
                    <a:pt x="3954" y="4632"/>
                    <a:pt x="3879" y="3052"/>
                    <a:pt x="3879" y="3052"/>
                  </a:cubicBezTo>
                  <a:lnTo>
                    <a:pt x="3879" y="898"/>
                  </a:lnTo>
                  <a:cubicBezTo>
                    <a:pt x="3879" y="822"/>
                    <a:pt x="3827" y="757"/>
                    <a:pt x="3753" y="743"/>
                  </a:cubicBezTo>
                  <a:cubicBezTo>
                    <a:pt x="3010" y="593"/>
                    <a:pt x="2301" y="176"/>
                    <a:pt x="2062" y="25"/>
                  </a:cubicBezTo>
                  <a:cubicBezTo>
                    <a:pt x="2036" y="9"/>
                    <a:pt x="2007" y="1"/>
                    <a:pt x="1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9"/>
            <p:cNvSpPr/>
            <p:nvPr/>
          </p:nvSpPr>
          <p:spPr>
            <a:xfrm>
              <a:off x="4884876" y="2925030"/>
              <a:ext cx="79100" cy="182354"/>
            </a:xfrm>
            <a:custGeom>
              <a:avLst/>
              <a:gdLst/>
              <a:ahLst/>
              <a:cxnLst/>
              <a:rect l="l" t="t" r="r" b="b"/>
              <a:pathLst>
                <a:path w="2228" h="5136" extrusionOk="0">
                  <a:moveTo>
                    <a:pt x="306" y="0"/>
                  </a:moveTo>
                  <a:cubicBezTo>
                    <a:pt x="277" y="0"/>
                    <a:pt x="248" y="9"/>
                    <a:pt x="222" y="25"/>
                  </a:cubicBezTo>
                  <a:cubicBezTo>
                    <a:pt x="170" y="57"/>
                    <a:pt x="94" y="103"/>
                    <a:pt x="0" y="156"/>
                  </a:cubicBezTo>
                  <a:cubicBezTo>
                    <a:pt x="291" y="335"/>
                    <a:pt x="1026" y="866"/>
                    <a:pt x="1718" y="1004"/>
                  </a:cubicBezTo>
                  <a:cubicBezTo>
                    <a:pt x="1792" y="1018"/>
                    <a:pt x="1844" y="1083"/>
                    <a:pt x="1844" y="1158"/>
                  </a:cubicBezTo>
                  <a:lnTo>
                    <a:pt x="1844" y="3053"/>
                  </a:lnTo>
                  <a:cubicBezTo>
                    <a:pt x="1844" y="3053"/>
                    <a:pt x="1865" y="3506"/>
                    <a:pt x="1582" y="4004"/>
                  </a:cubicBezTo>
                  <a:cubicBezTo>
                    <a:pt x="1351" y="4407"/>
                    <a:pt x="923" y="4839"/>
                    <a:pt x="122" y="5085"/>
                  </a:cubicBezTo>
                  <a:cubicBezTo>
                    <a:pt x="181" y="5104"/>
                    <a:pt x="242" y="5119"/>
                    <a:pt x="304" y="5135"/>
                  </a:cubicBezTo>
                  <a:cubicBezTo>
                    <a:pt x="1222" y="4902"/>
                    <a:pt x="1697" y="4436"/>
                    <a:pt x="1943" y="4004"/>
                  </a:cubicBezTo>
                  <a:cubicBezTo>
                    <a:pt x="2228" y="3508"/>
                    <a:pt x="2206" y="3054"/>
                    <a:pt x="2208" y="3053"/>
                  </a:cubicBezTo>
                  <a:lnTo>
                    <a:pt x="2208" y="897"/>
                  </a:lnTo>
                  <a:cubicBezTo>
                    <a:pt x="2208" y="823"/>
                    <a:pt x="2156" y="758"/>
                    <a:pt x="2082" y="743"/>
                  </a:cubicBezTo>
                  <a:cubicBezTo>
                    <a:pt x="1338" y="592"/>
                    <a:pt x="629" y="175"/>
                    <a:pt x="392" y="25"/>
                  </a:cubicBezTo>
                  <a:cubicBezTo>
                    <a:pt x="365" y="9"/>
                    <a:pt x="335" y="0"/>
                    <a:pt x="30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4848520" y="2969125"/>
              <a:ext cx="94366" cy="94301"/>
            </a:xfrm>
            <a:custGeom>
              <a:avLst/>
              <a:gdLst/>
              <a:ahLst/>
              <a:cxnLst/>
              <a:rect l="l" t="t" r="r" b="b"/>
              <a:pathLst>
                <a:path w="2658" h="2656" extrusionOk="0">
                  <a:moveTo>
                    <a:pt x="1073" y="1"/>
                  </a:moveTo>
                  <a:cubicBezTo>
                    <a:pt x="981" y="1"/>
                    <a:pt x="906" y="77"/>
                    <a:pt x="906" y="169"/>
                  </a:cubicBezTo>
                  <a:lnTo>
                    <a:pt x="906" y="739"/>
                  </a:lnTo>
                  <a:cubicBezTo>
                    <a:pt x="906" y="831"/>
                    <a:pt x="830" y="906"/>
                    <a:pt x="739" y="906"/>
                  </a:cubicBezTo>
                  <a:lnTo>
                    <a:pt x="168" y="906"/>
                  </a:lnTo>
                  <a:cubicBezTo>
                    <a:pt x="77" y="906"/>
                    <a:pt x="1" y="982"/>
                    <a:pt x="1" y="1073"/>
                  </a:cubicBezTo>
                  <a:lnTo>
                    <a:pt x="1" y="1584"/>
                  </a:lnTo>
                  <a:cubicBezTo>
                    <a:pt x="1" y="1676"/>
                    <a:pt x="77" y="1752"/>
                    <a:pt x="168" y="1752"/>
                  </a:cubicBezTo>
                  <a:lnTo>
                    <a:pt x="739" y="1752"/>
                  </a:lnTo>
                  <a:cubicBezTo>
                    <a:pt x="830" y="1752"/>
                    <a:pt x="906" y="1827"/>
                    <a:pt x="906" y="1919"/>
                  </a:cubicBezTo>
                  <a:lnTo>
                    <a:pt x="906" y="2489"/>
                  </a:lnTo>
                  <a:cubicBezTo>
                    <a:pt x="906" y="2581"/>
                    <a:pt x="981" y="2656"/>
                    <a:pt x="1073" y="2656"/>
                  </a:cubicBezTo>
                  <a:lnTo>
                    <a:pt x="1584" y="2656"/>
                  </a:lnTo>
                  <a:cubicBezTo>
                    <a:pt x="1676" y="2656"/>
                    <a:pt x="1751" y="2581"/>
                    <a:pt x="1751" y="2489"/>
                  </a:cubicBezTo>
                  <a:lnTo>
                    <a:pt x="1751" y="1919"/>
                  </a:lnTo>
                  <a:cubicBezTo>
                    <a:pt x="1751" y="1827"/>
                    <a:pt x="1827" y="1752"/>
                    <a:pt x="1918" y="1752"/>
                  </a:cubicBezTo>
                  <a:lnTo>
                    <a:pt x="2489" y="1752"/>
                  </a:lnTo>
                  <a:cubicBezTo>
                    <a:pt x="2580" y="1752"/>
                    <a:pt x="2656" y="1676"/>
                    <a:pt x="2656" y="1584"/>
                  </a:cubicBezTo>
                  <a:lnTo>
                    <a:pt x="2656" y="1073"/>
                  </a:lnTo>
                  <a:cubicBezTo>
                    <a:pt x="2657" y="979"/>
                    <a:pt x="2583" y="906"/>
                    <a:pt x="2491" y="906"/>
                  </a:cubicBezTo>
                  <a:lnTo>
                    <a:pt x="1919" y="906"/>
                  </a:lnTo>
                  <a:cubicBezTo>
                    <a:pt x="1827" y="906"/>
                    <a:pt x="1751" y="831"/>
                    <a:pt x="1751" y="739"/>
                  </a:cubicBezTo>
                  <a:lnTo>
                    <a:pt x="1751" y="169"/>
                  </a:lnTo>
                  <a:cubicBezTo>
                    <a:pt x="1751" y="77"/>
                    <a:pt x="1676" y="1"/>
                    <a:pt x="1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4891622" y="3031292"/>
              <a:ext cx="25065" cy="32132"/>
            </a:xfrm>
            <a:custGeom>
              <a:avLst/>
              <a:gdLst/>
              <a:ahLst/>
              <a:cxnLst/>
              <a:rect l="l" t="t" r="r" b="b"/>
              <a:pathLst>
                <a:path w="706" h="905" extrusionOk="0">
                  <a:moveTo>
                    <a:pt x="334" y="1"/>
                  </a:moveTo>
                  <a:cubicBezTo>
                    <a:pt x="242" y="1"/>
                    <a:pt x="167" y="74"/>
                    <a:pt x="167" y="168"/>
                  </a:cubicBezTo>
                  <a:lnTo>
                    <a:pt x="167" y="738"/>
                  </a:lnTo>
                  <a:cubicBezTo>
                    <a:pt x="167" y="830"/>
                    <a:pt x="91" y="905"/>
                    <a:pt x="0" y="905"/>
                  </a:cubicBezTo>
                  <a:lnTo>
                    <a:pt x="370" y="905"/>
                  </a:lnTo>
                  <a:cubicBezTo>
                    <a:pt x="462" y="905"/>
                    <a:pt x="537" y="830"/>
                    <a:pt x="537" y="738"/>
                  </a:cubicBezTo>
                  <a:lnTo>
                    <a:pt x="537" y="168"/>
                  </a:lnTo>
                  <a:cubicBezTo>
                    <a:pt x="537" y="76"/>
                    <a:pt x="610" y="1"/>
                    <a:pt x="7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4891622" y="2969125"/>
              <a:ext cx="25065" cy="32168"/>
            </a:xfrm>
            <a:custGeom>
              <a:avLst/>
              <a:gdLst/>
              <a:ahLst/>
              <a:cxnLst/>
              <a:rect l="l" t="t" r="r" b="b"/>
              <a:pathLst>
                <a:path w="706" h="906" extrusionOk="0">
                  <a:moveTo>
                    <a:pt x="0" y="1"/>
                  </a:moveTo>
                  <a:cubicBezTo>
                    <a:pt x="91" y="1"/>
                    <a:pt x="167" y="77"/>
                    <a:pt x="167" y="169"/>
                  </a:cubicBezTo>
                  <a:lnTo>
                    <a:pt x="167" y="739"/>
                  </a:lnTo>
                  <a:cubicBezTo>
                    <a:pt x="167" y="831"/>
                    <a:pt x="240" y="906"/>
                    <a:pt x="334" y="906"/>
                  </a:cubicBezTo>
                  <a:lnTo>
                    <a:pt x="705" y="906"/>
                  </a:lnTo>
                  <a:cubicBezTo>
                    <a:pt x="613" y="906"/>
                    <a:pt x="537" y="831"/>
                    <a:pt x="537" y="739"/>
                  </a:cubicBezTo>
                  <a:lnTo>
                    <a:pt x="537" y="169"/>
                  </a:lnTo>
                  <a:cubicBezTo>
                    <a:pt x="537" y="77"/>
                    <a:pt x="463"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4923788" y="3001256"/>
              <a:ext cx="19100" cy="30073"/>
            </a:xfrm>
            <a:custGeom>
              <a:avLst/>
              <a:gdLst/>
              <a:ahLst/>
              <a:cxnLst/>
              <a:rect l="l" t="t" r="r" b="b"/>
              <a:pathLst>
                <a:path w="538" h="847" extrusionOk="0">
                  <a:moveTo>
                    <a:pt x="1" y="1"/>
                  </a:moveTo>
                  <a:cubicBezTo>
                    <a:pt x="91" y="1"/>
                    <a:pt x="168" y="77"/>
                    <a:pt x="168" y="168"/>
                  </a:cubicBezTo>
                  <a:lnTo>
                    <a:pt x="168" y="679"/>
                  </a:lnTo>
                  <a:cubicBezTo>
                    <a:pt x="168" y="771"/>
                    <a:pt x="94" y="847"/>
                    <a:pt x="1" y="847"/>
                  </a:cubicBezTo>
                  <a:lnTo>
                    <a:pt x="371" y="847"/>
                  </a:lnTo>
                  <a:cubicBezTo>
                    <a:pt x="463" y="847"/>
                    <a:pt x="537" y="771"/>
                    <a:pt x="537" y="679"/>
                  </a:cubicBezTo>
                  <a:lnTo>
                    <a:pt x="537" y="168"/>
                  </a:lnTo>
                  <a:cubicBezTo>
                    <a:pt x="537" y="74"/>
                    <a:pt x="463"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59"/>
          <p:cNvGrpSpPr/>
          <p:nvPr/>
        </p:nvGrpSpPr>
        <p:grpSpPr>
          <a:xfrm>
            <a:off x="4084872" y="2830944"/>
            <a:ext cx="327022" cy="327108"/>
            <a:chOff x="4084872" y="2830944"/>
            <a:chExt cx="327022" cy="327108"/>
          </a:xfrm>
        </p:grpSpPr>
        <p:sp>
          <p:nvSpPr>
            <p:cNvPr id="4613" name="Google Shape;4613;p59"/>
            <p:cNvSpPr/>
            <p:nvPr/>
          </p:nvSpPr>
          <p:spPr>
            <a:xfrm>
              <a:off x="4084872" y="2830944"/>
              <a:ext cx="322221" cy="327108"/>
            </a:xfrm>
            <a:custGeom>
              <a:avLst/>
              <a:gdLst/>
              <a:ahLst/>
              <a:cxnLst/>
              <a:rect l="l" t="t" r="r" b="b"/>
              <a:pathLst>
                <a:path w="9076" h="9213" extrusionOk="0">
                  <a:moveTo>
                    <a:pt x="4606" y="0"/>
                  </a:moveTo>
                  <a:cubicBezTo>
                    <a:pt x="3357" y="0"/>
                    <a:pt x="2226" y="497"/>
                    <a:pt x="1397" y="1302"/>
                  </a:cubicBezTo>
                  <a:cubicBezTo>
                    <a:pt x="1341" y="1357"/>
                    <a:pt x="1269" y="1553"/>
                    <a:pt x="1217" y="1610"/>
                  </a:cubicBezTo>
                  <a:cubicBezTo>
                    <a:pt x="679" y="2187"/>
                    <a:pt x="486" y="2701"/>
                    <a:pt x="300" y="3496"/>
                  </a:cubicBezTo>
                  <a:cubicBezTo>
                    <a:pt x="281" y="3582"/>
                    <a:pt x="81" y="3732"/>
                    <a:pt x="67" y="3819"/>
                  </a:cubicBezTo>
                  <a:cubicBezTo>
                    <a:pt x="24" y="4077"/>
                    <a:pt x="1" y="4339"/>
                    <a:pt x="1" y="4608"/>
                  </a:cubicBezTo>
                  <a:cubicBezTo>
                    <a:pt x="1" y="7151"/>
                    <a:pt x="2061" y="9213"/>
                    <a:pt x="4606" y="9213"/>
                  </a:cubicBezTo>
                  <a:cubicBezTo>
                    <a:pt x="5764" y="9213"/>
                    <a:pt x="6823" y="8784"/>
                    <a:pt x="7632" y="8077"/>
                  </a:cubicBezTo>
                  <a:cubicBezTo>
                    <a:pt x="7681" y="8034"/>
                    <a:pt x="7690" y="7803"/>
                    <a:pt x="7737" y="7756"/>
                  </a:cubicBezTo>
                  <a:cubicBezTo>
                    <a:pt x="8621" y="6919"/>
                    <a:pt x="9075" y="5922"/>
                    <a:pt x="9075" y="4608"/>
                  </a:cubicBezTo>
                  <a:cubicBezTo>
                    <a:pt x="9075" y="2963"/>
                    <a:pt x="8297" y="1639"/>
                    <a:pt x="7000" y="823"/>
                  </a:cubicBezTo>
                  <a:cubicBezTo>
                    <a:pt x="6938" y="784"/>
                    <a:pt x="6927" y="626"/>
                    <a:pt x="6862" y="590"/>
                  </a:cubicBezTo>
                  <a:cubicBezTo>
                    <a:pt x="6194" y="215"/>
                    <a:pt x="5426" y="0"/>
                    <a:pt x="4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4186696" y="2837584"/>
              <a:ext cx="225192" cy="320468"/>
            </a:xfrm>
            <a:custGeom>
              <a:avLst/>
              <a:gdLst/>
              <a:ahLst/>
              <a:cxnLst/>
              <a:rect l="l" t="t" r="r" b="b"/>
              <a:pathLst>
                <a:path w="6343" h="9026" extrusionOk="0">
                  <a:moveTo>
                    <a:pt x="3034" y="0"/>
                  </a:moveTo>
                  <a:lnTo>
                    <a:pt x="3034" y="0"/>
                  </a:lnTo>
                  <a:cubicBezTo>
                    <a:pt x="4716" y="688"/>
                    <a:pt x="5901" y="2339"/>
                    <a:pt x="5901" y="4267"/>
                  </a:cubicBezTo>
                  <a:cubicBezTo>
                    <a:pt x="5901" y="6811"/>
                    <a:pt x="3840" y="8872"/>
                    <a:pt x="1296" y="8872"/>
                  </a:cubicBezTo>
                  <a:cubicBezTo>
                    <a:pt x="847" y="8872"/>
                    <a:pt x="411" y="8807"/>
                    <a:pt x="1" y="8688"/>
                  </a:cubicBezTo>
                  <a:lnTo>
                    <a:pt x="1" y="8688"/>
                  </a:lnTo>
                  <a:cubicBezTo>
                    <a:pt x="538" y="8905"/>
                    <a:pt x="1123" y="9026"/>
                    <a:pt x="1738" y="9026"/>
                  </a:cubicBezTo>
                  <a:cubicBezTo>
                    <a:pt x="4280" y="9026"/>
                    <a:pt x="6343" y="6964"/>
                    <a:pt x="6343" y="4421"/>
                  </a:cubicBezTo>
                  <a:cubicBezTo>
                    <a:pt x="6343" y="2329"/>
                    <a:pt x="4944" y="561"/>
                    <a:pt x="30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4237751" y="2851998"/>
              <a:ext cx="174140" cy="265755"/>
            </a:xfrm>
            <a:custGeom>
              <a:avLst/>
              <a:gdLst/>
              <a:ahLst/>
              <a:cxnLst/>
              <a:rect l="l" t="t" r="r" b="b"/>
              <a:pathLst>
                <a:path w="4905" h="7485" extrusionOk="0">
                  <a:moveTo>
                    <a:pt x="2556" y="0"/>
                  </a:moveTo>
                  <a:cubicBezTo>
                    <a:pt x="2168" y="419"/>
                    <a:pt x="1756" y="814"/>
                    <a:pt x="1326" y="1190"/>
                  </a:cubicBezTo>
                  <a:cubicBezTo>
                    <a:pt x="1252" y="1253"/>
                    <a:pt x="1175" y="1320"/>
                    <a:pt x="1081" y="1350"/>
                  </a:cubicBezTo>
                  <a:cubicBezTo>
                    <a:pt x="1054" y="1359"/>
                    <a:pt x="1020" y="1363"/>
                    <a:pt x="983" y="1363"/>
                  </a:cubicBezTo>
                  <a:cubicBezTo>
                    <a:pt x="820" y="1363"/>
                    <a:pt x="577" y="1291"/>
                    <a:pt x="379" y="1291"/>
                  </a:cubicBezTo>
                  <a:cubicBezTo>
                    <a:pt x="216" y="1291"/>
                    <a:pt x="83" y="1339"/>
                    <a:pt x="48" y="1514"/>
                  </a:cubicBezTo>
                  <a:cubicBezTo>
                    <a:pt x="0" y="1744"/>
                    <a:pt x="375" y="1872"/>
                    <a:pt x="367" y="2110"/>
                  </a:cubicBezTo>
                  <a:cubicBezTo>
                    <a:pt x="366" y="2170"/>
                    <a:pt x="336" y="2228"/>
                    <a:pt x="317" y="2290"/>
                  </a:cubicBezTo>
                  <a:cubicBezTo>
                    <a:pt x="225" y="2602"/>
                    <a:pt x="498" y="2900"/>
                    <a:pt x="769" y="3084"/>
                  </a:cubicBezTo>
                  <a:cubicBezTo>
                    <a:pt x="1038" y="3269"/>
                    <a:pt x="1359" y="3458"/>
                    <a:pt x="1424" y="3779"/>
                  </a:cubicBezTo>
                  <a:cubicBezTo>
                    <a:pt x="1455" y="3940"/>
                    <a:pt x="1416" y="4119"/>
                    <a:pt x="1483" y="4271"/>
                  </a:cubicBezTo>
                  <a:cubicBezTo>
                    <a:pt x="1624" y="4592"/>
                    <a:pt x="2107" y="4576"/>
                    <a:pt x="2340" y="4835"/>
                  </a:cubicBezTo>
                  <a:cubicBezTo>
                    <a:pt x="2499" y="5009"/>
                    <a:pt x="2510" y="5274"/>
                    <a:pt x="2467" y="5507"/>
                  </a:cubicBezTo>
                  <a:cubicBezTo>
                    <a:pt x="2424" y="5742"/>
                    <a:pt x="2339" y="5968"/>
                    <a:pt x="2339" y="6205"/>
                  </a:cubicBezTo>
                  <a:cubicBezTo>
                    <a:pt x="2340" y="6576"/>
                    <a:pt x="2556" y="6922"/>
                    <a:pt x="2840" y="7162"/>
                  </a:cubicBezTo>
                  <a:cubicBezTo>
                    <a:pt x="2988" y="7290"/>
                    <a:pt x="3153" y="7392"/>
                    <a:pt x="3326" y="7484"/>
                  </a:cubicBezTo>
                  <a:cubicBezTo>
                    <a:pt x="4293" y="6641"/>
                    <a:pt x="4905" y="5399"/>
                    <a:pt x="4905" y="4015"/>
                  </a:cubicBezTo>
                  <a:cubicBezTo>
                    <a:pt x="4905" y="2291"/>
                    <a:pt x="3956" y="789"/>
                    <a:pt x="2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4325871" y="2852034"/>
              <a:ext cx="86023" cy="265719"/>
            </a:xfrm>
            <a:custGeom>
              <a:avLst/>
              <a:gdLst/>
              <a:ahLst/>
              <a:cxnLst/>
              <a:rect l="l" t="t" r="r" b="b"/>
              <a:pathLst>
                <a:path w="2423" h="7484" extrusionOk="0">
                  <a:moveTo>
                    <a:pt x="74" y="0"/>
                  </a:moveTo>
                  <a:cubicBezTo>
                    <a:pt x="50" y="25"/>
                    <a:pt x="27" y="51"/>
                    <a:pt x="1" y="75"/>
                  </a:cubicBezTo>
                  <a:cubicBezTo>
                    <a:pt x="1199" y="907"/>
                    <a:pt x="1984" y="2291"/>
                    <a:pt x="1984" y="3860"/>
                  </a:cubicBezTo>
                  <a:cubicBezTo>
                    <a:pt x="1984" y="5205"/>
                    <a:pt x="1404" y="6419"/>
                    <a:pt x="483" y="7260"/>
                  </a:cubicBezTo>
                  <a:cubicBezTo>
                    <a:pt x="596" y="7345"/>
                    <a:pt x="719" y="7417"/>
                    <a:pt x="844" y="7483"/>
                  </a:cubicBezTo>
                  <a:cubicBezTo>
                    <a:pt x="1811" y="6640"/>
                    <a:pt x="2423" y="5398"/>
                    <a:pt x="2423" y="4014"/>
                  </a:cubicBezTo>
                  <a:cubicBezTo>
                    <a:pt x="2423" y="2290"/>
                    <a:pt x="1474" y="788"/>
                    <a:pt x="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9"/>
            <p:cNvSpPr/>
            <p:nvPr/>
          </p:nvSpPr>
          <p:spPr>
            <a:xfrm>
              <a:off x="4087215" y="2877277"/>
              <a:ext cx="111371" cy="111876"/>
            </a:xfrm>
            <a:custGeom>
              <a:avLst/>
              <a:gdLst/>
              <a:ahLst/>
              <a:cxnLst/>
              <a:rect l="l" t="t" r="r" b="b"/>
              <a:pathLst>
                <a:path w="3137" h="3151" extrusionOk="0">
                  <a:moveTo>
                    <a:pt x="1331" y="0"/>
                  </a:moveTo>
                  <a:cubicBezTo>
                    <a:pt x="647" y="664"/>
                    <a:pt x="169" y="1537"/>
                    <a:pt x="1" y="2516"/>
                  </a:cubicBezTo>
                  <a:cubicBezTo>
                    <a:pt x="57" y="2507"/>
                    <a:pt x="112" y="2504"/>
                    <a:pt x="169" y="2501"/>
                  </a:cubicBezTo>
                  <a:cubicBezTo>
                    <a:pt x="174" y="2501"/>
                    <a:pt x="179" y="2501"/>
                    <a:pt x="183" y="2501"/>
                  </a:cubicBezTo>
                  <a:cubicBezTo>
                    <a:pt x="587" y="2501"/>
                    <a:pt x="964" y="2687"/>
                    <a:pt x="1342" y="2829"/>
                  </a:cubicBezTo>
                  <a:cubicBezTo>
                    <a:pt x="1749" y="2983"/>
                    <a:pt x="2174" y="3088"/>
                    <a:pt x="2606" y="3145"/>
                  </a:cubicBezTo>
                  <a:cubicBezTo>
                    <a:pt x="2631" y="3147"/>
                    <a:pt x="2656" y="3150"/>
                    <a:pt x="2682" y="3150"/>
                  </a:cubicBezTo>
                  <a:cubicBezTo>
                    <a:pt x="2707" y="3150"/>
                    <a:pt x="2732" y="3147"/>
                    <a:pt x="2757" y="3139"/>
                  </a:cubicBezTo>
                  <a:cubicBezTo>
                    <a:pt x="2878" y="3094"/>
                    <a:pt x="2952" y="2955"/>
                    <a:pt x="2964" y="2838"/>
                  </a:cubicBezTo>
                  <a:cubicBezTo>
                    <a:pt x="2996" y="2477"/>
                    <a:pt x="3043" y="2119"/>
                    <a:pt x="3095" y="1767"/>
                  </a:cubicBezTo>
                  <a:cubicBezTo>
                    <a:pt x="3137" y="1497"/>
                    <a:pt x="3129" y="1235"/>
                    <a:pt x="2886" y="1051"/>
                  </a:cubicBezTo>
                  <a:cubicBezTo>
                    <a:pt x="2565" y="802"/>
                    <a:pt x="2211" y="526"/>
                    <a:pt x="1867" y="305"/>
                  </a:cubicBezTo>
                  <a:cubicBezTo>
                    <a:pt x="1693" y="195"/>
                    <a:pt x="1513" y="91"/>
                    <a:pt x="1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9"/>
            <p:cNvSpPr/>
            <p:nvPr/>
          </p:nvSpPr>
          <p:spPr>
            <a:xfrm>
              <a:off x="4173879" y="2907065"/>
              <a:ext cx="24710" cy="82088"/>
            </a:xfrm>
            <a:custGeom>
              <a:avLst/>
              <a:gdLst/>
              <a:ahLst/>
              <a:cxnLst/>
              <a:rect l="l" t="t" r="r" b="b"/>
              <a:pathLst>
                <a:path w="696" h="2312" extrusionOk="0">
                  <a:moveTo>
                    <a:pt x="170" y="0"/>
                  </a:moveTo>
                  <a:cubicBezTo>
                    <a:pt x="347" y="206"/>
                    <a:pt x="350" y="468"/>
                    <a:pt x="309" y="740"/>
                  </a:cubicBezTo>
                  <a:cubicBezTo>
                    <a:pt x="247" y="1149"/>
                    <a:pt x="193" y="1563"/>
                    <a:pt x="156" y="1983"/>
                  </a:cubicBezTo>
                  <a:cubicBezTo>
                    <a:pt x="144" y="2087"/>
                    <a:pt x="91" y="2209"/>
                    <a:pt x="1" y="2281"/>
                  </a:cubicBezTo>
                  <a:cubicBezTo>
                    <a:pt x="55" y="2291"/>
                    <a:pt x="110" y="2298"/>
                    <a:pt x="165" y="2306"/>
                  </a:cubicBezTo>
                  <a:cubicBezTo>
                    <a:pt x="190" y="2308"/>
                    <a:pt x="216" y="2311"/>
                    <a:pt x="241" y="2311"/>
                  </a:cubicBezTo>
                  <a:cubicBezTo>
                    <a:pt x="267" y="2311"/>
                    <a:pt x="292" y="2308"/>
                    <a:pt x="316" y="2300"/>
                  </a:cubicBezTo>
                  <a:cubicBezTo>
                    <a:pt x="437" y="2255"/>
                    <a:pt x="511" y="2116"/>
                    <a:pt x="523" y="1999"/>
                  </a:cubicBezTo>
                  <a:cubicBezTo>
                    <a:pt x="555" y="1638"/>
                    <a:pt x="602" y="1280"/>
                    <a:pt x="654" y="928"/>
                  </a:cubicBezTo>
                  <a:cubicBezTo>
                    <a:pt x="696" y="658"/>
                    <a:pt x="688" y="396"/>
                    <a:pt x="445" y="213"/>
                  </a:cubicBezTo>
                  <a:cubicBezTo>
                    <a:pt x="355" y="144"/>
                    <a:pt x="264" y="72"/>
                    <a:pt x="1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9"/>
            <p:cNvSpPr/>
            <p:nvPr/>
          </p:nvSpPr>
          <p:spPr>
            <a:xfrm>
              <a:off x="4214460" y="2933160"/>
              <a:ext cx="9976" cy="10048"/>
            </a:xfrm>
            <a:custGeom>
              <a:avLst/>
              <a:gdLst/>
              <a:ahLst/>
              <a:cxnLst/>
              <a:rect l="l" t="t" r="r" b="b"/>
              <a:pathLst>
                <a:path w="281" h="283" extrusionOk="0">
                  <a:moveTo>
                    <a:pt x="140" y="1"/>
                  </a:moveTo>
                  <a:cubicBezTo>
                    <a:pt x="62" y="1"/>
                    <a:pt x="0" y="64"/>
                    <a:pt x="0" y="142"/>
                  </a:cubicBezTo>
                  <a:cubicBezTo>
                    <a:pt x="0" y="219"/>
                    <a:pt x="62" y="283"/>
                    <a:pt x="140" y="283"/>
                  </a:cubicBezTo>
                  <a:cubicBezTo>
                    <a:pt x="217" y="283"/>
                    <a:pt x="281" y="219"/>
                    <a:pt x="281" y="142"/>
                  </a:cubicBezTo>
                  <a:cubicBezTo>
                    <a:pt x="281" y="64"/>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4279396" y="3050784"/>
              <a:ext cx="9976" cy="9977"/>
            </a:xfrm>
            <a:custGeom>
              <a:avLst/>
              <a:gdLst/>
              <a:ahLst/>
              <a:cxnLst/>
              <a:rect l="l" t="t" r="r" b="b"/>
              <a:pathLst>
                <a:path w="281" h="281" extrusionOk="0">
                  <a:moveTo>
                    <a:pt x="141" y="0"/>
                  </a:moveTo>
                  <a:cubicBezTo>
                    <a:pt x="63" y="0"/>
                    <a:pt x="0" y="62"/>
                    <a:pt x="0" y="140"/>
                  </a:cubicBezTo>
                  <a:cubicBezTo>
                    <a:pt x="0" y="218"/>
                    <a:pt x="63" y="281"/>
                    <a:pt x="141" y="281"/>
                  </a:cubicBezTo>
                  <a:cubicBezTo>
                    <a:pt x="217" y="281"/>
                    <a:pt x="281" y="218"/>
                    <a:pt x="281" y="140"/>
                  </a:cubicBezTo>
                  <a:cubicBezTo>
                    <a:pt x="281" y="62"/>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4243112" y="2855229"/>
              <a:ext cx="10757" cy="9977"/>
            </a:xfrm>
            <a:custGeom>
              <a:avLst/>
              <a:gdLst/>
              <a:ahLst/>
              <a:cxnLst/>
              <a:rect l="l" t="t" r="r" b="b"/>
              <a:pathLst>
                <a:path w="303" h="281" extrusionOk="0">
                  <a:moveTo>
                    <a:pt x="151" y="1"/>
                  </a:moveTo>
                  <a:cubicBezTo>
                    <a:pt x="84" y="1"/>
                    <a:pt x="24" y="49"/>
                    <a:pt x="13" y="118"/>
                  </a:cubicBezTo>
                  <a:cubicBezTo>
                    <a:pt x="0" y="195"/>
                    <a:pt x="52" y="267"/>
                    <a:pt x="129" y="279"/>
                  </a:cubicBezTo>
                  <a:cubicBezTo>
                    <a:pt x="137" y="280"/>
                    <a:pt x="145" y="281"/>
                    <a:pt x="152" y="281"/>
                  </a:cubicBezTo>
                  <a:cubicBezTo>
                    <a:pt x="220" y="281"/>
                    <a:pt x="279" y="232"/>
                    <a:pt x="290" y="164"/>
                  </a:cubicBezTo>
                  <a:cubicBezTo>
                    <a:pt x="303" y="87"/>
                    <a:pt x="251" y="14"/>
                    <a:pt x="175" y="3"/>
                  </a:cubicBezTo>
                  <a:cubicBezTo>
                    <a:pt x="167" y="1"/>
                    <a:pt x="159" y="1"/>
                    <a:pt x="15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4217407" y="2878129"/>
              <a:ext cx="10047" cy="10012"/>
            </a:xfrm>
            <a:custGeom>
              <a:avLst/>
              <a:gdLst/>
              <a:ahLst/>
              <a:cxnLst/>
              <a:rect l="l" t="t" r="r" b="b"/>
              <a:pathLst>
                <a:path w="283" h="282" extrusionOk="0">
                  <a:moveTo>
                    <a:pt x="142" y="1"/>
                  </a:moveTo>
                  <a:cubicBezTo>
                    <a:pt x="64" y="1"/>
                    <a:pt x="1" y="64"/>
                    <a:pt x="1" y="140"/>
                  </a:cubicBezTo>
                  <a:cubicBezTo>
                    <a:pt x="1" y="218"/>
                    <a:pt x="64" y="281"/>
                    <a:pt x="142" y="281"/>
                  </a:cubicBezTo>
                  <a:cubicBezTo>
                    <a:pt x="219" y="281"/>
                    <a:pt x="283" y="218"/>
                    <a:pt x="283" y="140"/>
                  </a:cubicBezTo>
                  <a:cubicBezTo>
                    <a:pt x="283" y="64"/>
                    <a:pt x="219" y="1"/>
                    <a:pt x="1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4252307" y="3077909"/>
              <a:ext cx="10012" cy="9977"/>
            </a:xfrm>
            <a:custGeom>
              <a:avLst/>
              <a:gdLst/>
              <a:ahLst/>
              <a:cxnLst/>
              <a:rect l="l" t="t" r="r" b="b"/>
              <a:pathLst>
                <a:path w="282" h="281" extrusionOk="0">
                  <a:moveTo>
                    <a:pt x="142" y="0"/>
                  </a:moveTo>
                  <a:cubicBezTo>
                    <a:pt x="64" y="0"/>
                    <a:pt x="0" y="64"/>
                    <a:pt x="0" y="141"/>
                  </a:cubicBezTo>
                  <a:cubicBezTo>
                    <a:pt x="0" y="218"/>
                    <a:pt x="64" y="281"/>
                    <a:pt x="142" y="281"/>
                  </a:cubicBezTo>
                  <a:cubicBezTo>
                    <a:pt x="218" y="281"/>
                    <a:pt x="281" y="218"/>
                    <a:pt x="281" y="141"/>
                  </a:cubicBezTo>
                  <a:cubicBezTo>
                    <a:pt x="281" y="64"/>
                    <a:pt x="218" y="0"/>
                    <a:pt x="14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4275775" y="3101341"/>
              <a:ext cx="9976" cy="10012"/>
            </a:xfrm>
            <a:custGeom>
              <a:avLst/>
              <a:gdLst/>
              <a:ahLst/>
              <a:cxnLst/>
              <a:rect l="l" t="t" r="r" b="b"/>
              <a:pathLst>
                <a:path w="281" h="282" extrusionOk="0">
                  <a:moveTo>
                    <a:pt x="140" y="1"/>
                  </a:moveTo>
                  <a:cubicBezTo>
                    <a:pt x="62" y="1"/>
                    <a:pt x="0" y="63"/>
                    <a:pt x="0" y="140"/>
                  </a:cubicBezTo>
                  <a:cubicBezTo>
                    <a:pt x="0" y="218"/>
                    <a:pt x="62" y="282"/>
                    <a:pt x="140" y="282"/>
                  </a:cubicBezTo>
                  <a:cubicBezTo>
                    <a:pt x="217" y="282"/>
                    <a:pt x="281" y="218"/>
                    <a:pt x="281" y="140"/>
                  </a:cubicBezTo>
                  <a:cubicBezTo>
                    <a:pt x="281" y="63"/>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4150802" y="2928260"/>
              <a:ext cx="20556" cy="9906"/>
            </a:xfrm>
            <a:custGeom>
              <a:avLst/>
              <a:gdLst/>
              <a:ahLst/>
              <a:cxnLst/>
              <a:rect l="l" t="t" r="r" b="b"/>
              <a:pathLst>
                <a:path w="579" h="279" extrusionOk="0">
                  <a:moveTo>
                    <a:pt x="138" y="0"/>
                  </a:moveTo>
                  <a:cubicBezTo>
                    <a:pt x="62" y="0"/>
                    <a:pt x="0" y="62"/>
                    <a:pt x="0" y="140"/>
                  </a:cubicBezTo>
                  <a:cubicBezTo>
                    <a:pt x="0" y="215"/>
                    <a:pt x="61" y="278"/>
                    <a:pt x="138" y="278"/>
                  </a:cubicBezTo>
                  <a:lnTo>
                    <a:pt x="440" y="278"/>
                  </a:lnTo>
                  <a:cubicBezTo>
                    <a:pt x="518" y="278"/>
                    <a:pt x="579" y="215"/>
                    <a:pt x="579" y="140"/>
                  </a:cubicBezTo>
                  <a:cubicBezTo>
                    <a:pt x="579" y="64"/>
                    <a:pt x="518" y="0"/>
                    <a:pt x="4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4335528" y="2989575"/>
              <a:ext cx="20591" cy="9906"/>
            </a:xfrm>
            <a:custGeom>
              <a:avLst/>
              <a:gdLst/>
              <a:ahLst/>
              <a:cxnLst/>
              <a:rect l="l" t="t" r="r" b="b"/>
              <a:pathLst>
                <a:path w="580" h="279" extrusionOk="0">
                  <a:moveTo>
                    <a:pt x="139" y="0"/>
                  </a:moveTo>
                  <a:cubicBezTo>
                    <a:pt x="64" y="0"/>
                    <a:pt x="1" y="62"/>
                    <a:pt x="1" y="140"/>
                  </a:cubicBezTo>
                  <a:cubicBezTo>
                    <a:pt x="1" y="215"/>
                    <a:pt x="61" y="278"/>
                    <a:pt x="139" y="278"/>
                  </a:cubicBezTo>
                  <a:lnTo>
                    <a:pt x="441" y="278"/>
                  </a:lnTo>
                  <a:cubicBezTo>
                    <a:pt x="519" y="278"/>
                    <a:pt x="579" y="215"/>
                    <a:pt x="579" y="140"/>
                  </a:cubicBezTo>
                  <a:cubicBezTo>
                    <a:pt x="579" y="64"/>
                    <a:pt x="51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4354629" y="3008712"/>
              <a:ext cx="20591" cy="9906"/>
            </a:xfrm>
            <a:custGeom>
              <a:avLst/>
              <a:gdLst/>
              <a:ahLst/>
              <a:cxnLst/>
              <a:rect l="l" t="t" r="r" b="b"/>
              <a:pathLst>
                <a:path w="580" h="279" extrusionOk="0">
                  <a:moveTo>
                    <a:pt x="139" y="1"/>
                  </a:moveTo>
                  <a:cubicBezTo>
                    <a:pt x="63" y="1"/>
                    <a:pt x="1" y="63"/>
                    <a:pt x="1" y="141"/>
                  </a:cubicBezTo>
                  <a:cubicBezTo>
                    <a:pt x="1" y="215"/>
                    <a:pt x="61" y="279"/>
                    <a:pt x="139" y="279"/>
                  </a:cubicBezTo>
                  <a:lnTo>
                    <a:pt x="441" y="279"/>
                  </a:lnTo>
                  <a:cubicBezTo>
                    <a:pt x="519" y="279"/>
                    <a:pt x="579" y="215"/>
                    <a:pt x="579" y="141"/>
                  </a:cubicBezTo>
                  <a:cubicBezTo>
                    <a:pt x="579" y="64"/>
                    <a:pt x="519" y="1"/>
                    <a:pt x="4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4349268" y="3054405"/>
              <a:ext cx="20591" cy="9906"/>
            </a:xfrm>
            <a:custGeom>
              <a:avLst/>
              <a:gdLst/>
              <a:ahLst/>
              <a:cxnLst/>
              <a:rect l="l" t="t" r="r" b="b"/>
              <a:pathLst>
                <a:path w="580" h="279" extrusionOk="0">
                  <a:moveTo>
                    <a:pt x="139" y="0"/>
                  </a:moveTo>
                  <a:cubicBezTo>
                    <a:pt x="63" y="0"/>
                    <a:pt x="1" y="62"/>
                    <a:pt x="1" y="139"/>
                  </a:cubicBezTo>
                  <a:cubicBezTo>
                    <a:pt x="1" y="215"/>
                    <a:pt x="61" y="278"/>
                    <a:pt x="139" y="278"/>
                  </a:cubicBezTo>
                  <a:lnTo>
                    <a:pt x="441" y="278"/>
                  </a:lnTo>
                  <a:cubicBezTo>
                    <a:pt x="519" y="278"/>
                    <a:pt x="579" y="216"/>
                    <a:pt x="579" y="139"/>
                  </a:cubicBezTo>
                  <a:cubicBezTo>
                    <a:pt x="579" y="64"/>
                    <a:pt x="51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4127192" y="2942959"/>
              <a:ext cx="20627" cy="9870"/>
            </a:xfrm>
            <a:custGeom>
              <a:avLst/>
              <a:gdLst/>
              <a:ahLst/>
              <a:cxnLst/>
              <a:rect l="l" t="t" r="r" b="b"/>
              <a:pathLst>
                <a:path w="581" h="278" extrusionOk="0">
                  <a:moveTo>
                    <a:pt x="140" y="1"/>
                  </a:moveTo>
                  <a:cubicBezTo>
                    <a:pt x="64" y="1"/>
                    <a:pt x="0" y="61"/>
                    <a:pt x="0" y="139"/>
                  </a:cubicBezTo>
                  <a:cubicBezTo>
                    <a:pt x="0" y="215"/>
                    <a:pt x="62" y="277"/>
                    <a:pt x="140" y="277"/>
                  </a:cubicBezTo>
                  <a:lnTo>
                    <a:pt x="442" y="277"/>
                  </a:lnTo>
                  <a:cubicBezTo>
                    <a:pt x="518" y="277"/>
                    <a:pt x="580" y="217"/>
                    <a:pt x="580" y="139"/>
                  </a:cubicBezTo>
                  <a:cubicBezTo>
                    <a:pt x="580" y="64"/>
                    <a:pt x="518" y="1"/>
                    <a:pt x="4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9"/>
            <p:cNvSpPr/>
            <p:nvPr/>
          </p:nvSpPr>
          <p:spPr>
            <a:xfrm>
              <a:off x="4352747" y="2866697"/>
              <a:ext cx="32875" cy="32878"/>
            </a:xfrm>
            <a:custGeom>
              <a:avLst/>
              <a:gdLst/>
              <a:ahLst/>
              <a:cxnLst/>
              <a:rect l="l" t="t" r="r" b="b"/>
              <a:pathLst>
                <a:path w="926" h="926" extrusionOk="0">
                  <a:moveTo>
                    <a:pt x="463" y="0"/>
                  </a:moveTo>
                  <a:cubicBezTo>
                    <a:pt x="208" y="0"/>
                    <a:pt x="1" y="208"/>
                    <a:pt x="1" y="462"/>
                  </a:cubicBezTo>
                  <a:cubicBezTo>
                    <a:pt x="1" y="719"/>
                    <a:pt x="208" y="926"/>
                    <a:pt x="463" y="926"/>
                  </a:cubicBezTo>
                  <a:cubicBezTo>
                    <a:pt x="719" y="926"/>
                    <a:pt x="926" y="719"/>
                    <a:pt x="926" y="462"/>
                  </a:cubicBezTo>
                  <a:cubicBezTo>
                    <a:pt x="926" y="208"/>
                    <a:pt x="719" y="0"/>
                    <a:pt x="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4355410" y="2866945"/>
              <a:ext cx="30284" cy="32700"/>
            </a:xfrm>
            <a:custGeom>
              <a:avLst/>
              <a:gdLst/>
              <a:ahLst/>
              <a:cxnLst/>
              <a:rect l="l" t="t" r="r" b="b"/>
              <a:pathLst>
                <a:path w="853" h="921" extrusionOk="0">
                  <a:moveTo>
                    <a:pt x="458" y="1"/>
                  </a:moveTo>
                  <a:lnTo>
                    <a:pt x="458" y="1"/>
                  </a:lnTo>
                  <a:cubicBezTo>
                    <a:pt x="504" y="73"/>
                    <a:pt x="530" y="157"/>
                    <a:pt x="530" y="250"/>
                  </a:cubicBezTo>
                  <a:cubicBezTo>
                    <a:pt x="530" y="504"/>
                    <a:pt x="324" y="712"/>
                    <a:pt x="68" y="712"/>
                  </a:cubicBezTo>
                  <a:cubicBezTo>
                    <a:pt x="45" y="712"/>
                    <a:pt x="23" y="710"/>
                    <a:pt x="0" y="706"/>
                  </a:cubicBezTo>
                  <a:lnTo>
                    <a:pt x="0" y="706"/>
                  </a:lnTo>
                  <a:cubicBezTo>
                    <a:pt x="82" y="835"/>
                    <a:pt x="226" y="920"/>
                    <a:pt x="390" y="920"/>
                  </a:cubicBezTo>
                  <a:cubicBezTo>
                    <a:pt x="645" y="920"/>
                    <a:pt x="852" y="713"/>
                    <a:pt x="852" y="458"/>
                  </a:cubicBezTo>
                  <a:cubicBezTo>
                    <a:pt x="852" y="227"/>
                    <a:pt x="681" y="34"/>
                    <a:pt x="4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4252769" y="2982155"/>
              <a:ext cx="14485" cy="13279"/>
            </a:xfrm>
            <a:custGeom>
              <a:avLst/>
              <a:gdLst/>
              <a:ahLst/>
              <a:cxnLst/>
              <a:rect l="l" t="t" r="r" b="b"/>
              <a:pathLst>
                <a:path w="408" h="374" extrusionOk="0">
                  <a:moveTo>
                    <a:pt x="254" y="0"/>
                  </a:moveTo>
                  <a:cubicBezTo>
                    <a:pt x="220" y="0"/>
                    <a:pt x="187" y="12"/>
                    <a:pt x="160" y="37"/>
                  </a:cubicBezTo>
                  <a:lnTo>
                    <a:pt x="59" y="133"/>
                  </a:lnTo>
                  <a:cubicBezTo>
                    <a:pt x="3" y="185"/>
                    <a:pt x="0" y="273"/>
                    <a:pt x="52" y="329"/>
                  </a:cubicBezTo>
                  <a:cubicBezTo>
                    <a:pt x="80" y="359"/>
                    <a:pt x="116" y="373"/>
                    <a:pt x="153" y="373"/>
                  </a:cubicBezTo>
                  <a:cubicBezTo>
                    <a:pt x="186" y="373"/>
                    <a:pt x="219" y="360"/>
                    <a:pt x="248" y="336"/>
                  </a:cubicBezTo>
                  <a:lnTo>
                    <a:pt x="349" y="241"/>
                  </a:lnTo>
                  <a:cubicBezTo>
                    <a:pt x="405" y="188"/>
                    <a:pt x="408" y="100"/>
                    <a:pt x="356" y="44"/>
                  </a:cubicBezTo>
                  <a:cubicBezTo>
                    <a:pt x="329" y="15"/>
                    <a:pt x="291" y="0"/>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4269988" y="2924994"/>
              <a:ext cx="58721" cy="54358"/>
            </a:xfrm>
            <a:custGeom>
              <a:avLst/>
              <a:gdLst/>
              <a:ahLst/>
              <a:cxnLst/>
              <a:rect l="l" t="t" r="r" b="b"/>
              <a:pathLst>
                <a:path w="1654" h="1531" extrusionOk="0">
                  <a:moveTo>
                    <a:pt x="1500" y="0"/>
                  </a:moveTo>
                  <a:cubicBezTo>
                    <a:pt x="1466" y="0"/>
                    <a:pt x="1432" y="13"/>
                    <a:pt x="1406" y="38"/>
                  </a:cubicBezTo>
                  <a:lnTo>
                    <a:pt x="1213" y="215"/>
                  </a:lnTo>
                  <a:cubicBezTo>
                    <a:pt x="1157" y="268"/>
                    <a:pt x="1154" y="356"/>
                    <a:pt x="1206" y="412"/>
                  </a:cubicBezTo>
                  <a:cubicBezTo>
                    <a:pt x="1234" y="442"/>
                    <a:pt x="1270" y="457"/>
                    <a:pt x="1307" y="457"/>
                  </a:cubicBezTo>
                  <a:cubicBezTo>
                    <a:pt x="1342" y="457"/>
                    <a:pt x="1373" y="445"/>
                    <a:pt x="1402" y="419"/>
                  </a:cubicBezTo>
                  <a:lnTo>
                    <a:pt x="1595" y="241"/>
                  </a:lnTo>
                  <a:cubicBezTo>
                    <a:pt x="1650" y="189"/>
                    <a:pt x="1654" y="100"/>
                    <a:pt x="1602" y="45"/>
                  </a:cubicBezTo>
                  <a:cubicBezTo>
                    <a:pt x="1575" y="15"/>
                    <a:pt x="1537" y="0"/>
                    <a:pt x="1500" y="0"/>
                  </a:cubicBezTo>
                  <a:close/>
                  <a:moveTo>
                    <a:pt x="922" y="538"/>
                  </a:moveTo>
                  <a:cubicBezTo>
                    <a:pt x="888" y="538"/>
                    <a:pt x="854" y="550"/>
                    <a:pt x="828" y="575"/>
                  </a:cubicBezTo>
                  <a:lnTo>
                    <a:pt x="635" y="753"/>
                  </a:lnTo>
                  <a:cubicBezTo>
                    <a:pt x="580" y="805"/>
                    <a:pt x="576" y="894"/>
                    <a:pt x="629" y="949"/>
                  </a:cubicBezTo>
                  <a:cubicBezTo>
                    <a:pt x="655" y="980"/>
                    <a:pt x="691" y="995"/>
                    <a:pt x="730" y="995"/>
                  </a:cubicBezTo>
                  <a:cubicBezTo>
                    <a:pt x="763" y="995"/>
                    <a:pt x="798" y="982"/>
                    <a:pt x="825" y="956"/>
                  </a:cubicBezTo>
                  <a:lnTo>
                    <a:pt x="1016" y="779"/>
                  </a:lnTo>
                  <a:cubicBezTo>
                    <a:pt x="1072" y="726"/>
                    <a:pt x="1077" y="638"/>
                    <a:pt x="1024" y="582"/>
                  </a:cubicBezTo>
                  <a:cubicBezTo>
                    <a:pt x="996" y="553"/>
                    <a:pt x="959" y="538"/>
                    <a:pt x="922" y="538"/>
                  </a:cubicBezTo>
                  <a:close/>
                  <a:moveTo>
                    <a:pt x="347" y="1074"/>
                  </a:moveTo>
                  <a:cubicBezTo>
                    <a:pt x="313" y="1074"/>
                    <a:pt x="279" y="1087"/>
                    <a:pt x="252" y="1111"/>
                  </a:cubicBezTo>
                  <a:lnTo>
                    <a:pt x="59" y="1290"/>
                  </a:lnTo>
                  <a:cubicBezTo>
                    <a:pt x="5" y="1342"/>
                    <a:pt x="0" y="1429"/>
                    <a:pt x="54" y="1485"/>
                  </a:cubicBezTo>
                  <a:cubicBezTo>
                    <a:pt x="80" y="1516"/>
                    <a:pt x="116" y="1530"/>
                    <a:pt x="154" y="1530"/>
                  </a:cubicBezTo>
                  <a:cubicBezTo>
                    <a:pt x="186" y="1530"/>
                    <a:pt x="221" y="1517"/>
                    <a:pt x="249" y="1493"/>
                  </a:cubicBezTo>
                  <a:lnTo>
                    <a:pt x="441" y="1314"/>
                  </a:lnTo>
                  <a:cubicBezTo>
                    <a:pt x="497" y="1262"/>
                    <a:pt x="501" y="1175"/>
                    <a:pt x="448" y="1119"/>
                  </a:cubicBezTo>
                  <a:cubicBezTo>
                    <a:pt x="421" y="1089"/>
                    <a:pt x="384" y="1074"/>
                    <a:pt x="347" y="10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4331409" y="2908875"/>
              <a:ext cx="14485" cy="13279"/>
            </a:xfrm>
            <a:custGeom>
              <a:avLst/>
              <a:gdLst/>
              <a:ahLst/>
              <a:cxnLst/>
              <a:rect l="l" t="t" r="r" b="b"/>
              <a:pathLst>
                <a:path w="408" h="374" extrusionOk="0">
                  <a:moveTo>
                    <a:pt x="254" y="1"/>
                  </a:moveTo>
                  <a:cubicBezTo>
                    <a:pt x="220" y="1"/>
                    <a:pt x="186" y="13"/>
                    <a:pt x="160" y="38"/>
                  </a:cubicBezTo>
                  <a:lnTo>
                    <a:pt x="59" y="133"/>
                  </a:lnTo>
                  <a:cubicBezTo>
                    <a:pt x="3" y="185"/>
                    <a:pt x="0" y="273"/>
                    <a:pt x="52" y="329"/>
                  </a:cubicBezTo>
                  <a:cubicBezTo>
                    <a:pt x="79" y="359"/>
                    <a:pt x="115" y="374"/>
                    <a:pt x="153" y="374"/>
                  </a:cubicBezTo>
                  <a:cubicBezTo>
                    <a:pt x="187" y="374"/>
                    <a:pt x="220" y="362"/>
                    <a:pt x="248" y="336"/>
                  </a:cubicBezTo>
                  <a:lnTo>
                    <a:pt x="348" y="241"/>
                  </a:lnTo>
                  <a:cubicBezTo>
                    <a:pt x="404" y="190"/>
                    <a:pt x="407" y="100"/>
                    <a:pt x="356" y="46"/>
                  </a:cubicBezTo>
                  <a:cubicBezTo>
                    <a:pt x="328" y="16"/>
                    <a:pt x="291" y="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4133263" y="3021351"/>
              <a:ext cx="57408" cy="38665"/>
            </a:xfrm>
            <a:custGeom>
              <a:avLst/>
              <a:gdLst/>
              <a:ahLst/>
              <a:cxnLst/>
              <a:rect l="l" t="t" r="r" b="b"/>
              <a:pathLst>
                <a:path w="1617" h="1089" extrusionOk="0">
                  <a:moveTo>
                    <a:pt x="522" y="0"/>
                  </a:moveTo>
                  <a:cubicBezTo>
                    <a:pt x="468" y="0"/>
                    <a:pt x="414" y="16"/>
                    <a:pt x="369" y="46"/>
                  </a:cubicBezTo>
                  <a:lnTo>
                    <a:pt x="166" y="182"/>
                  </a:lnTo>
                  <a:cubicBezTo>
                    <a:pt x="1" y="293"/>
                    <a:pt x="5" y="536"/>
                    <a:pt x="173" y="642"/>
                  </a:cubicBezTo>
                  <a:lnTo>
                    <a:pt x="891" y="1088"/>
                  </a:lnTo>
                  <a:lnTo>
                    <a:pt x="1617" y="274"/>
                  </a:lnTo>
                  <a:lnTo>
                    <a:pt x="591" y="9"/>
                  </a:lnTo>
                  <a:cubicBezTo>
                    <a:pt x="568" y="3"/>
                    <a:pt x="545"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4148494" y="3025647"/>
              <a:ext cx="42177" cy="34404"/>
            </a:xfrm>
            <a:custGeom>
              <a:avLst/>
              <a:gdLst/>
              <a:ahLst/>
              <a:cxnLst/>
              <a:rect l="l" t="t" r="r" b="b"/>
              <a:pathLst>
                <a:path w="1188" h="969" extrusionOk="0">
                  <a:moveTo>
                    <a:pt x="600" y="0"/>
                  </a:moveTo>
                  <a:lnTo>
                    <a:pt x="0" y="679"/>
                  </a:lnTo>
                  <a:lnTo>
                    <a:pt x="464" y="969"/>
                  </a:lnTo>
                  <a:lnTo>
                    <a:pt x="1188" y="153"/>
                  </a:lnTo>
                  <a:lnTo>
                    <a:pt x="60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4190531" y="3059909"/>
              <a:ext cx="39088" cy="55849"/>
            </a:xfrm>
            <a:custGeom>
              <a:avLst/>
              <a:gdLst/>
              <a:ahLst/>
              <a:cxnLst/>
              <a:rect l="l" t="t" r="r" b="b"/>
              <a:pathLst>
                <a:path w="1101" h="1573" extrusionOk="0">
                  <a:moveTo>
                    <a:pt x="817" y="1"/>
                  </a:moveTo>
                  <a:lnTo>
                    <a:pt x="1" y="725"/>
                  </a:lnTo>
                  <a:lnTo>
                    <a:pt x="447" y="1443"/>
                  </a:lnTo>
                  <a:cubicBezTo>
                    <a:pt x="501" y="1529"/>
                    <a:pt x="590" y="1572"/>
                    <a:pt x="679" y="1572"/>
                  </a:cubicBezTo>
                  <a:cubicBezTo>
                    <a:pt x="766" y="1572"/>
                    <a:pt x="853" y="1531"/>
                    <a:pt x="907" y="1450"/>
                  </a:cubicBezTo>
                  <a:lnTo>
                    <a:pt x="1043" y="1247"/>
                  </a:lnTo>
                  <a:cubicBezTo>
                    <a:pt x="1086" y="1182"/>
                    <a:pt x="1100" y="1102"/>
                    <a:pt x="1080" y="1025"/>
                  </a:cubicBez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4197134" y="3077838"/>
              <a:ext cx="32414" cy="37848"/>
            </a:xfrm>
            <a:custGeom>
              <a:avLst/>
              <a:gdLst/>
              <a:ahLst/>
              <a:cxnLst/>
              <a:rect l="l" t="t" r="r" b="b"/>
              <a:pathLst>
                <a:path w="913" h="1066" extrusionOk="0">
                  <a:moveTo>
                    <a:pt x="760" y="1"/>
                  </a:moveTo>
                  <a:cubicBezTo>
                    <a:pt x="750" y="40"/>
                    <a:pt x="733" y="80"/>
                    <a:pt x="710" y="115"/>
                  </a:cubicBezTo>
                  <a:lnTo>
                    <a:pt x="518" y="400"/>
                  </a:lnTo>
                  <a:cubicBezTo>
                    <a:pt x="443" y="514"/>
                    <a:pt x="320" y="570"/>
                    <a:pt x="197" y="570"/>
                  </a:cubicBezTo>
                  <a:cubicBezTo>
                    <a:pt x="129" y="570"/>
                    <a:pt x="60" y="553"/>
                    <a:pt x="0" y="518"/>
                  </a:cubicBezTo>
                  <a:lnTo>
                    <a:pt x="0" y="518"/>
                  </a:lnTo>
                  <a:lnTo>
                    <a:pt x="261" y="936"/>
                  </a:lnTo>
                  <a:cubicBezTo>
                    <a:pt x="315" y="1022"/>
                    <a:pt x="404" y="1065"/>
                    <a:pt x="494" y="1065"/>
                  </a:cubicBezTo>
                  <a:cubicBezTo>
                    <a:pt x="580" y="1065"/>
                    <a:pt x="667" y="1025"/>
                    <a:pt x="721" y="944"/>
                  </a:cubicBezTo>
                  <a:lnTo>
                    <a:pt x="857" y="741"/>
                  </a:lnTo>
                  <a:cubicBezTo>
                    <a:pt x="900" y="676"/>
                    <a:pt x="913" y="594"/>
                    <a:pt x="893" y="519"/>
                  </a:cubicBezTo>
                  <a:lnTo>
                    <a:pt x="76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4099286" y="3095377"/>
              <a:ext cx="56555" cy="54252"/>
            </a:xfrm>
            <a:custGeom>
              <a:avLst/>
              <a:gdLst/>
              <a:ahLst/>
              <a:cxnLst/>
              <a:rect l="l" t="t" r="r" b="b"/>
              <a:pathLst>
                <a:path w="1593" h="1528" extrusionOk="0">
                  <a:moveTo>
                    <a:pt x="580" y="1"/>
                  </a:moveTo>
                  <a:cubicBezTo>
                    <a:pt x="501" y="1"/>
                    <a:pt x="423" y="26"/>
                    <a:pt x="356" y="74"/>
                  </a:cubicBezTo>
                  <a:lnTo>
                    <a:pt x="152" y="226"/>
                  </a:lnTo>
                  <a:cubicBezTo>
                    <a:pt x="1" y="340"/>
                    <a:pt x="19" y="572"/>
                    <a:pt x="186" y="660"/>
                  </a:cubicBezTo>
                  <a:lnTo>
                    <a:pt x="664" y="911"/>
                  </a:lnTo>
                  <a:lnTo>
                    <a:pt x="916" y="1391"/>
                  </a:lnTo>
                  <a:cubicBezTo>
                    <a:pt x="963" y="1481"/>
                    <a:pt x="1053" y="1527"/>
                    <a:pt x="1143" y="1527"/>
                  </a:cubicBezTo>
                  <a:cubicBezTo>
                    <a:pt x="1220" y="1527"/>
                    <a:pt x="1298" y="1493"/>
                    <a:pt x="1350" y="1424"/>
                  </a:cubicBezTo>
                  <a:lnTo>
                    <a:pt x="1503" y="1219"/>
                  </a:lnTo>
                  <a:cubicBezTo>
                    <a:pt x="1571" y="1122"/>
                    <a:pt x="1592" y="998"/>
                    <a:pt x="1556" y="883"/>
                  </a:cubicBezTo>
                  <a:lnTo>
                    <a:pt x="1350" y="225"/>
                  </a:lnTo>
                  <a:lnTo>
                    <a:pt x="691" y="18"/>
                  </a:lnTo>
                  <a:cubicBezTo>
                    <a:pt x="655" y="6"/>
                    <a:pt x="617" y="1"/>
                    <a:pt x="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4126589" y="3111105"/>
              <a:ext cx="29254" cy="38487"/>
            </a:xfrm>
            <a:custGeom>
              <a:avLst/>
              <a:gdLst/>
              <a:ahLst/>
              <a:cxnLst/>
              <a:rect l="l" t="t" r="r" b="b"/>
              <a:pathLst>
                <a:path w="824" h="1084" extrusionOk="0">
                  <a:moveTo>
                    <a:pt x="649" y="1"/>
                  </a:moveTo>
                  <a:cubicBezTo>
                    <a:pt x="640" y="93"/>
                    <a:pt x="602" y="186"/>
                    <a:pt x="541" y="266"/>
                  </a:cubicBezTo>
                  <a:lnTo>
                    <a:pt x="337" y="532"/>
                  </a:lnTo>
                  <a:cubicBezTo>
                    <a:pt x="261" y="628"/>
                    <a:pt x="154" y="676"/>
                    <a:pt x="53" y="676"/>
                  </a:cubicBezTo>
                  <a:cubicBezTo>
                    <a:pt x="35" y="676"/>
                    <a:pt x="18" y="674"/>
                    <a:pt x="0" y="671"/>
                  </a:cubicBezTo>
                  <a:lnTo>
                    <a:pt x="0" y="671"/>
                  </a:lnTo>
                  <a:lnTo>
                    <a:pt x="144" y="945"/>
                  </a:lnTo>
                  <a:cubicBezTo>
                    <a:pt x="191" y="1036"/>
                    <a:pt x="281" y="1083"/>
                    <a:pt x="371" y="1083"/>
                  </a:cubicBezTo>
                  <a:cubicBezTo>
                    <a:pt x="448" y="1083"/>
                    <a:pt x="525" y="1049"/>
                    <a:pt x="577" y="979"/>
                  </a:cubicBezTo>
                  <a:lnTo>
                    <a:pt x="730" y="775"/>
                  </a:lnTo>
                  <a:cubicBezTo>
                    <a:pt x="802" y="679"/>
                    <a:pt x="823" y="555"/>
                    <a:pt x="787" y="441"/>
                  </a:cubicBezTo>
                  <a:lnTo>
                    <a:pt x="6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4131524" y="2998380"/>
              <a:ext cx="130152" cy="118906"/>
            </a:xfrm>
            <a:custGeom>
              <a:avLst/>
              <a:gdLst/>
              <a:ahLst/>
              <a:cxnLst/>
              <a:rect l="l" t="t" r="r" b="b"/>
              <a:pathLst>
                <a:path w="3666" h="3349" extrusionOk="0">
                  <a:moveTo>
                    <a:pt x="2702" y="0"/>
                  </a:moveTo>
                  <a:cubicBezTo>
                    <a:pt x="2550" y="0"/>
                    <a:pt x="2393" y="57"/>
                    <a:pt x="2250" y="191"/>
                  </a:cubicBezTo>
                  <a:cubicBezTo>
                    <a:pt x="2224" y="216"/>
                    <a:pt x="2199" y="240"/>
                    <a:pt x="2174" y="267"/>
                  </a:cubicBezTo>
                  <a:lnTo>
                    <a:pt x="176" y="2522"/>
                  </a:lnTo>
                  <a:cubicBezTo>
                    <a:pt x="1" y="2720"/>
                    <a:pt x="11" y="3017"/>
                    <a:pt x="195" y="3203"/>
                  </a:cubicBezTo>
                  <a:cubicBezTo>
                    <a:pt x="291" y="3300"/>
                    <a:pt x="419" y="3348"/>
                    <a:pt x="546" y="3348"/>
                  </a:cubicBezTo>
                  <a:cubicBezTo>
                    <a:pt x="664" y="3348"/>
                    <a:pt x="782" y="3307"/>
                    <a:pt x="876" y="3223"/>
                  </a:cubicBezTo>
                  <a:lnTo>
                    <a:pt x="3131" y="1224"/>
                  </a:lnTo>
                  <a:cubicBezTo>
                    <a:pt x="3158" y="1199"/>
                    <a:pt x="3184" y="1174"/>
                    <a:pt x="3207" y="1148"/>
                  </a:cubicBezTo>
                  <a:cubicBezTo>
                    <a:pt x="3665" y="661"/>
                    <a:pt x="3219" y="0"/>
                    <a:pt x="2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9"/>
            <p:cNvSpPr/>
            <p:nvPr/>
          </p:nvSpPr>
          <p:spPr>
            <a:xfrm>
              <a:off x="4133973" y="3000262"/>
              <a:ext cx="124969" cy="116953"/>
            </a:xfrm>
            <a:custGeom>
              <a:avLst/>
              <a:gdLst/>
              <a:ahLst/>
              <a:cxnLst/>
              <a:rect l="l" t="t" r="r" b="b"/>
              <a:pathLst>
                <a:path w="3520" h="3294" extrusionOk="0">
                  <a:moveTo>
                    <a:pt x="2886" y="0"/>
                  </a:moveTo>
                  <a:cubicBezTo>
                    <a:pt x="3001" y="225"/>
                    <a:pt x="2995" y="509"/>
                    <a:pt x="2769" y="750"/>
                  </a:cubicBezTo>
                  <a:cubicBezTo>
                    <a:pt x="2745" y="776"/>
                    <a:pt x="2720" y="800"/>
                    <a:pt x="2693" y="826"/>
                  </a:cubicBezTo>
                  <a:lnTo>
                    <a:pt x="438" y="2825"/>
                  </a:lnTo>
                  <a:cubicBezTo>
                    <a:pt x="345" y="2908"/>
                    <a:pt x="225" y="2950"/>
                    <a:pt x="109" y="2950"/>
                  </a:cubicBezTo>
                  <a:cubicBezTo>
                    <a:pt x="73" y="2950"/>
                    <a:pt x="37" y="2944"/>
                    <a:pt x="1" y="2937"/>
                  </a:cubicBezTo>
                  <a:lnTo>
                    <a:pt x="1" y="2937"/>
                  </a:lnTo>
                  <a:cubicBezTo>
                    <a:pt x="24" y="3015"/>
                    <a:pt x="65" y="3087"/>
                    <a:pt x="126" y="3149"/>
                  </a:cubicBezTo>
                  <a:cubicBezTo>
                    <a:pt x="224" y="3245"/>
                    <a:pt x="349" y="3294"/>
                    <a:pt x="477" y="3294"/>
                  </a:cubicBezTo>
                  <a:cubicBezTo>
                    <a:pt x="594" y="3294"/>
                    <a:pt x="713" y="3252"/>
                    <a:pt x="807" y="3170"/>
                  </a:cubicBezTo>
                  <a:lnTo>
                    <a:pt x="3062" y="1171"/>
                  </a:lnTo>
                  <a:cubicBezTo>
                    <a:pt x="3089" y="1146"/>
                    <a:pt x="3115" y="1121"/>
                    <a:pt x="3138" y="1095"/>
                  </a:cubicBezTo>
                  <a:cubicBezTo>
                    <a:pt x="3519" y="689"/>
                    <a:pt x="3276" y="166"/>
                    <a:pt x="28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59"/>
          <p:cNvGrpSpPr/>
          <p:nvPr/>
        </p:nvGrpSpPr>
        <p:grpSpPr>
          <a:xfrm>
            <a:off x="3437462" y="2859987"/>
            <a:ext cx="327024" cy="269049"/>
            <a:chOff x="3437462" y="2859987"/>
            <a:chExt cx="327024" cy="269049"/>
          </a:xfrm>
        </p:grpSpPr>
        <p:sp>
          <p:nvSpPr>
            <p:cNvPr id="4644" name="Google Shape;4644;p59"/>
            <p:cNvSpPr/>
            <p:nvPr/>
          </p:nvSpPr>
          <p:spPr>
            <a:xfrm>
              <a:off x="3461569" y="2903372"/>
              <a:ext cx="279760" cy="192153"/>
            </a:xfrm>
            <a:custGeom>
              <a:avLst/>
              <a:gdLst/>
              <a:ahLst/>
              <a:cxnLst/>
              <a:rect l="l" t="t" r="r" b="b"/>
              <a:pathLst>
                <a:path w="7880" h="5412" extrusionOk="0">
                  <a:moveTo>
                    <a:pt x="306" y="1"/>
                  </a:moveTo>
                  <a:cubicBezTo>
                    <a:pt x="137" y="1"/>
                    <a:pt x="1" y="137"/>
                    <a:pt x="1" y="306"/>
                  </a:cubicBezTo>
                  <a:lnTo>
                    <a:pt x="1" y="5105"/>
                  </a:lnTo>
                  <a:cubicBezTo>
                    <a:pt x="1" y="5275"/>
                    <a:pt x="137" y="5411"/>
                    <a:pt x="306" y="5411"/>
                  </a:cubicBezTo>
                  <a:lnTo>
                    <a:pt x="7571" y="5411"/>
                  </a:lnTo>
                  <a:cubicBezTo>
                    <a:pt x="7740" y="5411"/>
                    <a:pt x="7879" y="5275"/>
                    <a:pt x="7876" y="5105"/>
                  </a:cubicBezTo>
                  <a:lnTo>
                    <a:pt x="7876" y="306"/>
                  </a:lnTo>
                  <a:cubicBezTo>
                    <a:pt x="7876" y="137"/>
                    <a:pt x="7740" y="1"/>
                    <a:pt x="7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717267" y="2903372"/>
              <a:ext cx="24071" cy="192153"/>
            </a:xfrm>
            <a:custGeom>
              <a:avLst/>
              <a:gdLst/>
              <a:ahLst/>
              <a:cxnLst/>
              <a:rect l="l" t="t" r="r" b="b"/>
              <a:pathLst>
                <a:path w="678" h="5412" extrusionOk="0">
                  <a:moveTo>
                    <a:pt x="1" y="1"/>
                  </a:moveTo>
                  <a:cubicBezTo>
                    <a:pt x="169" y="1"/>
                    <a:pt x="306" y="137"/>
                    <a:pt x="306" y="306"/>
                  </a:cubicBezTo>
                  <a:lnTo>
                    <a:pt x="306" y="5105"/>
                  </a:lnTo>
                  <a:cubicBezTo>
                    <a:pt x="306" y="5275"/>
                    <a:pt x="169" y="5411"/>
                    <a:pt x="1" y="5411"/>
                  </a:cubicBezTo>
                  <a:lnTo>
                    <a:pt x="371" y="5411"/>
                  </a:lnTo>
                  <a:cubicBezTo>
                    <a:pt x="541" y="5411"/>
                    <a:pt x="677" y="5275"/>
                    <a:pt x="677" y="5105"/>
                  </a:cubicBezTo>
                  <a:lnTo>
                    <a:pt x="677" y="306"/>
                  </a:lnTo>
                  <a:cubicBezTo>
                    <a:pt x="677" y="137"/>
                    <a:pt x="538"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482871" y="2921266"/>
              <a:ext cx="237086" cy="156364"/>
            </a:xfrm>
            <a:custGeom>
              <a:avLst/>
              <a:gdLst/>
              <a:ahLst/>
              <a:cxnLst/>
              <a:rect l="l" t="t" r="r" b="b"/>
              <a:pathLst>
                <a:path w="6678" h="4404" extrusionOk="0">
                  <a:moveTo>
                    <a:pt x="206" y="0"/>
                  </a:moveTo>
                  <a:cubicBezTo>
                    <a:pt x="93" y="0"/>
                    <a:pt x="1" y="92"/>
                    <a:pt x="1" y="205"/>
                  </a:cubicBezTo>
                  <a:lnTo>
                    <a:pt x="1" y="4198"/>
                  </a:lnTo>
                  <a:cubicBezTo>
                    <a:pt x="1" y="4312"/>
                    <a:pt x="93" y="4404"/>
                    <a:pt x="206" y="4404"/>
                  </a:cubicBezTo>
                  <a:lnTo>
                    <a:pt x="6473" y="4404"/>
                  </a:lnTo>
                  <a:cubicBezTo>
                    <a:pt x="6586" y="4404"/>
                    <a:pt x="6678" y="4312"/>
                    <a:pt x="6678" y="4198"/>
                  </a:cubicBezTo>
                  <a:lnTo>
                    <a:pt x="6678" y="205"/>
                  </a:lnTo>
                  <a:cubicBezTo>
                    <a:pt x="6678" y="92"/>
                    <a:pt x="6586" y="0"/>
                    <a:pt x="6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699302" y="2921266"/>
              <a:ext cx="20662" cy="156364"/>
            </a:xfrm>
            <a:custGeom>
              <a:avLst/>
              <a:gdLst/>
              <a:ahLst/>
              <a:cxnLst/>
              <a:rect l="l" t="t" r="r" b="b"/>
              <a:pathLst>
                <a:path w="582" h="4404" extrusionOk="0">
                  <a:moveTo>
                    <a:pt x="380" y="0"/>
                  </a:moveTo>
                  <a:cubicBezTo>
                    <a:pt x="379" y="0"/>
                    <a:pt x="378" y="0"/>
                    <a:pt x="377" y="0"/>
                  </a:cubicBezTo>
                  <a:lnTo>
                    <a:pt x="0" y="0"/>
                  </a:lnTo>
                  <a:cubicBezTo>
                    <a:pt x="114" y="0"/>
                    <a:pt x="206" y="92"/>
                    <a:pt x="206" y="205"/>
                  </a:cubicBezTo>
                  <a:lnTo>
                    <a:pt x="206" y="4198"/>
                  </a:lnTo>
                  <a:cubicBezTo>
                    <a:pt x="206" y="4312"/>
                    <a:pt x="114" y="4404"/>
                    <a:pt x="0" y="4404"/>
                  </a:cubicBezTo>
                  <a:lnTo>
                    <a:pt x="377" y="4404"/>
                  </a:lnTo>
                  <a:cubicBezTo>
                    <a:pt x="490" y="4404"/>
                    <a:pt x="582" y="4312"/>
                    <a:pt x="582" y="4198"/>
                  </a:cubicBezTo>
                  <a:lnTo>
                    <a:pt x="582" y="205"/>
                  </a:lnTo>
                  <a:cubicBezTo>
                    <a:pt x="582" y="93"/>
                    <a:pt x="491" y="0"/>
                    <a:pt x="3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538825" y="3014712"/>
              <a:ext cx="96744" cy="62915"/>
            </a:xfrm>
            <a:custGeom>
              <a:avLst/>
              <a:gdLst/>
              <a:ahLst/>
              <a:cxnLst/>
              <a:rect l="l" t="t" r="r" b="b"/>
              <a:pathLst>
                <a:path w="2725" h="1772" extrusionOk="0">
                  <a:moveTo>
                    <a:pt x="1362" y="0"/>
                  </a:moveTo>
                  <a:cubicBezTo>
                    <a:pt x="611" y="0"/>
                    <a:pt x="0" y="609"/>
                    <a:pt x="0" y="1362"/>
                  </a:cubicBezTo>
                  <a:lnTo>
                    <a:pt x="0" y="1772"/>
                  </a:lnTo>
                  <a:lnTo>
                    <a:pt x="2724" y="1772"/>
                  </a:lnTo>
                  <a:lnTo>
                    <a:pt x="2724" y="1362"/>
                  </a:lnTo>
                  <a:cubicBezTo>
                    <a:pt x="2724" y="609"/>
                    <a:pt x="2114"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3580222" y="3014712"/>
              <a:ext cx="55348" cy="62915"/>
            </a:xfrm>
            <a:custGeom>
              <a:avLst/>
              <a:gdLst/>
              <a:ahLst/>
              <a:cxnLst/>
              <a:rect l="l" t="t" r="r" b="b"/>
              <a:pathLst>
                <a:path w="1559" h="1772" extrusionOk="0">
                  <a:moveTo>
                    <a:pt x="196" y="0"/>
                  </a:moveTo>
                  <a:cubicBezTo>
                    <a:pt x="130" y="0"/>
                    <a:pt x="65" y="5"/>
                    <a:pt x="0" y="15"/>
                  </a:cubicBezTo>
                  <a:cubicBezTo>
                    <a:pt x="296" y="58"/>
                    <a:pt x="563" y="196"/>
                    <a:pt x="767" y="399"/>
                  </a:cubicBezTo>
                  <a:cubicBezTo>
                    <a:pt x="1013" y="645"/>
                    <a:pt x="1166" y="986"/>
                    <a:pt x="1166" y="1362"/>
                  </a:cubicBezTo>
                  <a:lnTo>
                    <a:pt x="1166" y="1772"/>
                  </a:lnTo>
                  <a:lnTo>
                    <a:pt x="1558" y="1772"/>
                  </a:lnTo>
                  <a:lnTo>
                    <a:pt x="1558" y="1362"/>
                  </a:lnTo>
                  <a:cubicBezTo>
                    <a:pt x="1558" y="986"/>
                    <a:pt x="1405" y="645"/>
                    <a:pt x="1158" y="399"/>
                  </a:cubicBezTo>
                  <a:cubicBezTo>
                    <a:pt x="912" y="153"/>
                    <a:pt x="571" y="0"/>
                    <a:pt x="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3576530" y="2990854"/>
              <a:ext cx="21337" cy="38949"/>
            </a:xfrm>
            <a:custGeom>
              <a:avLst/>
              <a:gdLst/>
              <a:ahLst/>
              <a:cxnLst/>
              <a:rect l="l" t="t" r="r" b="b"/>
              <a:pathLst>
                <a:path w="601" h="1097" extrusionOk="0">
                  <a:moveTo>
                    <a:pt x="0" y="0"/>
                  </a:moveTo>
                  <a:lnTo>
                    <a:pt x="0" y="796"/>
                  </a:lnTo>
                  <a:cubicBezTo>
                    <a:pt x="0" y="962"/>
                    <a:pt x="134" y="1097"/>
                    <a:pt x="300" y="1097"/>
                  </a:cubicBezTo>
                  <a:cubicBezTo>
                    <a:pt x="465" y="1097"/>
                    <a:pt x="600" y="962"/>
                    <a:pt x="600" y="796"/>
                  </a:cubicBezTo>
                  <a:lnTo>
                    <a:pt x="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3581785" y="2990783"/>
              <a:ext cx="16083" cy="38913"/>
            </a:xfrm>
            <a:custGeom>
              <a:avLst/>
              <a:gdLst/>
              <a:ahLst/>
              <a:cxnLst/>
              <a:rect l="l" t="t" r="r" b="b"/>
              <a:pathLst>
                <a:path w="453" h="1096" extrusionOk="0">
                  <a:moveTo>
                    <a:pt x="152" y="1"/>
                  </a:moveTo>
                  <a:lnTo>
                    <a:pt x="152" y="797"/>
                  </a:lnTo>
                  <a:cubicBezTo>
                    <a:pt x="152" y="907"/>
                    <a:pt x="91" y="1005"/>
                    <a:pt x="1" y="1057"/>
                  </a:cubicBezTo>
                  <a:cubicBezTo>
                    <a:pt x="47" y="1082"/>
                    <a:pt x="98" y="1096"/>
                    <a:pt x="152" y="1096"/>
                  </a:cubicBezTo>
                  <a:cubicBezTo>
                    <a:pt x="317" y="1096"/>
                    <a:pt x="452" y="961"/>
                    <a:pt x="452" y="797"/>
                  </a:cubicBezTo>
                  <a:lnTo>
                    <a:pt x="45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3543973" y="2909550"/>
              <a:ext cx="86378" cy="92455"/>
            </a:xfrm>
            <a:custGeom>
              <a:avLst/>
              <a:gdLst/>
              <a:ahLst/>
              <a:cxnLst/>
              <a:rect l="l" t="t" r="r" b="b"/>
              <a:pathLst>
                <a:path w="2433" h="2604" extrusionOk="0">
                  <a:moveTo>
                    <a:pt x="1217" y="1"/>
                  </a:moveTo>
                  <a:lnTo>
                    <a:pt x="1" y="645"/>
                  </a:lnTo>
                  <a:lnTo>
                    <a:pt x="1" y="1388"/>
                  </a:lnTo>
                  <a:cubicBezTo>
                    <a:pt x="1" y="2060"/>
                    <a:pt x="546" y="2604"/>
                    <a:pt x="1217" y="2604"/>
                  </a:cubicBezTo>
                  <a:cubicBezTo>
                    <a:pt x="1889" y="2604"/>
                    <a:pt x="2433" y="2059"/>
                    <a:pt x="2433" y="1388"/>
                  </a:cubicBezTo>
                  <a:lnTo>
                    <a:pt x="2433" y="645"/>
                  </a:lnTo>
                  <a:lnTo>
                    <a:pt x="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3580577" y="2925385"/>
              <a:ext cx="49775" cy="76584"/>
            </a:xfrm>
            <a:custGeom>
              <a:avLst/>
              <a:gdLst/>
              <a:ahLst/>
              <a:cxnLst/>
              <a:rect l="l" t="t" r="r" b="b"/>
              <a:pathLst>
                <a:path w="1402" h="2157" extrusionOk="0">
                  <a:moveTo>
                    <a:pt x="1032" y="1"/>
                  </a:moveTo>
                  <a:lnTo>
                    <a:pt x="1032" y="941"/>
                  </a:lnTo>
                  <a:cubicBezTo>
                    <a:pt x="1032" y="1548"/>
                    <a:pt x="583" y="2053"/>
                    <a:pt x="0" y="2142"/>
                  </a:cubicBezTo>
                  <a:cubicBezTo>
                    <a:pt x="62" y="2151"/>
                    <a:pt x="122" y="2157"/>
                    <a:pt x="186" y="2157"/>
                  </a:cubicBezTo>
                  <a:cubicBezTo>
                    <a:pt x="858" y="2157"/>
                    <a:pt x="1402" y="1613"/>
                    <a:pt x="1402" y="942"/>
                  </a:cubicBezTo>
                  <a:lnTo>
                    <a:pt x="1402" y="199"/>
                  </a:lnTo>
                  <a:lnTo>
                    <a:pt x="10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3543973" y="2887218"/>
              <a:ext cx="86378" cy="50737"/>
            </a:xfrm>
            <a:custGeom>
              <a:avLst/>
              <a:gdLst/>
              <a:ahLst/>
              <a:cxnLst/>
              <a:rect l="l" t="t" r="r" b="b"/>
              <a:pathLst>
                <a:path w="2433" h="1429" extrusionOk="0">
                  <a:moveTo>
                    <a:pt x="1217" y="1"/>
                  </a:moveTo>
                  <a:cubicBezTo>
                    <a:pt x="546" y="1"/>
                    <a:pt x="1" y="543"/>
                    <a:pt x="1" y="1217"/>
                  </a:cubicBezTo>
                  <a:lnTo>
                    <a:pt x="1" y="1428"/>
                  </a:lnTo>
                  <a:cubicBezTo>
                    <a:pt x="1" y="1428"/>
                    <a:pt x="1" y="1428"/>
                    <a:pt x="2" y="1428"/>
                  </a:cubicBezTo>
                  <a:cubicBezTo>
                    <a:pt x="38" y="1428"/>
                    <a:pt x="799" y="1422"/>
                    <a:pt x="1217" y="843"/>
                  </a:cubicBezTo>
                  <a:cubicBezTo>
                    <a:pt x="1635" y="1422"/>
                    <a:pt x="2396" y="1428"/>
                    <a:pt x="2431" y="1428"/>
                  </a:cubicBezTo>
                  <a:cubicBezTo>
                    <a:pt x="2432" y="1428"/>
                    <a:pt x="2433" y="1428"/>
                    <a:pt x="2433" y="1428"/>
                  </a:cubicBezTo>
                  <a:lnTo>
                    <a:pt x="2433" y="1217"/>
                  </a:lnTo>
                  <a:cubicBezTo>
                    <a:pt x="2433" y="543"/>
                    <a:pt x="1889"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3580577" y="2887147"/>
              <a:ext cx="49775" cy="50772"/>
            </a:xfrm>
            <a:custGeom>
              <a:avLst/>
              <a:gdLst/>
              <a:ahLst/>
              <a:cxnLst/>
              <a:rect l="l" t="t" r="r" b="b"/>
              <a:pathLst>
                <a:path w="1402" h="1430" extrusionOk="0">
                  <a:moveTo>
                    <a:pt x="186" y="0"/>
                  </a:moveTo>
                  <a:cubicBezTo>
                    <a:pt x="122" y="0"/>
                    <a:pt x="62" y="6"/>
                    <a:pt x="0" y="14"/>
                  </a:cubicBezTo>
                  <a:cubicBezTo>
                    <a:pt x="586" y="105"/>
                    <a:pt x="1032" y="609"/>
                    <a:pt x="1032" y="1216"/>
                  </a:cubicBezTo>
                  <a:lnTo>
                    <a:pt x="1032" y="1379"/>
                  </a:lnTo>
                  <a:cubicBezTo>
                    <a:pt x="1232" y="1428"/>
                    <a:pt x="1385" y="1429"/>
                    <a:pt x="1400" y="1429"/>
                  </a:cubicBezTo>
                  <a:cubicBezTo>
                    <a:pt x="1401" y="1429"/>
                    <a:pt x="1402" y="1429"/>
                    <a:pt x="1402" y="1429"/>
                  </a:cubicBezTo>
                  <a:lnTo>
                    <a:pt x="1402" y="1216"/>
                  </a:lnTo>
                  <a:cubicBezTo>
                    <a:pt x="1402" y="545"/>
                    <a:pt x="858" y="3"/>
                    <a:pt x="1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3527535" y="2937811"/>
              <a:ext cx="16580" cy="23291"/>
            </a:xfrm>
            <a:custGeom>
              <a:avLst/>
              <a:gdLst/>
              <a:ahLst/>
              <a:cxnLst/>
              <a:rect l="l" t="t" r="r" b="b"/>
              <a:pathLst>
                <a:path w="467" h="656" extrusionOk="0">
                  <a:moveTo>
                    <a:pt x="327" y="1"/>
                  </a:moveTo>
                  <a:cubicBezTo>
                    <a:pt x="146" y="1"/>
                    <a:pt x="0" y="146"/>
                    <a:pt x="0" y="327"/>
                  </a:cubicBezTo>
                  <a:cubicBezTo>
                    <a:pt x="0" y="509"/>
                    <a:pt x="147" y="655"/>
                    <a:pt x="327" y="655"/>
                  </a:cubicBezTo>
                  <a:lnTo>
                    <a:pt x="467" y="655"/>
                  </a:ln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3630318" y="2937811"/>
              <a:ext cx="16580" cy="23291"/>
            </a:xfrm>
            <a:custGeom>
              <a:avLst/>
              <a:gdLst/>
              <a:ahLst/>
              <a:cxnLst/>
              <a:rect l="l" t="t" r="r" b="b"/>
              <a:pathLst>
                <a:path w="467" h="656" extrusionOk="0">
                  <a:moveTo>
                    <a:pt x="1" y="1"/>
                  </a:moveTo>
                  <a:lnTo>
                    <a:pt x="1" y="655"/>
                  </a:lnTo>
                  <a:lnTo>
                    <a:pt x="140" y="655"/>
                  </a:lnTo>
                  <a:cubicBezTo>
                    <a:pt x="320" y="655"/>
                    <a:pt x="467" y="509"/>
                    <a:pt x="467" y="327"/>
                  </a:cubicBezTo>
                  <a:cubicBezTo>
                    <a:pt x="467" y="146"/>
                    <a:pt x="322"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3630318" y="2939125"/>
              <a:ext cx="16580" cy="21978"/>
            </a:xfrm>
            <a:custGeom>
              <a:avLst/>
              <a:gdLst/>
              <a:ahLst/>
              <a:cxnLst/>
              <a:rect l="l" t="t" r="r" b="b"/>
              <a:pathLst>
                <a:path w="467" h="619" extrusionOk="0">
                  <a:moveTo>
                    <a:pt x="291" y="1"/>
                  </a:moveTo>
                  <a:lnTo>
                    <a:pt x="291" y="1"/>
                  </a:lnTo>
                  <a:cubicBezTo>
                    <a:pt x="303" y="36"/>
                    <a:pt x="310" y="74"/>
                    <a:pt x="310" y="115"/>
                  </a:cubicBezTo>
                  <a:cubicBezTo>
                    <a:pt x="310" y="290"/>
                    <a:pt x="173" y="433"/>
                    <a:pt x="1" y="441"/>
                  </a:cubicBezTo>
                  <a:lnTo>
                    <a:pt x="1" y="618"/>
                  </a:lnTo>
                  <a:lnTo>
                    <a:pt x="140" y="618"/>
                  </a:lnTo>
                  <a:cubicBezTo>
                    <a:pt x="322" y="618"/>
                    <a:pt x="467" y="470"/>
                    <a:pt x="467" y="290"/>
                  </a:cubicBezTo>
                  <a:cubicBezTo>
                    <a:pt x="467" y="201"/>
                    <a:pt x="430" y="119"/>
                    <a:pt x="372" y="60"/>
                  </a:cubicBezTo>
                  <a:cubicBezTo>
                    <a:pt x="349" y="37"/>
                    <a:pt x="322" y="17"/>
                    <a:pt x="2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3563003" y="2944592"/>
              <a:ext cx="9586" cy="15019"/>
            </a:xfrm>
            <a:custGeom>
              <a:avLst/>
              <a:gdLst/>
              <a:ahLst/>
              <a:cxnLst/>
              <a:rect l="l" t="t" r="r" b="b"/>
              <a:pathLst>
                <a:path w="270" h="423" extrusionOk="0">
                  <a:moveTo>
                    <a:pt x="134" y="1"/>
                  </a:moveTo>
                  <a:cubicBezTo>
                    <a:pt x="61" y="1"/>
                    <a:pt x="0" y="63"/>
                    <a:pt x="0" y="136"/>
                  </a:cubicBezTo>
                  <a:lnTo>
                    <a:pt x="0" y="287"/>
                  </a:lnTo>
                  <a:cubicBezTo>
                    <a:pt x="0" y="361"/>
                    <a:pt x="61" y="423"/>
                    <a:pt x="134" y="423"/>
                  </a:cubicBezTo>
                  <a:cubicBezTo>
                    <a:pt x="210" y="423"/>
                    <a:pt x="269" y="364"/>
                    <a:pt x="269" y="287"/>
                  </a:cubicBezTo>
                  <a:lnTo>
                    <a:pt x="269" y="136"/>
                  </a:lnTo>
                  <a:cubicBezTo>
                    <a:pt x="269" y="63"/>
                    <a:pt x="209"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3601809" y="2944592"/>
              <a:ext cx="9586" cy="15019"/>
            </a:xfrm>
            <a:custGeom>
              <a:avLst/>
              <a:gdLst/>
              <a:ahLst/>
              <a:cxnLst/>
              <a:rect l="l" t="t" r="r" b="b"/>
              <a:pathLst>
                <a:path w="270" h="423" extrusionOk="0">
                  <a:moveTo>
                    <a:pt x="135" y="1"/>
                  </a:moveTo>
                  <a:cubicBezTo>
                    <a:pt x="61" y="1"/>
                    <a:pt x="1" y="63"/>
                    <a:pt x="1" y="136"/>
                  </a:cubicBezTo>
                  <a:lnTo>
                    <a:pt x="1" y="287"/>
                  </a:lnTo>
                  <a:cubicBezTo>
                    <a:pt x="1" y="361"/>
                    <a:pt x="61" y="423"/>
                    <a:pt x="135" y="423"/>
                  </a:cubicBezTo>
                  <a:cubicBezTo>
                    <a:pt x="209" y="423"/>
                    <a:pt x="270" y="364"/>
                    <a:pt x="270" y="287"/>
                  </a:cubicBezTo>
                  <a:lnTo>
                    <a:pt x="270" y="136"/>
                  </a:lnTo>
                  <a:cubicBezTo>
                    <a:pt x="270" y="63"/>
                    <a:pt x="209"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3636105" y="2972356"/>
              <a:ext cx="127951" cy="84786"/>
            </a:xfrm>
            <a:custGeom>
              <a:avLst/>
              <a:gdLst/>
              <a:ahLst/>
              <a:cxnLst/>
              <a:rect l="l" t="t" r="r" b="b"/>
              <a:pathLst>
                <a:path w="3604" h="2388" extrusionOk="0">
                  <a:moveTo>
                    <a:pt x="727" y="0"/>
                  </a:moveTo>
                  <a:cubicBezTo>
                    <a:pt x="633" y="0"/>
                    <a:pt x="557" y="75"/>
                    <a:pt x="557" y="169"/>
                  </a:cubicBezTo>
                  <a:lnTo>
                    <a:pt x="557" y="652"/>
                  </a:lnTo>
                  <a:cubicBezTo>
                    <a:pt x="557" y="750"/>
                    <a:pt x="507" y="838"/>
                    <a:pt x="425" y="888"/>
                  </a:cubicBezTo>
                  <a:lnTo>
                    <a:pt x="74" y="1097"/>
                  </a:lnTo>
                  <a:cubicBezTo>
                    <a:pt x="0" y="1140"/>
                    <a:pt x="0" y="1247"/>
                    <a:pt x="74" y="1290"/>
                  </a:cubicBezTo>
                  <a:lnTo>
                    <a:pt x="425" y="1498"/>
                  </a:lnTo>
                  <a:cubicBezTo>
                    <a:pt x="507" y="1547"/>
                    <a:pt x="557" y="1637"/>
                    <a:pt x="557" y="1734"/>
                  </a:cubicBezTo>
                  <a:lnTo>
                    <a:pt x="557" y="2218"/>
                  </a:lnTo>
                  <a:cubicBezTo>
                    <a:pt x="557" y="2311"/>
                    <a:pt x="633" y="2388"/>
                    <a:pt x="727" y="2388"/>
                  </a:cubicBezTo>
                  <a:lnTo>
                    <a:pt x="3434" y="2388"/>
                  </a:lnTo>
                  <a:cubicBezTo>
                    <a:pt x="3527" y="2388"/>
                    <a:pt x="3604" y="2311"/>
                    <a:pt x="3604" y="2218"/>
                  </a:cubicBezTo>
                  <a:lnTo>
                    <a:pt x="3604" y="169"/>
                  </a:lnTo>
                  <a:cubicBezTo>
                    <a:pt x="3604" y="75"/>
                    <a:pt x="3527" y="0"/>
                    <a:pt x="3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9"/>
            <p:cNvSpPr/>
            <p:nvPr/>
          </p:nvSpPr>
          <p:spPr>
            <a:xfrm>
              <a:off x="3745385" y="2972356"/>
              <a:ext cx="18674" cy="84750"/>
            </a:xfrm>
            <a:custGeom>
              <a:avLst/>
              <a:gdLst/>
              <a:ahLst/>
              <a:cxnLst/>
              <a:rect l="l" t="t" r="r" b="b"/>
              <a:pathLst>
                <a:path w="526" h="2387" extrusionOk="0">
                  <a:moveTo>
                    <a:pt x="0" y="0"/>
                  </a:moveTo>
                  <a:cubicBezTo>
                    <a:pt x="91" y="0"/>
                    <a:pt x="167" y="75"/>
                    <a:pt x="167" y="169"/>
                  </a:cubicBezTo>
                  <a:lnTo>
                    <a:pt x="167" y="2218"/>
                  </a:lnTo>
                  <a:cubicBezTo>
                    <a:pt x="167" y="2311"/>
                    <a:pt x="94" y="2386"/>
                    <a:pt x="0" y="2386"/>
                  </a:cubicBezTo>
                  <a:lnTo>
                    <a:pt x="357" y="2386"/>
                  </a:lnTo>
                  <a:cubicBezTo>
                    <a:pt x="449" y="2386"/>
                    <a:pt x="526" y="2311"/>
                    <a:pt x="526" y="2218"/>
                  </a:cubicBezTo>
                  <a:lnTo>
                    <a:pt x="526" y="169"/>
                  </a:lnTo>
                  <a:cubicBezTo>
                    <a:pt x="526" y="75"/>
                    <a:pt x="449" y="0"/>
                    <a:pt x="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675940" y="2988120"/>
              <a:ext cx="68058" cy="53186"/>
            </a:xfrm>
            <a:custGeom>
              <a:avLst/>
              <a:gdLst/>
              <a:ahLst/>
              <a:cxnLst/>
              <a:rect l="l" t="t" r="r" b="b"/>
              <a:pathLst>
                <a:path w="1917" h="1498" extrusionOk="0">
                  <a:moveTo>
                    <a:pt x="1388" y="0"/>
                  </a:moveTo>
                  <a:cubicBezTo>
                    <a:pt x="1184" y="0"/>
                    <a:pt x="1011" y="140"/>
                    <a:pt x="959" y="328"/>
                  </a:cubicBezTo>
                  <a:cubicBezTo>
                    <a:pt x="908" y="139"/>
                    <a:pt x="734" y="0"/>
                    <a:pt x="528" y="0"/>
                  </a:cubicBezTo>
                  <a:cubicBezTo>
                    <a:pt x="519" y="0"/>
                    <a:pt x="509" y="0"/>
                    <a:pt x="500" y="1"/>
                  </a:cubicBezTo>
                  <a:cubicBezTo>
                    <a:pt x="345" y="10"/>
                    <a:pt x="202" y="106"/>
                    <a:pt x="132" y="246"/>
                  </a:cubicBezTo>
                  <a:cubicBezTo>
                    <a:pt x="1" y="502"/>
                    <a:pt x="93" y="787"/>
                    <a:pt x="304" y="965"/>
                  </a:cubicBezTo>
                  <a:cubicBezTo>
                    <a:pt x="304" y="965"/>
                    <a:pt x="792" y="1375"/>
                    <a:pt x="925" y="1486"/>
                  </a:cubicBezTo>
                  <a:cubicBezTo>
                    <a:pt x="935" y="1494"/>
                    <a:pt x="947" y="1498"/>
                    <a:pt x="959" y="1498"/>
                  </a:cubicBezTo>
                  <a:cubicBezTo>
                    <a:pt x="971" y="1498"/>
                    <a:pt x="983" y="1494"/>
                    <a:pt x="992" y="1486"/>
                  </a:cubicBezTo>
                  <a:cubicBezTo>
                    <a:pt x="1125" y="1372"/>
                    <a:pt x="1612" y="965"/>
                    <a:pt x="1612" y="965"/>
                  </a:cubicBezTo>
                  <a:cubicBezTo>
                    <a:pt x="1827" y="785"/>
                    <a:pt x="1916" y="502"/>
                    <a:pt x="1787" y="246"/>
                  </a:cubicBezTo>
                  <a:cubicBezTo>
                    <a:pt x="1716" y="106"/>
                    <a:pt x="1575" y="10"/>
                    <a:pt x="1418" y="1"/>
                  </a:cubicBezTo>
                  <a:cubicBezTo>
                    <a:pt x="1408" y="0"/>
                    <a:pt x="1398"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3698947" y="2988049"/>
              <a:ext cx="45053" cy="53258"/>
            </a:xfrm>
            <a:custGeom>
              <a:avLst/>
              <a:gdLst/>
              <a:ahLst/>
              <a:cxnLst/>
              <a:rect l="l" t="t" r="r" b="b"/>
              <a:pathLst>
                <a:path w="1269" h="1500" extrusionOk="0">
                  <a:moveTo>
                    <a:pt x="723" y="0"/>
                  </a:moveTo>
                  <a:cubicBezTo>
                    <a:pt x="733" y="15"/>
                    <a:pt x="741" y="32"/>
                    <a:pt x="750" y="48"/>
                  </a:cubicBezTo>
                  <a:cubicBezTo>
                    <a:pt x="881" y="305"/>
                    <a:pt x="790" y="589"/>
                    <a:pt x="577" y="767"/>
                  </a:cubicBezTo>
                  <a:cubicBezTo>
                    <a:pt x="577" y="767"/>
                    <a:pt x="173" y="1107"/>
                    <a:pt x="0" y="1252"/>
                  </a:cubicBezTo>
                  <a:cubicBezTo>
                    <a:pt x="114" y="1350"/>
                    <a:pt x="225" y="1443"/>
                    <a:pt x="279" y="1488"/>
                  </a:cubicBezTo>
                  <a:cubicBezTo>
                    <a:pt x="288" y="1496"/>
                    <a:pt x="300" y="1500"/>
                    <a:pt x="312" y="1500"/>
                  </a:cubicBezTo>
                  <a:cubicBezTo>
                    <a:pt x="323" y="1500"/>
                    <a:pt x="336" y="1496"/>
                    <a:pt x="346" y="1488"/>
                  </a:cubicBezTo>
                  <a:cubicBezTo>
                    <a:pt x="478" y="1377"/>
                    <a:pt x="966" y="967"/>
                    <a:pt x="966" y="967"/>
                  </a:cubicBezTo>
                  <a:cubicBezTo>
                    <a:pt x="1179" y="787"/>
                    <a:pt x="1268" y="504"/>
                    <a:pt x="1140" y="245"/>
                  </a:cubicBezTo>
                  <a:cubicBezTo>
                    <a:pt x="1071" y="107"/>
                    <a:pt x="929" y="10"/>
                    <a:pt x="7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3437462" y="2859987"/>
              <a:ext cx="84993" cy="85034"/>
            </a:xfrm>
            <a:custGeom>
              <a:avLst/>
              <a:gdLst/>
              <a:ahLst/>
              <a:cxnLst/>
              <a:rect l="l" t="t" r="r" b="b"/>
              <a:pathLst>
                <a:path w="2394" h="2395" extrusionOk="0">
                  <a:moveTo>
                    <a:pt x="1196" y="1"/>
                  </a:moveTo>
                  <a:cubicBezTo>
                    <a:pt x="536" y="1"/>
                    <a:pt x="0" y="536"/>
                    <a:pt x="0" y="1197"/>
                  </a:cubicBezTo>
                  <a:cubicBezTo>
                    <a:pt x="0" y="1857"/>
                    <a:pt x="536" y="2394"/>
                    <a:pt x="1196" y="2394"/>
                  </a:cubicBezTo>
                  <a:cubicBezTo>
                    <a:pt x="1858" y="2394"/>
                    <a:pt x="2393" y="1857"/>
                    <a:pt x="2393" y="1197"/>
                  </a:cubicBezTo>
                  <a:cubicBezTo>
                    <a:pt x="2393" y="536"/>
                    <a:pt x="1858"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3450385" y="2863785"/>
              <a:ext cx="72035" cy="81235"/>
            </a:xfrm>
            <a:custGeom>
              <a:avLst/>
              <a:gdLst/>
              <a:ahLst/>
              <a:cxnLst/>
              <a:rect l="l" t="t" r="r" b="b"/>
              <a:pathLst>
                <a:path w="2029" h="2288" extrusionOk="0">
                  <a:moveTo>
                    <a:pt x="1320" y="0"/>
                  </a:moveTo>
                  <a:lnTo>
                    <a:pt x="1320" y="0"/>
                  </a:lnTo>
                  <a:cubicBezTo>
                    <a:pt x="1546" y="218"/>
                    <a:pt x="1686" y="521"/>
                    <a:pt x="1686" y="860"/>
                  </a:cubicBezTo>
                  <a:cubicBezTo>
                    <a:pt x="1686" y="1520"/>
                    <a:pt x="1150" y="2057"/>
                    <a:pt x="490" y="2057"/>
                  </a:cubicBezTo>
                  <a:cubicBezTo>
                    <a:pt x="316" y="2057"/>
                    <a:pt x="150" y="2018"/>
                    <a:pt x="0" y="1952"/>
                  </a:cubicBezTo>
                  <a:lnTo>
                    <a:pt x="0" y="1952"/>
                  </a:lnTo>
                  <a:cubicBezTo>
                    <a:pt x="216" y="2159"/>
                    <a:pt x="510" y="2287"/>
                    <a:pt x="831" y="2287"/>
                  </a:cubicBezTo>
                  <a:cubicBezTo>
                    <a:pt x="1493" y="2287"/>
                    <a:pt x="2028" y="1750"/>
                    <a:pt x="2028" y="1090"/>
                  </a:cubicBezTo>
                  <a:cubicBezTo>
                    <a:pt x="2028" y="605"/>
                    <a:pt x="1737" y="186"/>
                    <a:pt x="13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3457735" y="2884768"/>
              <a:ext cx="9586" cy="16403"/>
            </a:xfrm>
            <a:custGeom>
              <a:avLst/>
              <a:gdLst/>
              <a:ahLst/>
              <a:cxnLst/>
              <a:rect l="l" t="t" r="r" b="b"/>
              <a:pathLst>
                <a:path w="270" h="462" extrusionOk="0">
                  <a:moveTo>
                    <a:pt x="134" y="1"/>
                  </a:moveTo>
                  <a:cubicBezTo>
                    <a:pt x="61" y="1"/>
                    <a:pt x="1" y="61"/>
                    <a:pt x="1" y="136"/>
                  </a:cubicBezTo>
                  <a:lnTo>
                    <a:pt x="1" y="326"/>
                  </a:lnTo>
                  <a:cubicBezTo>
                    <a:pt x="1" y="401"/>
                    <a:pt x="61" y="461"/>
                    <a:pt x="134" y="461"/>
                  </a:cubicBezTo>
                  <a:cubicBezTo>
                    <a:pt x="211" y="461"/>
                    <a:pt x="270" y="401"/>
                    <a:pt x="270" y="326"/>
                  </a:cubicBezTo>
                  <a:lnTo>
                    <a:pt x="270" y="136"/>
                  </a:lnTo>
                  <a:cubicBezTo>
                    <a:pt x="270" y="61"/>
                    <a:pt x="209" y="1"/>
                    <a:pt x="1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3492528" y="2884768"/>
              <a:ext cx="9586" cy="16403"/>
            </a:xfrm>
            <a:custGeom>
              <a:avLst/>
              <a:gdLst/>
              <a:ahLst/>
              <a:cxnLst/>
              <a:rect l="l" t="t" r="r" b="b"/>
              <a:pathLst>
                <a:path w="270" h="462" extrusionOk="0">
                  <a:moveTo>
                    <a:pt x="136" y="1"/>
                  </a:moveTo>
                  <a:cubicBezTo>
                    <a:pt x="61" y="1"/>
                    <a:pt x="1" y="61"/>
                    <a:pt x="1" y="136"/>
                  </a:cubicBezTo>
                  <a:lnTo>
                    <a:pt x="1" y="326"/>
                  </a:lnTo>
                  <a:cubicBezTo>
                    <a:pt x="1" y="401"/>
                    <a:pt x="61" y="461"/>
                    <a:pt x="136" y="461"/>
                  </a:cubicBezTo>
                  <a:cubicBezTo>
                    <a:pt x="209" y="461"/>
                    <a:pt x="270" y="401"/>
                    <a:pt x="270" y="326"/>
                  </a:cubicBezTo>
                  <a:lnTo>
                    <a:pt x="270" y="136"/>
                  </a:lnTo>
                  <a:cubicBezTo>
                    <a:pt x="270" y="61"/>
                    <a:pt x="209" y="1"/>
                    <a:pt x="1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3462954" y="2911787"/>
              <a:ext cx="33763" cy="15196"/>
            </a:xfrm>
            <a:custGeom>
              <a:avLst/>
              <a:gdLst/>
              <a:ahLst/>
              <a:cxnLst/>
              <a:rect l="l" t="t" r="r" b="b"/>
              <a:pathLst>
                <a:path w="951" h="428" extrusionOk="0">
                  <a:moveTo>
                    <a:pt x="800" y="0"/>
                  </a:moveTo>
                  <a:cubicBezTo>
                    <a:pt x="760" y="0"/>
                    <a:pt x="720" y="18"/>
                    <a:pt x="693" y="51"/>
                  </a:cubicBezTo>
                  <a:cubicBezTo>
                    <a:pt x="639" y="119"/>
                    <a:pt x="560" y="158"/>
                    <a:pt x="474" y="158"/>
                  </a:cubicBezTo>
                  <a:cubicBezTo>
                    <a:pt x="389" y="158"/>
                    <a:pt x="310" y="119"/>
                    <a:pt x="257" y="53"/>
                  </a:cubicBezTo>
                  <a:cubicBezTo>
                    <a:pt x="230" y="20"/>
                    <a:pt x="190" y="3"/>
                    <a:pt x="151" y="3"/>
                  </a:cubicBezTo>
                  <a:cubicBezTo>
                    <a:pt x="121" y="3"/>
                    <a:pt x="91" y="13"/>
                    <a:pt x="67" y="33"/>
                  </a:cubicBezTo>
                  <a:cubicBezTo>
                    <a:pt x="9" y="82"/>
                    <a:pt x="0" y="167"/>
                    <a:pt x="48" y="224"/>
                  </a:cubicBezTo>
                  <a:cubicBezTo>
                    <a:pt x="153" y="354"/>
                    <a:pt x="308" y="427"/>
                    <a:pt x="475" y="427"/>
                  </a:cubicBezTo>
                  <a:cubicBezTo>
                    <a:pt x="645" y="427"/>
                    <a:pt x="801" y="352"/>
                    <a:pt x="904" y="218"/>
                  </a:cubicBezTo>
                  <a:cubicBezTo>
                    <a:pt x="950" y="161"/>
                    <a:pt x="940" y="76"/>
                    <a:pt x="883" y="30"/>
                  </a:cubicBezTo>
                  <a:cubicBezTo>
                    <a:pt x="858" y="10"/>
                    <a:pt x="829" y="0"/>
                    <a:pt x="8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3575252" y="2965894"/>
              <a:ext cx="23929" cy="12888"/>
            </a:xfrm>
            <a:custGeom>
              <a:avLst/>
              <a:gdLst/>
              <a:ahLst/>
              <a:cxnLst/>
              <a:rect l="l" t="t" r="r" b="b"/>
              <a:pathLst>
                <a:path w="674" h="363" extrusionOk="0">
                  <a:moveTo>
                    <a:pt x="524" y="0"/>
                  </a:moveTo>
                  <a:cubicBezTo>
                    <a:pt x="484" y="0"/>
                    <a:pt x="444" y="18"/>
                    <a:pt x="418" y="51"/>
                  </a:cubicBezTo>
                  <a:cubicBezTo>
                    <a:pt x="398" y="76"/>
                    <a:pt x="367" y="90"/>
                    <a:pt x="336" y="90"/>
                  </a:cubicBezTo>
                  <a:cubicBezTo>
                    <a:pt x="306" y="90"/>
                    <a:pt x="277" y="76"/>
                    <a:pt x="257" y="53"/>
                  </a:cubicBezTo>
                  <a:cubicBezTo>
                    <a:pt x="230" y="20"/>
                    <a:pt x="190" y="3"/>
                    <a:pt x="151" y="3"/>
                  </a:cubicBezTo>
                  <a:cubicBezTo>
                    <a:pt x="121" y="3"/>
                    <a:pt x="91" y="13"/>
                    <a:pt x="67" y="33"/>
                  </a:cubicBezTo>
                  <a:cubicBezTo>
                    <a:pt x="9" y="82"/>
                    <a:pt x="0" y="167"/>
                    <a:pt x="46" y="224"/>
                  </a:cubicBezTo>
                  <a:cubicBezTo>
                    <a:pt x="118" y="312"/>
                    <a:pt x="223" y="362"/>
                    <a:pt x="336" y="362"/>
                  </a:cubicBezTo>
                  <a:cubicBezTo>
                    <a:pt x="449" y="362"/>
                    <a:pt x="556" y="312"/>
                    <a:pt x="628" y="218"/>
                  </a:cubicBezTo>
                  <a:cubicBezTo>
                    <a:pt x="674" y="161"/>
                    <a:pt x="664" y="76"/>
                    <a:pt x="606" y="30"/>
                  </a:cubicBezTo>
                  <a:cubicBezTo>
                    <a:pt x="582" y="10"/>
                    <a:pt x="553"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3438314" y="3094205"/>
              <a:ext cx="326161" cy="34830"/>
            </a:xfrm>
            <a:custGeom>
              <a:avLst/>
              <a:gdLst/>
              <a:ahLst/>
              <a:cxnLst/>
              <a:rect l="l" t="t" r="r" b="b"/>
              <a:pathLst>
                <a:path w="9187" h="981" extrusionOk="0">
                  <a:moveTo>
                    <a:pt x="248" y="0"/>
                  </a:moveTo>
                  <a:cubicBezTo>
                    <a:pt x="112" y="0"/>
                    <a:pt x="1" y="111"/>
                    <a:pt x="1" y="248"/>
                  </a:cubicBezTo>
                  <a:lnTo>
                    <a:pt x="1" y="583"/>
                  </a:lnTo>
                  <a:cubicBezTo>
                    <a:pt x="1" y="802"/>
                    <a:pt x="178" y="980"/>
                    <a:pt x="398" y="980"/>
                  </a:cubicBezTo>
                  <a:lnTo>
                    <a:pt x="8789" y="980"/>
                  </a:lnTo>
                  <a:cubicBezTo>
                    <a:pt x="9009" y="980"/>
                    <a:pt x="9186" y="802"/>
                    <a:pt x="9185" y="583"/>
                  </a:cubicBezTo>
                  <a:lnTo>
                    <a:pt x="9185" y="248"/>
                  </a:lnTo>
                  <a:cubicBezTo>
                    <a:pt x="9185" y="111"/>
                    <a:pt x="9074" y="0"/>
                    <a:pt x="8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3737149" y="3094205"/>
              <a:ext cx="27337" cy="34830"/>
            </a:xfrm>
            <a:custGeom>
              <a:avLst/>
              <a:gdLst/>
              <a:ahLst/>
              <a:cxnLst/>
              <a:rect l="l" t="t" r="r" b="b"/>
              <a:pathLst>
                <a:path w="770" h="981" extrusionOk="0">
                  <a:moveTo>
                    <a:pt x="150" y="0"/>
                  </a:moveTo>
                  <a:cubicBezTo>
                    <a:pt x="287" y="0"/>
                    <a:pt x="399" y="111"/>
                    <a:pt x="399" y="248"/>
                  </a:cubicBezTo>
                  <a:lnTo>
                    <a:pt x="399" y="583"/>
                  </a:lnTo>
                  <a:cubicBezTo>
                    <a:pt x="399" y="802"/>
                    <a:pt x="221" y="980"/>
                    <a:pt x="1" y="980"/>
                  </a:cubicBezTo>
                  <a:lnTo>
                    <a:pt x="372" y="980"/>
                  </a:lnTo>
                  <a:cubicBezTo>
                    <a:pt x="592" y="980"/>
                    <a:pt x="769" y="802"/>
                    <a:pt x="769" y="583"/>
                  </a:cubicBezTo>
                  <a:lnTo>
                    <a:pt x="769" y="248"/>
                  </a:lnTo>
                  <a:cubicBezTo>
                    <a:pt x="769" y="111"/>
                    <a:pt x="658" y="0"/>
                    <a:pt x="5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a:off x="3568506" y="3094205"/>
              <a:ext cx="65786" cy="16936"/>
            </a:xfrm>
            <a:custGeom>
              <a:avLst/>
              <a:gdLst/>
              <a:ahLst/>
              <a:cxnLst/>
              <a:rect l="l" t="t" r="r" b="b"/>
              <a:pathLst>
                <a:path w="1853" h="477" extrusionOk="0">
                  <a:moveTo>
                    <a:pt x="0" y="0"/>
                  </a:moveTo>
                  <a:lnTo>
                    <a:pt x="0" y="140"/>
                  </a:lnTo>
                  <a:cubicBezTo>
                    <a:pt x="0" y="326"/>
                    <a:pt x="152" y="477"/>
                    <a:pt x="337" y="477"/>
                  </a:cubicBezTo>
                  <a:lnTo>
                    <a:pt x="1516" y="477"/>
                  </a:lnTo>
                  <a:cubicBezTo>
                    <a:pt x="1701" y="477"/>
                    <a:pt x="1853" y="326"/>
                    <a:pt x="1853" y="140"/>
                  </a:cubicBezTo>
                  <a:lnTo>
                    <a:pt x="1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a:off x="3609122" y="3094205"/>
              <a:ext cx="25171" cy="16936"/>
            </a:xfrm>
            <a:custGeom>
              <a:avLst/>
              <a:gdLst/>
              <a:ahLst/>
              <a:cxnLst/>
              <a:rect l="l" t="t" r="r" b="b"/>
              <a:pathLst>
                <a:path w="709" h="477" extrusionOk="0">
                  <a:moveTo>
                    <a:pt x="337" y="0"/>
                  </a:moveTo>
                  <a:lnTo>
                    <a:pt x="337" y="140"/>
                  </a:lnTo>
                  <a:cubicBezTo>
                    <a:pt x="337" y="326"/>
                    <a:pt x="186" y="477"/>
                    <a:pt x="1" y="477"/>
                  </a:cubicBezTo>
                  <a:lnTo>
                    <a:pt x="372" y="477"/>
                  </a:lnTo>
                  <a:cubicBezTo>
                    <a:pt x="557" y="477"/>
                    <a:pt x="709" y="326"/>
                    <a:pt x="709" y="140"/>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9"/>
          <p:cNvGrpSpPr/>
          <p:nvPr/>
        </p:nvGrpSpPr>
        <p:grpSpPr>
          <a:xfrm>
            <a:off x="2794064" y="2831051"/>
            <a:ext cx="319142" cy="326998"/>
            <a:chOff x="2794064" y="2831051"/>
            <a:chExt cx="319142" cy="326998"/>
          </a:xfrm>
        </p:grpSpPr>
        <p:sp>
          <p:nvSpPr>
            <p:cNvPr id="4676" name="Google Shape;4676;p59"/>
            <p:cNvSpPr/>
            <p:nvPr/>
          </p:nvSpPr>
          <p:spPr>
            <a:xfrm>
              <a:off x="2974671" y="2916083"/>
              <a:ext cx="138531" cy="241967"/>
            </a:xfrm>
            <a:custGeom>
              <a:avLst/>
              <a:gdLst/>
              <a:ahLst/>
              <a:cxnLst/>
              <a:rect l="l" t="t" r="r" b="b"/>
              <a:pathLst>
                <a:path w="3902" h="6815" extrusionOk="0">
                  <a:moveTo>
                    <a:pt x="350" y="1"/>
                  </a:moveTo>
                  <a:cubicBezTo>
                    <a:pt x="156" y="1"/>
                    <a:pt x="1" y="156"/>
                    <a:pt x="1" y="351"/>
                  </a:cubicBezTo>
                  <a:lnTo>
                    <a:pt x="1" y="6464"/>
                  </a:lnTo>
                  <a:cubicBezTo>
                    <a:pt x="1" y="6658"/>
                    <a:pt x="156" y="6815"/>
                    <a:pt x="350" y="6815"/>
                  </a:cubicBezTo>
                  <a:lnTo>
                    <a:pt x="3551" y="6815"/>
                  </a:lnTo>
                  <a:cubicBezTo>
                    <a:pt x="3745" y="6815"/>
                    <a:pt x="3902" y="6658"/>
                    <a:pt x="3900" y="6464"/>
                  </a:cubicBezTo>
                  <a:lnTo>
                    <a:pt x="3900" y="351"/>
                  </a:lnTo>
                  <a:cubicBezTo>
                    <a:pt x="3900" y="156"/>
                    <a:pt x="3744" y="1"/>
                    <a:pt x="3549" y="1"/>
                  </a:cubicBezTo>
                  <a:lnTo>
                    <a:pt x="3139" y="1"/>
                  </a:lnTo>
                  <a:lnTo>
                    <a:pt x="1950" y="227"/>
                  </a:lnTo>
                  <a:lnTo>
                    <a:pt x="7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3001654" y="2916083"/>
              <a:ext cx="84496" cy="24569"/>
            </a:xfrm>
            <a:custGeom>
              <a:avLst/>
              <a:gdLst/>
              <a:ahLst/>
              <a:cxnLst/>
              <a:rect l="l" t="t" r="r" b="b"/>
              <a:pathLst>
                <a:path w="2380" h="692" extrusionOk="0">
                  <a:moveTo>
                    <a:pt x="0" y="1"/>
                  </a:moveTo>
                  <a:lnTo>
                    <a:pt x="159" y="515"/>
                  </a:lnTo>
                  <a:cubicBezTo>
                    <a:pt x="192" y="621"/>
                    <a:pt x="288" y="692"/>
                    <a:pt x="399" y="692"/>
                  </a:cubicBezTo>
                  <a:lnTo>
                    <a:pt x="1982" y="692"/>
                  </a:lnTo>
                  <a:cubicBezTo>
                    <a:pt x="2091" y="692"/>
                    <a:pt x="2188" y="620"/>
                    <a:pt x="2221" y="515"/>
                  </a:cubicBezTo>
                  <a:lnTo>
                    <a:pt x="2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2794064" y="2831051"/>
              <a:ext cx="138531" cy="241931"/>
            </a:xfrm>
            <a:custGeom>
              <a:avLst/>
              <a:gdLst/>
              <a:ahLst/>
              <a:cxnLst/>
              <a:rect l="l" t="t" r="r" b="b"/>
              <a:pathLst>
                <a:path w="3902" h="6814" extrusionOk="0">
                  <a:moveTo>
                    <a:pt x="350" y="0"/>
                  </a:moveTo>
                  <a:cubicBezTo>
                    <a:pt x="156" y="0"/>
                    <a:pt x="1" y="155"/>
                    <a:pt x="1" y="350"/>
                  </a:cubicBezTo>
                  <a:lnTo>
                    <a:pt x="1" y="6463"/>
                  </a:lnTo>
                  <a:cubicBezTo>
                    <a:pt x="1" y="6657"/>
                    <a:pt x="156" y="6814"/>
                    <a:pt x="350" y="6814"/>
                  </a:cubicBezTo>
                  <a:lnTo>
                    <a:pt x="3551" y="6814"/>
                  </a:lnTo>
                  <a:cubicBezTo>
                    <a:pt x="3745" y="6814"/>
                    <a:pt x="3902" y="6657"/>
                    <a:pt x="3902" y="6463"/>
                  </a:cubicBezTo>
                  <a:lnTo>
                    <a:pt x="3902" y="350"/>
                  </a:lnTo>
                  <a:cubicBezTo>
                    <a:pt x="3902" y="155"/>
                    <a:pt x="3745" y="0"/>
                    <a:pt x="3551" y="0"/>
                  </a:cubicBezTo>
                  <a:lnTo>
                    <a:pt x="3141" y="0"/>
                  </a:lnTo>
                  <a:lnTo>
                    <a:pt x="1925" y="345"/>
                  </a:lnTo>
                  <a:lnTo>
                    <a:pt x="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2821047" y="2831051"/>
              <a:ext cx="84496" cy="24534"/>
            </a:xfrm>
            <a:custGeom>
              <a:avLst/>
              <a:gdLst/>
              <a:ahLst/>
              <a:cxnLst/>
              <a:rect l="l" t="t" r="r" b="b"/>
              <a:pathLst>
                <a:path w="2380" h="691" extrusionOk="0">
                  <a:moveTo>
                    <a:pt x="0" y="0"/>
                  </a:moveTo>
                  <a:lnTo>
                    <a:pt x="159" y="514"/>
                  </a:lnTo>
                  <a:cubicBezTo>
                    <a:pt x="192" y="620"/>
                    <a:pt x="288" y="691"/>
                    <a:pt x="399" y="691"/>
                  </a:cubicBezTo>
                  <a:lnTo>
                    <a:pt x="1982" y="691"/>
                  </a:lnTo>
                  <a:cubicBezTo>
                    <a:pt x="2091" y="691"/>
                    <a:pt x="2188" y="619"/>
                    <a:pt x="2221" y="514"/>
                  </a:cubicBezTo>
                  <a:lnTo>
                    <a:pt x="2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906966" y="2831051"/>
              <a:ext cx="25633" cy="241931"/>
            </a:xfrm>
            <a:custGeom>
              <a:avLst/>
              <a:gdLst/>
              <a:ahLst/>
              <a:cxnLst/>
              <a:rect l="l" t="t" r="r" b="b"/>
              <a:pathLst>
                <a:path w="722" h="6814" extrusionOk="0">
                  <a:moveTo>
                    <a:pt x="1" y="0"/>
                  </a:moveTo>
                  <a:cubicBezTo>
                    <a:pt x="195" y="0"/>
                    <a:pt x="351" y="155"/>
                    <a:pt x="351" y="350"/>
                  </a:cubicBezTo>
                  <a:lnTo>
                    <a:pt x="351" y="6463"/>
                  </a:lnTo>
                  <a:cubicBezTo>
                    <a:pt x="351" y="6657"/>
                    <a:pt x="192" y="6814"/>
                    <a:pt x="1" y="6814"/>
                  </a:cubicBezTo>
                  <a:lnTo>
                    <a:pt x="371" y="6814"/>
                  </a:lnTo>
                  <a:cubicBezTo>
                    <a:pt x="565" y="6814"/>
                    <a:pt x="722" y="6656"/>
                    <a:pt x="722" y="6463"/>
                  </a:cubicBezTo>
                  <a:lnTo>
                    <a:pt x="722" y="350"/>
                  </a:lnTo>
                  <a:cubicBezTo>
                    <a:pt x="722" y="155"/>
                    <a:pt x="565" y="0"/>
                    <a:pt x="3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875545" y="2831051"/>
              <a:ext cx="30035" cy="24605"/>
            </a:xfrm>
            <a:custGeom>
              <a:avLst/>
              <a:gdLst/>
              <a:ahLst/>
              <a:cxnLst/>
              <a:rect l="l" t="t" r="r" b="b"/>
              <a:pathLst>
                <a:path w="846" h="693" extrusionOk="0">
                  <a:moveTo>
                    <a:pt x="400" y="0"/>
                  </a:moveTo>
                  <a:lnTo>
                    <a:pt x="241" y="514"/>
                  </a:lnTo>
                  <a:cubicBezTo>
                    <a:pt x="207" y="620"/>
                    <a:pt x="110" y="692"/>
                    <a:pt x="1" y="692"/>
                  </a:cubicBezTo>
                  <a:lnTo>
                    <a:pt x="448" y="692"/>
                  </a:lnTo>
                  <a:cubicBezTo>
                    <a:pt x="558" y="692"/>
                    <a:pt x="654" y="620"/>
                    <a:pt x="687" y="514"/>
                  </a:cubicBezTo>
                  <a:lnTo>
                    <a:pt x="84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a:off x="3087573" y="2916083"/>
              <a:ext cx="25633" cy="241967"/>
            </a:xfrm>
            <a:custGeom>
              <a:avLst/>
              <a:gdLst/>
              <a:ahLst/>
              <a:cxnLst/>
              <a:rect l="l" t="t" r="r" b="b"/>
              <a:pathLst>
                <a:path w="722" h="6815" extrusionOk="0">
                  <a:moveTo>
                    <a:pt x="1" y="1"/>
                  </a:moveTo>
                  <a:cubicBezTo>
                    <a:pt x="195" y="1"/>
                    <a:pt x="351" y="156"/>
                    <a:pt x="351" y="351"/>
                  </a:cubicBezTo>
                  <a:lnTo>
                    <a:pt x="351" y="6464"/>
                  </a:lnTo>
                  <a:cubicBezTo>
                    <a:pt x="351" y="6658"/>
                    <a:pt x="192" y="6815"/>
                    <a:pt x="1" y="6815"/>
                  </a:cubicBezTo>
                  <a:lnTo>
                    <a:pt x="371" y="6815"/>
                  </a:lnTo>
                  <a:cubicBezTo>
                    <a:pt x="565" y="6815"/>
                    <a:pt x="722" y="6656"/>
                    <a:pt x="722" y="6464"/>
                  </a:cubicBezTo>
                  <a:lnTo>
                    <a:pt x="722" y="351"/>
                  </a:lnTo>
                  <a:cubicBezTo>
                    <a:pt x="722" y="159"/>
                    <a:pt x="565"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3056152" y="2916083"/>
              <a:ext cx="30035" cy="24640"/>
            </a:xfrm>
            <a:custGeom>
              <a:avLst/>
              <a:gdLst/>
              <a:ahLst/>
              <a:cxnLst/>
              <a:rect l="l" t="t" r="r" b="b"/>
              <a:pathLst>
                <a:path w="846" h="694" extrusionOk="0">
                  <a:moveTo>
                    <a:pt x="399" y="1"/>
                  </a:moveTo>
                  <a:lnTo>
                    <a:pt x="241" y="515"/>
                  </a:lnTo>
                  <a:cubicBezTo>
                    <a:pt x="207" y="621"/>
                    <a:pt x="110" y="693"/>
                    <a:pt x="1" y="693"/>
                  </a:cubicBezTo>
                  <a:lnTo>
                    <a:pt x="448" y="693"/>
                  </a:lnTo>
                  <a:cubicBezTo>
                    <a:pt x="558" y="693"/>
                    <a:pt x="656" y="621"/>
                    <a:pt x="687" y="515"/>
                  </a:cubicBezTo>
                  <a:lnTo>
                    <a:pt x="84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2848136" y="3055897"/>
              <a:ext cx="102460" cy="101899"/>
            </a:xfrm>
            <a:custGeom>
              <a:avLst/>
              <a:gdLst/>
              <a:ahLst/>
              <a:cxnLst/>
              <a:rect l="l" t="t" r="r" b="b"/>
              <a:pathLst>
                <a:path w="2886" h="2870" extrusionOk="0">
                  <a:moveTo>
                    <a:pt x="325" y="0"/>
                  </a:moveTo>
                  <a:cubicBezTo>
                    <a:pt x="145" y="0"/>
                    <a:pt x="0" y="146"/>
                    <a:pt x="0" y="325"/>
                  </a:cubicBezTo>
                  <a:lnTo>
                    <a:pt x="0" y="1275"/>
                  </a:lnTo>
                  <a:cubicBezTo>
                    <a:pt x="0" y="1812"/>
                    <a:pt x="436" y="2246"/>
                    <a:pt x="971" y="2246"/>
                  </a:cubicBezTo>
                  <a:lnTo>
                    <a:pt x="1595" y="2246"/>
                  </a:lnTo>
                  <a:lnTo>
                    <a:pt x="1540" y="2288"/>
                  </a:lnTo>
                  <a:cubicBezTo>
                    <a:pt x="1455" y="2353"/>
                    <a:pt x="1412" y="2448"/>
                    <a:pt x="1412" y="2547"/>
                  </a:cubicBezTo>
                  <a:cubicBezTo>
                    <a:pt x="1412" y="2615"/>
                    <a:pt x="1433" y="2684"/>
                    <a:pt x="1479" y="2743"/>
                  </a:cubicBezTo>
                  <a:cubicBezTo>
                    <a:pt x="1544" y="2826"/>
                    <a:pt x="1640" y="2870"/>
                    <a:pt x="1738" y="2870"/>
                  </a:cubicBezTo>
                  <a:cubicBezTo>
                    <a:pt x="1806" y="2870"/>
                    <a:pt x="1876" y="2848"/>
                    <a:pt x="1936" y="2802"/>
                  </a:cubicBezTo>
                  <a:lnTo>
                    <a:pt x="2757" y="2179"/>
                  </a:lnTo>
                  <a:cubicBezTo>
                    <a:pt x="2839" y="2117"/>
                    <a:pt x="2885" y="2022"/>
                    <a:pt x="2885" y="1921"/>
                  </a:cubicBezTo>
                  <a:cubicBezTo>
                    <a:pt x="2885" y="1821"/>
                    <a:pt x="2839" y="1726"/>
                    <a:pt x="2757" y="1664"/>
                  </a:cubicBezTo>
                  <a:lnTo>
                    <a:pt x="1940" y="1036"/>
                  </a:lnTo>
                  <a:cubicBezTo>
                    <a:pt x="1881" y="991"/>
                    <a:pt x="1811" y="969"/>
                    <a:pt x="1742" y="969"/>
                  </a:cubicBezTo>
                  <a:cubicBezTo>
                    <a:pt x="1645" y="969"/>
                    <a:pt x="1549" y="1013"/>
                    <a:pt x="1484" y="1097"/>
                  </a:cubicBezTo>
                  <a:cubicBezTo>
                    <a:pt x="1374" y="1239"/>
                    <a:pt x="1402" y="1442"/>
                    <a:pt x="1546" y="1553"/>
                  </a:cubicBezTo>
                  <a:lnTo>
                    <a:pt x="1603" y="1597"/>
                  </a:lnTo>
                  <a:lnTo>
                    <a:pt x="973" y="1597"/>
                  </a:lnTo>
                  <a:cubicBezTo>
                    <a:pt x="796" y="1597"/>
                    <a:pt x="652" y="1454"/>
                    <a:pt x="652" y="1275"/>
                  </a:cubicBezTo>
                  <a:lnTo>
                    <a:pt x="652" y="325"/>
                  </a:lnTo>
                  <a:cubicBezTo>
                    <a:pt x="652" y="146"/>
                    <a:pt x="505" y="0"/>
                    <a:pt x="325" y="0"/>
                  </a:cubicBezTo>
                  <a:close/>
                </a:path>
              </a:pathLst>
            </a:custGeom>
            <a:solidFill>
              <a:srgbClr val="8AC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2849486" y="3110075"/>
              <a:ext cx="54106" cy="25493"/>
            </a:xfrm>
            <a:custGeom>
              <a:avLst/>
              <a:gdLst/>
              <a:ahLst/>
              <a:cxnLst/>
              <a:rect l="l" t="t" r="r" b="b"/>
              <a:pathLst>
                <a:path w="1524" h="718" extrusionOk="0">
                  <a:moveTo>
                    <a:pt x="1" y="1"/>
                  </a:moveTo>
                  <a:lnTo>
                    <a:pt x="1" y="1"/>
                  </a:lnTo>
                  <a:cubicBezTo>
                    <a:pt x="113" y="413"/>
                    <a:pt x="490" y="718"/>
                    <a:pt x="938" y="718"/>
                  </a:cubicBezTo>
                  <a:lnTo>
                    <a:pt x="1413" y="718"/>
                  </a:lnTo>
                  <a:cubicBezTo>
                    <a:pt x="1408" y="699"/>
                    <a:pt x="1407" y="679"/>
                    <a:pt x="1407" y="661"/>
                  </a:cubicBezTo>
                  <a:cubicBezTo>
                    <a:pt x="1407" y="617"/>
                    <a:pt x="1444" y="549"/>
                    <a:pt x="1486" y="490"/>
                  </a:cubicBezTo>
                  <a:cubicBezTo>
                    <a:pt x="1523" y="437"/>
                    <a:pt x="1486" y="362"/>
                    <a:pt x="1420" y="362"/>
                  </a:cubicBezTo>
                  <a:lnTo>
                    <a:pt x="752" y="362"/>
                  </a:lnTo>
                  <a:cubicBezTo>
                    <a:pt x="449" y="362"/>
                    <a:pt x="177" y="223"/>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898339" y="3113306"/>
              <a:ext cx="52260" cy="44523"/>
            </a:xfrm>
            <a:custGeom>
              <a:avLst/>
              <a:gdLst/>
              <a:ahLst/>
              <a:cxnLst/>
              <a:rect l="l" t="t" r="r" b="b"/>
              <a:pathLst>
                <a:path w="1472" h="1254" extrusionOk="0">
                  <a:moveTo>
                    <a:pt x="1284" y="1"/>
                  </a:moveTo>
                  <a:cubicBezTo>
                    <a:pt x="1271" y="81"/>
                    <a:pt x="1227" y="156"/>
                    <a:pt x="1161" y="206"/>
                  </a:cubicBezTo>
                  <a:lnTo>
                    <a:pt x="339" y="831"/>
                  </a:lnTo>
                  <a:cubicBezTo>
                    <a:pt x="280" y="875"/>
                    <a:pt x="210" y="897"/>
                    <a:pt x="141" y="897"/>
                  </a:cubicBezTo>
                  <a:cubicBezTo>
                    <a:pt x="95" y="897"/>
                    <a:pt x="49" y="887"/>
                    <a:pt x="6" y="867"/>
                  </a:cubicBezTo>
                  <a:cubicBezTo>
                    <a:pt x="2" y="887"/>
                    <a:pt x="1" y="909"/>
                    <a:pt x="1" y="929"/>
                  </a:cubicBezTo>
                  <a:cubicBezTo>
                    <a:pt x="1" y="996"/>
                    <a:pt x="22" y="1066"/>
                    <a:pt x="67" y="1125"/>
                  </a:cubicBezTo>
                  <a:cubicBezTo>
                    <a:pt x="131" y="1209"/>
                    <a:pt x="228" y="1254"/>
                    <a:pt x="326" y="1254"/>
                  </a:cubicBezTo>
                  <a:cubicBezTo>
                    <a:pt x="395" y="1254"/>
                    <a:pt x="464" y="1232"/>
                    <a:pt x="522" y="1188"/>
                  </a:cubicBezTo>
                  <a:lnTo>
                    <a:pt x="1343" y="563"/>
                  </a:lnTo>
                  <a:cubicBezTo>
                    <a:pt x="1424" y="501"/>
                    <a:pt x="1471" y="406"/>
                    <a:pt x="1471" y="304"/>
                  </a:cubicBezTo>
                  <a:cubicBezTo>
                    <a:pt x="1471" y="202"/>
                    <a:pt x="1425" y="106"/>
                    <a:pt x="1343" y="47"/>
                  </a:cubicBezTo>
                  <a:lnTo>
                    <a:pt x="128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813520" y="2891940"/>
              <a:ext cx="99691" cy="94159"/>
            </a:xfrm>
            <a:custGeom>
              <a:avLst/>
              <a:gdLst/>
              <a:ahLst/>
              <a:cxnLst/>
              <a:rect l="l" t="t" r="r" b="b"/>
              <a:pathLst>
                <a:path w="2808" h="2652" extrusionOk="0">
                  <a:moveTo>
                    <a:pt x="181" y="0"/>
                  </a:moveTo>
                  <a:cubicBezTo>
                    <a:pt x="81" y="0"/>
                    <a:pt x="1" y="81"/>
                    <a:pt x="1" y="180"/>
                  </a:cubicBezTo>
                  <a:lnTo>
                    <a:pt x="1" y="1911"/>
                  </a:lnTo>
                  <a:cubicBezTo>
                    <a:pt x="1" y="2009"/>
                    <a:pt x="81" y="2091"/>
                    <a:pt x="181" y="2091"/>
                  </a:cubicBezTo>
                  <a:lnTo>
                    <a:pt x="638" y="2091"/>
                  </a:lnTo>
                  <a:cubicBezTo>
                    <a:pt x="716" y="2091"/>
                    <a:pt x="785" y="2132"/>
                    <a:pt x="824" y="2199"/>
                  </a:cubicBezTo>
                  <a:cubicBezTo>
                    <a:pt x="990" y="2480"/>
                    <a:pt x="1290" y="2604"/>
                    <a:pt x="1446" y="2650"/>
                  </a:cubicBezTo>
                  <a:cubicBezTo>
                    <a:pt x="1449" y="2651"/>
                    <a:pt x="1452" y="2652"/>
                    <a:pt x="1456" y="2652"/>
                  </a:cubicBezTo>
                  <a:cubicBezTo>
                    <a:pt x="1477" y="2652"/>
                    <a:pt x="1491" y="2625"/>
                    <a:pt x="1477" y="2605"/>
                  </a:cubicBezTo>
                  <a:cubicBezTo>
                    <a:pt x="1421" y="2524"/>
                    <a:pt x="1397" y="2418"/>
                    <a:pt x="1388" y="2324"/>
                  </a:cubicBezTo>
                  <a:cubicBezTo>
                    <a:pt x="1375" y="2199"/>
                    <a:pt x="1474" y="2088"/>
                    <a:pt x="1600" y="2088"/>
                  </a:cubicBezTo>
                  <a:lnTo>
                    <a:pt x="2627" y="2088"/>
                  </a:lnTo>
                  <a:cubicBezTo>
                    <a:pt x="2726" y="2088"/>
                    <a:pt x="2807" y="2008"/>
                    <a:pt x="2807" y="1908"/>
                  </a:cubicBezTo>
                  <a:lnTo>
                    <a:pt x="2807" y="179"/>
                  </a:lnTo>
                  <a:cubicBezTo>
                    <a:pt x="2807" y="81"/>
                    <a:pt x="2725" y="0"/>
                    <a:pt x="2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9"/>
            <p:cNvSpPr/>
            <p:nvPr/>
          </p:nvSpPr>
          <p:spPr>
            <a:xfrm>
              <a:off x="2849557" y="2966214"/>
              <a:ext cx="20733" cy="19954"/>
            </a:xfrm>
            <a:custGeom>
              <a:avLst/>
              <a:gdLst/>
              <a:ahLst/>
              <a:cxnLst/>
              <a:rect l="l" t="t" r="r" b="b"/>
              <a:pathLst>
                <a:path w="584" h="562" extrusionOk="0">
                  <a:moveTo>
                    <a:pt x="225" y="1"/>
                  </a:moveTo>
                  <a:cubicBezTo>
                    <a:pt x="100" y="1"/>
                    <a:pt x="0" y="110"/>
                    <a:pt x="13" y="237"/>
                  </a:cubicBezTo>
                  <a:cubicBezTo>
                    <a:pt x="16" y="277"/>
                    <a:pt x="23" y="320"/>
                    <a:pt x="35" y="362"/>
                  </a:cubicBezTo>
                  <a:cubicBezTo>
                    <a:pt x="179" y="471"/>
                    <a:pt x="331" y="532"/>
                    <a:pt x="428" y="560"/>
                  </a:cubicBezTo>
                  <a:cubicBezTo>
                    <a:pt x="431" y="561"/>
                    <a:pt x="434" y="562"/>
                    <a:pt x="436" y="562"/>
                  </a:cubicBezTo>
                  <a:cubicBezTo>
                    <a:pt x="459" y="562"/>
                    <a:pt x="475" y="536"/>
                    <a:pt x="461" y="514"/>
                  </a:cubicBezTo>
                  <a:cubicBezTo>
                    <a:pt x="403" y="432"/>
                    <a:pt x="379" y="327"/>
                    <a:pt x="370" y="234"/>
                  </a:cubicBezTo>
                  <a:cubicBezTo>
                    <a:pt x="359" y="109"/>
                    <a:pt x="457" y="1"/>
                    <a:pt x="5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2894043" y="2891940"/>
              <a:ext cx="19171" cy="74276"/>
            </a:xfrm>
            <a:custGeom>
              <a:avLst/>
              <a:gdLst/>
              <a:ahLst/>
              <a:cxnLst/>
              <a:rect l="l" t="t" r="r" b="b"/>
              <a:pathLst>
                <a:path w="540" h="2092" extrusionOk="0">
                  <a:moveTo>
                    <a:pt x="1" y="0"/>
                  </a:moveTo>
                  <a:cubicBezTo>
                    <a:pt x="100" y="0"/>
                    <a:pt x="181" y="81"/>
                    <a:pt x="181" y="180"/>
                  </a:cubicBezTo>
                  <a:lnTo>
                    <a:pt x="181" y="1911"/>
                  </a:lnTo>
                  <a:cubicBezTo>
                    <a:pt x="181" y="2009"/>
                    <a:pt x="100" y="2091"/>
                    <a:pt x="1" y="2091"/>
                  </a:cubicBezTo>
                  <a:lnTo>
                    <a:pt x="359" y="2091"/>
                  </a:lnTo>
                  <a:cubicBezTo>
                    <a:pt x="457" y="2091"/>
                    <a:pt x="539" y="2009"/>
                    <a:pt x="539" y="1911"/>
                  </a:cubicBezTo>
                  <a:lnTo>
                    <a:pt x="539" y="180"/>
                  </a:lnTo>
                  <a:cubicBezTo>
                    <a:pt x="539" y="81"/>
                    <a:pt x="457" y="0"/>
                    <a:pt x="3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2824739" y="2906177"/>
              <a:ext cx="77218" cy="9870"/>
            </a:xfrm>
            <a:custGeom>
              <a:avLst/>
              <a:gdLst/>
              <a:ahLst/>
              <a:cxnLst/>
              <a:rect l="l" t="t" r="r" b="b"/>
              <a:pathLst>
                <a:path w="2175" h="278" extrusionOk="0">
                  <a:moveTo>
                    <a:pt x="138" y="1"/>
                  </a:moveTo>
                  <a:cubicBezTo>
                    <a:pt x="62" y="1"/>
                    <a:pt x="0" y="61"/>
                    <a:pt x="0" y="139"/>
                  </a:cubicBezTo>
                  <a:cubicBezTo>
                    <a:pt x="0" y="215"/>
                    <a:pt x="60" y="277"/>
                    <a:pt x="138" y="277"/>
                  </a:cubicBezTo>
                  <a:lnTo>
                    <a:pt x="2036" y="277"/>
                  </a:lnTo>
                  <a:cubicBezTo>
                    <a:pt x="2113" y="277"/>
                    <a:pt x="2174" y="215"/>
                    <a:pt x="2174" y="139"/>
                  </a:cubicBezTo>
                  <a:cubicBezTo>
                    <a:pt x="2174" y="64"/>
                    <a:pt x="2113" y="1"/>
                    <a:pt x="20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2824633" y="2924177"/>
              <a:ext cx="44378" cy="9906"/>
            </a:xfrm>
            <a:custGeom>
              <a:avLst/>
              <a:gdLst/>
              <a:ahLst/>
              <a:cxnLst/>
              <a:rect l="l" t="t" r="r" b="b"/>
              <a:pathLst>
                <a:path w="1250" h="279" extrusionOk="0">
                  <a:moveTo>
                    <a:pt x="140" y="0"/>
                  </a:moveTo>
                  <a:cubicBezTo>
                    <a:pt x="63" y="0"/>
                    <a:pt x="0" y="62"/>
                    <a:pt x="0" y="140"/>
                  </a:cubicBezTo>
                  <a:cubicBezTo>
                    <a:pt x="0" y="215"/>
                    <a:pt x="62" y="278"/>
                    <a:pt x="140" y="278"/>
                  </a:cubicBezTo>
                  <a:lnTo>
                    <a:pt x="1111" y="278"/>
                  </a:lnTo>
                  <a:cubicBezTo>
                    <a:pt x="1187" y="278"/>
                    <a:pt x="1249" y="215"/>
                    <a:pt x="1249" y="140"/>
                  </a:cubicBezTo>
                  <a:cubicBezTo>
                    <a:pt x="1249" y="64"/>
                    <a:pt x="1187" y="0"/>
                    <a:pt x="11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2881439" y="2924177"/>
              <a:ext cx="19597" cy="9906"/>
            </a:xfrm>
            <a:custGeom>
              <a:avLst/>
              <a:gdLst/>
              <a:ahLst/>
              <a:cxnLst/>
              <a:rect l="l" t="t" r="r" b="b"/>
              <a:pathLst>
                <a:path w="552" h="279" extrusionOk="0">
                  <a:moveTo>
                    <a:pt x="139" y="0"/>
                  </a:moveTo>
                  <a:cubicBezTo>
                    <a:pt x="62" y="0"/>
                    <a:pt x="0" y="62"/>
                    <a:pt x="0" y="140"/>
                  </a:cubicBezTo>
                  <a:cubicBezTo>
                    <a:pt x="0" y="215"/>
                    <a:pt x="61" y="278"/>
                    <a:pt x="139" y="278"/>
                  </a:cubicBezTo>
                  <a:lnTo>
                    <a:pt x="413" y="278"/>
                  </a:lnTo>
                  <a:cubicBezTo>
                    <a:pt x="488" y="278"/>
                    <a:pt x="552" y="215"/>
                    <a:pt x="552" y="140"/>
                  </a:cubicBezTo>
                  <a:cubicBezTo>
                    <a:pt x="552" y="64"/>
                    <a:pt x="491" y="0"/>
                    <a:pt x="4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2824633" y="2942142"/>
              <a:ext cx="75549" cy="9870"/>
            </a:xfrm>
            <a:custGeom>
              <a:avLst/>
              <a:gdLst/>
              <a:ahLst/>
              <a:cxnLst/>
              <a:rect l="l" t="t" r="r" b="b"/>
              <a:pathLst>
                <a:path w="2128" h="278" extrusionOk="0">
                  <a:moveTo>
                    <a:pt x="140" y="1"/>
                  </a:moveTo>
                  <a:cubicBezTo>
                    <a:pt x="63" y="1"/>
                    <a:pt x="0" y="61"/>
                    <a:pt x="0" y="139"/>
                  </a:cubicBezTo>
                  <a:cubicBezTo>
                    <a:pt x="0" y="214"/>
                    <a:pt x="62" y="277"/>
                    <a:pt x="140" y="277"/>
                  </a:cubicBezTo>
                  <a:lnTo>
                    <a:pt x="1986" y="277"/>
                  </a:lnTo>
                  <a:cubicBezTo>
                    <a:pt x="2064" y="277"/>
                    <a:pt x="2127" y="217"/>
                    <a:pt x="2124" y="139"/>
                  </a:cubicBezTo>
                  <a:cubicBezTo>
                    <a:pt x="2124" y="63"/>
                    <a:pt x="2064" y="1"/>
                    <a:pt x="19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9"/>
            <p:cNvSpPr/>
            <p:nvPr/>
          </p:nvSpPr>
          <p:spPr>
            <a:xfrm>
              <a:off x="2813449" y="3011623"/>
              <a:ext cx="99762" cy="24925"/>
            </a:xfrm>
            <a:custGeom>
              <a:avLst/>
              <a:gdLst/>
              <a:ahLst/>
              <a:cxnLst/>
              <a:rect l="l" t="t" r="r" b="b"/>
              <a:pathLst>
                <a:path w="2810" h="702" extrusionOk="0">
                  <a:moveTo>
                    <a:pt x="351" y="1"/>
                  </a:moveTo>
                  <a:cubicBezTo>
                    <a:pt x="157" y="1"/>
                    <a:pt x="0" y="156"/>
                    <a:pt x="0" y="351"/>
                  </a:cubicBezTo>
                  <a:cubicBezTo>
                    <a:pt x="0" y="545"/>
                    <a:pt x="157" y="702"/>
                    <a:pt x="351" y="702"/>
                  </a:cubicBezTo>
                  <a:lnTo>
                    <a:pt x="2458" y="702"/>
                  </a:lnTo>
                  <a:cubicBezTo>
                    <a:pt x="2652" y="702"/>
                    <a:pt x="2809" y="545"/>
                    <a:pt x="2809" y="351"/>
                  </a:cubicBezTo>
                  <a:cubicBezTo>
                    <a:pt x="2809" y="156"/>
                    <a:pt x="265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9"/>
            <p:cNvSpPr/>
            <p:nvPr/>
          </p:nvSpPr>
          <p:spPr>
            <a:xfrm>
              <a:off x="2887368" y="3011623"/>
              <a:ext cx="25846" cy="24925"/>
            </a:xfrm>
            <a:custGeom>
              <a:avLst/>
              <a:gdLst/>
              <a:ahLst/>
              <a:cxnLst/>
              <a:rect l="l" t="t" r="r" b="b"/>
              <a:pathLst>
                <a:path w="728" h="702" extrusionOk="0">
                  <a:moveTo>
                    <a:pt x="0" y="1"/>
                  </a:moveTo>
                  <a:cubicBezTo>
                    <a:pt x="195" y="1"/>
                    <a:pt x="351" y="156"/>
                    <a:pt x="351" y="351"/>
                  </a:cubicBezTo>
                  <a:cubicBezTo>
                    <a:pt x="351" y="449"/>
                    <a:pt x="311" y="536"/>
                    <a:pt x="248" y="600"/>
                  </a:cubicBezTo>
                  <a:cubicBezTo>
                    <a:pt x="186" y="663"/>
                    <a:pt x="97" y="702"/>
                    <a:pt x="0" y="702"/>
                  </a:cubicBezTo>
                  <a:lnTo>
                    <a:pt x="376" y="702"/>
                  </a:lnTo>
                  <a:cubicBezTo>
                    <a:pt x="474" y="702"/>
                    <a:pt x="562" y="663"/>
                    <a:pt x="625" y="600"/>
                  </a:cubicBezTo>
                  <a:cubicBezTo>
                    <a:pt x="687" y="536"/>
                    <a:pt x="727" y="449"/>
                    <a:pt x="727" y="351"/>
                  </a:cubicBezTo>
                  <a:cubicBezTo>
                    <a:pt x="727" y="159"/>
                    <a:pt x="570" y="1"/>
                    <a:pt x="37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9"/>
            <p:cNvSpPr/>
            <p:nvPr/>
          </p:nvSpPr>
          <p:spPr>
            <a:xfrm>
              <a:off x="2996187" y="2995292"/>
              <a:ext cx="95679" cy="108113"/>
            </a:xfrm>
            <a:custGeom>
              <a:avLst/>
              <a:gdLst/>
              <a:ahLst/>
              <a:cxnLst/>
              <a:rect l="l" t="t" r="r" b="b"/>
              <a:pathLst>
                <a:path w="2695" h="3045" extrusionOk="0">
                  <a:moveTo>
                    <a:pt x="1347" y="0"/>
                  </a:moveTo>
                  <a:cubicBezTo>
                    <a:pt x="1331" y="0"/>
                    <a:pt x="1315" y="6"/>
                    <a:pt x="1303" y="16"/>
                  </a:cubicBezTo>
                  <a:lnTo>
                    <a:pt x="0" y="1091"/>
                  </a:lnTo>
                  <a:lnTo>
                    <a:pt x="0" y="2965"/>
                  </a:lnTo>
                  <a:cubicBezTo>
                    <a:pt x="0" y="3008"/>
                    <a:pt x="36" y="3044"/>
                    <a:pt x="80" y="3044"/>
                  </a:cubicBezTo>
                  <a:lnTo>
                    <a:pt x="2615" y="3044"/>
                  </a:lnTo>
                  <a:cubicBezTo>
                    <a:pt x="2658" y="3044"/>
                    <a:pt x="2694" y="3008"/>
                    <a:pt x="2694" y="2965"/>
                  </a:cubicBezTo>
                  <a:lnTo>
                    <a:pt x="2693" y="1091"/>
                  </a:lnTo>
                  <a:lnTo>
                    <a:pt x="1391" y="16"/>
                  </a:lnTo>
                  <a:cubicBezTo>
                    <a:pt x="1378" y="6"/>
                    <a:pt x="1362" y="0"/>
                    <a:pt x="1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2996045" y="3034026"/>
              <a:ext cx="95715" cy="69377"/>
            </a:xfrm>
            <a:custGeom>
              <a:avLst/>
              <a:gdLst/>
              <a:ahLst/>
              <a:cxnLst/>
              <a:rect l="l" t="t" r="r" b="b"/>
              <a:pathLst>
                <a:path w="2696" h="1954" extrusionOk="0">
                  <a:moveTo>
                    <a:pt x="0" y="0"/>
                  </a:moveTo>
                  <a:lnTo>
                    <a:pt x="0" y="1874"/>
                  </a:lnTo>
                  <a:cubicBezTo>
                    <a:pt x="0" y="1917"/>
                    <a:pt x="36" y="1953"/>
                    <a:pt x="79" y="1953"/>
                  </a:cubicBezTo>
                  <a:lnTo>
                    <a:pt x="2616" y="1953"/>
                  </a:lnTo>
                  <a:cubicBezTo>
                    <a:pt x="2659" y="1953"/>
                    <a:pt x="2695" y="1917"/>
                    <a:pt x="2695" y="1874"/>
                  </a:cubicBezTo>
                  <a:lnTo>
                    <a:pt x="2695" y="0"/>
                  </a:lnTo>
                  <a:lnTo>
                    <a:pt x="1397" y="856"/>
                  </a:lnTo>
                  <a:cubicBezTo>
                    <a:pt x="1384" y="867"/>
                    <a:pt x="1366" y="873"/>
                    <a:pt x="1349" y="873"/>
                  </a:cubicBezTo>
                  <a:cubicBezTo>
                    <a:pt x="1331" y="873"/>
                    <a:pt x="1313" y="867"/>
                    <a:pt x="1298" y="856"/>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034034" y="2995292"/>
              <a:ext cx="57763" cy="108113"/>
            </a:xfrm>
            <a:custGeom>
              <a:avLst/>
              <a:gdLst/>
              <a:ahLst/>
              <a:cxnLst/>
              <a:rect l="l" t="t" r="r" b="b"/>
              <a:pathLst>
                <a:path w="1627" h="3045" extrusionOk="0">
                  <a:moveTo>
                    <a:pt x="279" y="0"/>
                  </a:moveTo>
                  <a:cubicBezTo>
                    <a:pt x="263" y="0"/>
                    <a:pt x="248" y="6"/>
                    <a:pt x="235" y="16"/>
                  </a:cubicBezTo>
                  <a:lnTo>
                    <a:pt x="1" y="209"/>
                  </a:lnTo>
                  <a:lnTo>
                    <a:pt x="1152" y="1159"/>
                  </a:lnTo>
                  <a:cubicBezTo>
                    <a:pt x="1218" y="1212"/>
                    <a:pt x="1257" y="1293"/>
                    <a:pt x="1257" y="1378"/>
                  </a:cubicBezTo>
                  <a:lnTo>
                    <a:pt x="1257" y="3044"/>
                  </a:lnTo>
                  <a:lnTo>
                    <a:pt x="1548" y="3044"/>
                  </a:lnTo>
                  <a:cubicBezTo>
                    <a:pt x="1591" y="3044"/>
                    <a:pt x="1627" y="3008"/>
                    <a:pt x="1627" y="2965"/>
                  </a:cubicBezTo>
                  <a:lnTo>
                    <a:pt x="1627" y="1091"/>
                  </a:lnTo>
                  <a:lnTo>
                    <a:pt x="323" y="16"/>
                  </a:lnTo>
                  <a:cubicBezTo>
                    <a:pt x="310" y="6"/>
                    <a:pt x="294" y="0"/>
                    <a:pt x="2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3075821" y="3034026"/>
              <a:ext cx="15976" cy="69377"/>
            </a:xfrm>
            <a:custGeom>
              <a:avLst/>
              <a:gdLst/>
              <a:ahLst/>
              <a:cxnLst/>
              <a:rect l="l" t="t" r="r" b="b"/>
              <a:pathLst>
                <a:path w="450" h="1954" extrusionOk="0">
                  <a:moveTo>
                    <a:pt x="450" y="0"/>
                  </a:moveTo>
                  <a:lnTo>
                    <a:pt x="80" y="245"/>
                  </a:lnTo>
                  <a:lnTo>
                    <a:pt x="80" y="1874"/>
                  </a:lnTo>
                  <a:cubicBezTo>
                    <a:pt x="80" y="1917"/>
                    <a:pt x="44" y="1953"/>
                    <a:pt x="1" y="1953"/>
                  </a:cubicBezTo>
                  <a:lnTo>
                    <a:pt x="371" y="1953"/>
                  </a:lnTo>
                  <a:cubicBezTo>
                    <a:pt x="414" y="1953"/>
                    <a:pt x="450" y="1917"/>
                    <a:pt x="450" y="1874"/>
                  </a:cubicBezTo>
                  <a:lnTo>
                    <a:pt x="4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59"/>
          <p:cNvGrpSpPr/>
          <p:nvPr/>
        </p:nvGrpSpPr>
        <p:grpSpPr>
          <a:xfrm>
            <a:off x="2163412" y="2831051"/>
            <a:ext cx="285662" cy="327001"/>
            <a:chOff x="2163412" y="2831051"/>
            <a:chExt cx="285662" cy="327001"/>
          </a:xfrm>
        </p:grpSpPr>
        <p:sp>
          <p:nvSpPr>
            <p:cNvPr id="4701" name="Google Shape;4701;p59"/>
            <p:cNvSpPr/>
            <p:nvPr/>
          </p:nvSpPr>
          <p:spPr>
            <a:xfrm>
              <a:off x="2163412" y="2831051"/>
              <a:ext cx="179643" cy="326895"/>
            </a:xfrm>
            <a:custGeom>
              <a:avLst/>
              <a:gdLst/>
              <a:ahLst/>
              <a:cxnLst/>
              <a:rect l="l" t="t" r="r" b="b"/>
              <a:pathLst>
                <a:path w="5060" h="9207" extrusionOk="0">
                  <a:moveTo>
                    <a:pt x="425" y="0"/>
                  </a:moveTo>
                  <a:cubicBezTo>
                    <a:pt x="190" y="0"/>
                    <a:pt x="0" y="190"/>
                    <a:pt x="0" y="425"/>
                  </a:cubicBezTo>
                  <a:lnTo>
                    <a:pt x="0" y="8782"/>
                  </a:lnTo>
                  <a:cubicBezTo>
                    <a:pt x="0" y="9017"/>
                    <a:pt x="190" y="9207"/>
                    <a:pt x="425" y="9207"/>
                  </a:cubicBezTo>
                  <a:lnTo>
                    <a:pt x="4635" y="9207"/>
                  </a:lnTo>
                  <a:cubicBezTo>
                    <a:pt x="4870" y="9207"/>
                    <a:pt x="5060" y="9017"/>
                    <a:pt x="5060" y="8782"/>
                  </a:cubicBezTo>
                  <a:lnTo>
                    <a:pt x="5060" y="3209"/>
                  </a:lnTo>
                  <a:lnTo>
                    <a:pt x="4880" y="1766"/>
                  </a:lnTo>
                  <a:lnTo>
                    <a:pt x="5060" y="425"/>
                  </a:lnTo>
                  <a:cubicBezTo>
                    <a:pt x="5060" y="190"/>
                    <a:pt x="4870" y="0"/>
                    <a:pt x="4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9"/>
            <p:cNvSpPr/>
            <p:nvPr/>
          </p:nvSpPr>
          <p:spPr>
            <a:xfrm>
              <a:off x="2314871" y="2831086"/>
              <a:ext cx="28260" cy="326966"/>
            </a:xfrm>
            <a:custGeom>
              <a:avLst/>
              <a:gdLst/>
              <a:ahLst/>
              <a:cxnLst/>
              <a:rect l="l" t="t" r="r" b="b"/>
              <a:pathLst>
                <a:path w="796" h="9209" extrusionOk="0">
                  <a:moveTo>
                    <a:pt x="373" y="0"/>
                  </a:moveTo>
                  <a:cubicBezTo>
                    <a:pt x="373" y="0"/>
                    <a:pt x="372" y="0"/>
                    <a:pt x="371" y="0"/>
                  </a:cubicBezTo>
                  <a:lnTo>
                    <a:pt x="1" y="0"/>
                  </a:lnTo>
                  <a:cubicBezTo>
                    <a:pt x="234" y="0"/>
                    <a:pt x="425" y="189"/>
                    <a:pt x="425" y="425"/>
                  </a:cubicBezTo>
                  <a:lnTo>
                    <a:pt x="425" y="8784"/>
                  </a:lnTo>
                  <a:cubicBezTo>
                    <a:pt x="425" y="9017"/>
                    <a:pt x="234" y="9209"/>
                    <a:pt x="1" y="9209"/>
                  </a:cubicBezTo>
                  <a:lnTo>
                    <a:pt x="371" y="9209"/>
                  </a:lnTo>
                  <a:cubicBezTo>
                    <a:pt x="605" y="9209"/>
                    <a:pt x="795" y="9019"/>
                    <a:pt x="795" y="8784"/>
                  </a:cubicBezTo>
                  <a:lnTo>
                    <a:pt x="795" y="3504"/>
                  </a:lnTo>
                  <a:lnTo>
                    <a:pt x="597" y="2054"/>
                  </a:lnTo>
                  <a:lnTo>
                    <a:pt x="795" y="424"/>
                  </a:lnTo>
                  <a:cubicBezTo>
                    <a:pt x="795" y="190"/>
                    <a:pt x="60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9"/>
            <p:cNvSpPr/>
            <p:nvPr/>
          </p:nvSpPr>
          <p:spPr>
            <a:xfrm>
              <a:off x="2341747" y="2921870"/>
              <a:ext cx="107324" cy="155121"/>
            </a:xfrm>
            <a:custGeom>
              <a:avLst/>
              <a:gdLst/>
              <a:ahLst/>
              <a:cxnLst/>
              <a:rect l="l" t="t" r="r" b="b"/>
              <a:pathLst>
                <a:path w="3023" h="4369" extrusionOk="0">
                  <a:moveTo>
                    <a:pt x="1" y="1"/>
                  </a:moveTo>
                  <a:lnTo>
                    <a:pt x="1" y="4368"/>
                  </a:lnTo>
                  <a:lnTo>
                    <a:pt x="2922" y="4368"/>
                  </a:lnTo>
                  <a:cubicBezTo>
                    <a:pt x="2978" y="4368"/>
                    <a:pt x="3023" y="4323"/>
                    <a:pt x="3023" y="4267"/>
                  </a:cubicBezTo>
                  <a:lnTo>
                    <a:pt x="3023" y="101"/>
                  </a:lnTo>
                  <a:cubicBezTo>
                    <a:pt x="3023" y="47"/>
                    <a:pt x="2978" y="1"/>
                    <a:pt x="2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2432353" y="2921870"/>
              <a:ext cx="16722" cy="155121"/>
            </a:xfrm>
            <a:custGeom>
              <a:avLst/>
              <a:gdLst/>
              <a:ahLst/>
              <a:cxnLst/>
              <a:rect l="l" t="t" r="r" b="b"/>
              <a:pathLst>
                <a:path w="471" h="4369" extrusionOk="0">
                  <a:moveTo>
                    <a:pt x="0" y="1"/>
                  </a:moveTo>
                  <a:cubicBezTo>
                    <a:pt x="55" y="1"/>
                    <a:pt x="101" y="47"/>
                    <a:pt x="101" y="101"/>
                  </a:cubicBezTo>
                  <a:lnTo>
                    <a:pt x="101" y="4267"/>
                  </a:lnTo>
                  <a:cubicBezTo>
                    <a:pt x="101" y="4323"/>
                    <a:pt x="55" y="4368"/>
                    <a:pt x="0" y="4368"/>
                  </a:cubicBezTo>
                  <a:lnTo>
                    <a:pt x="370" y="4368"/>
                  </a:lnTo>
                  <a:cubicBezTo>
                    <a:pt x="426" y="4368"/>
                    <a:pt x="471" y="4323"/>
                    <a:pt x="471" y="4267"/>
                  </a:cubicBezTo>
                  <a:lnTo>
                    <a:pt x="471" y="101"/>
                  </a:lnTo>
                  <a:cubicBezTo>
                    <a:pt x="471" y="47"/>
                    <a:pt x="426"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2341818" y="2870425"/>
              <a:ext cx="24497" cy="248180"/>
            </a:xfrm>
            <a:custGeom>
              <a:avLst/>
              <a:gdLst/>
              <a:ahLst/>
              <a:cxnLst/>
              <a:rect l="l" t="t" r="r" b="b"/>
              <a:pathLst>
                <a:path w="690" h="6990" extrusionOk="0">
                  <a:moveTo>
                    <a:pt x="0" y="0"/>
                  </a:moveTo>
                  <a:lnTo>
                    <a:pt x="0" y="6990"/>
                  </a:lnTo>
                  <a:lnTo>
                    <a:pt x="583" y="6744"/>
                  </a:lnTo>
                  <a:cubicBezTo>
                    <a:pt x="648" y="6716"/>
                    <a:pt x="690" y="6655"/>
                    <a:pt x="690" y="6584"/>
                  </a:cubicBezTo>
                  <a:lnTo>
                    <a:pt x="690" y="405"/>
                  </a:lnTo>
                  <a:cubicBezTo>
                    <a:pt x="690" y="334"/>
                    <a:pt x="648" y="272"/>
                    <a:pt x="583" y="245"/>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2352753" y="2875076"/>
              <a:ext cx="13526" cy="238949"/>
            </a:xfrm>
            <a:custGeom>
              <a:avLst/>
              <a:gdLst/>
              <a:ahLst/>
              <a:cxnLst/>
              <a:rect l="l" t="t" r="r" b="b"/>
              <a:pathLst>
                <a:path w="381" h="6730" extrusionOk="0">
                  <a:moveTo>
                    <a:pt x="0" y="0"/>
                  </a:moveTo>
                  <a:cubicBezTo>
                    <a:pt x="6" y="16"/>
                    <a:pt x="7" y="34"/>
                    <a:pt x="7" y="51"/>
                  </a:cubicBezTo>
                  <a:lnTo>
                    <a:pt x="7" y="6679"/>
                  </a:lnTo>
                  <a:cubicBezTo>
                    <a:pt x="7" y="6698"/>
                    <a:pt x="6" y="6714"/>
                    <a:pt x="0" y="6729"/>
                  </a:cubicBezTo>
                  <a:lnTo>
                    <a:pt x="274" y="6614"/>
                  </a:lnTo>
                  <a:cubicBezTo>
                    <a:pt x="338" y="6588"/>
                    <a:pt x="380" y="6525"/>
                    <a:pt x="380" y="6454"/>
                  </a:cubicBezTo>
                  <a:lnTo>
                    <a:pt x="380" y="275"/>
                  </a:lnTo>
                  <a:cubicBezTo>
                    <a:pt x="380" y="206"/>
                    <a:pt x="338" y="143"/>
                    <a:pt x="274" y="116"/>
                  </a:cubicBezTo>
                  <a:lnTo>
                    <a:pt x="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2163412" y="2831051"/>
              <a:ext cx="179714" cy="327001"/>
            </a:xfrm>
            <a:custGeom>
              <a:avLst/>
              <a:gdLst/>
              <a:ahLst/>
              <a:cxnLst/>
              <a:rect l="l" t="t" r="r" b="b"/>
              <a:pathLst>
                <a:path w="5062" h="9210" extrusionOk="0">
                  <a:moveTo>
                    <a:pt x="425" y="0"/>
                  </a:moveTo>
                  <a:cubicBezTo>
                    <a:pt x="190" y="0"/>
                    <a:pt x="0" y="190"/>
                    <a:pt x="0" y="425"/>
                  </a:cubicBezTo>
                  <a:lnTo>
                    <a:pt x="0" y="3231"/>
                  </a:lnTo>
                  <a:lnTo>
                    <a:pt x="557" y="3946"/>
                  </a:lnTo>
                  <a:cubicBezTo>
                    <a:pt x="633" y="4044"/>
                    <a:pt x="675" y="4162"/>
                    <a:pt x="675" y="4284"/>
                  </a:cubicBezTo>
                  <a:lnTo>
                    <a:pt x="675" y="9210"/>
                  </a:lnTo>
                  <a:lnTo>
                    <a:pt x="4388" y="9210"/>
                  </a:lnTo>
                  <a:lnTo>
                    <a:pt x="4388" y="4284"/>
                  </a:lnTo>
                  <a:cubicBezTo>
                    <a:pt x="4388" y="4162"/>
                    <a:pt x="4428" y="4041"/>
                    <a:pt x="4504" y="3946"/>
                  </a:cubicBezTo>
                  <a:lnTo>
                    <a:pt x="5061" y="3231"/>
                  </a:lnTo>
                  <a:lnTo>
                    <a:pt x="5061" y="425"/>
                  </a:lnTo>
                  <a:cubicBezTo>
                    <a:pt x="5061" y="190"/>
                    <a:pt x="4871" y="0"/>
                    <a:pt x="4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9"/>
            <p:cNvSpPr/>
            <p:nvPr/>
          </p:nvSpPr>
          <p:spPr>
            <a:xfrm>
              <a:off x="2305782" y="2831051"/>
              <a:ext cx="37349" cy="326895"/>
            </a:xfrm>
            <a:custGeom>
              <a:avLst/>
              <a:gdLst/>
              <a:ahLst/>
              <a:cxnLst/>
              <a:rect l="l" t="t" r="r" b="b"/>
              <a:pathLst>
                <a:path w="1052" h="9207" extrusionOk="0">
                  <a:moveTo>
                    <a:pt x="251" y="0"/>
                  </a:moveTo>
                  <a:cubicBezTo>
                    <a:pt x="486" y="0"/>
                    <a:pt x="676" y="189"/>
                    <a:pt x="676" y="425"/>
                  </a:cubicBezTo>
                  <a:lnTo>
                    <a:pt x="676" y="3051"/>
                  </a:lnTo>
                  <a:cubicBezTo>
                    <a:pt x="676" y="3120"/>
                    <a:pt x="653" y="3189"/>
                    <a:pt x="610" y="3245"/>
                  </a:cubicBezTo>
                  <a:lnTo>
                    <a:pt x="119" y="3874"/>
                  </a:lnTo>
                  <a:cubicBezTo>
                    <a:pt x="43" y="3972"/>
                    <a:pt x="1" y="4090"/>
                    <a:pt x="1" y="4212"/>
                  </a:cubicBezTo>
                  <a:lnTo>
                    <a:pt x="1" y="9207"/>
                  </a:lnTo>
                  <a:lnTo>
                    <a:pt x="378" y="9207"/>
                  </a:lnTo>
                  <a:lnTo>
                    <a:pt x="378" y="4283"/>
                  </a:lnTo>
                  <a:cubicBezTo>
                    <a:pt x="378" y="4160"/>
                    <a:pt x="418" y="4041"/>
                    <a:pt x="494" y="3944"/>
                  </a:cubicBezTo>
                  <a:lnTo>
                    <a:pt x="1051" y="3228"/>
                  </a:lnTo>
                  <a:lnTo>
                    <a:pt x="1051" y="425"/>
                  </a:lnTo>
                  <a:cubicBezTo>
                    <a:pt x="1051" y="190"/>
                    <a:pt x="861" y="0"/>
                    <a:pt x="6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9"/>
            <p:cNvSpPr/>
            <p:nvPr/>
          </p:nvSpPr>
          <p:spPr>
            <a:xfrm>
              <a:off x="2187981" y="2879407"/>
              <a:ext cx="130578" cy="61850"/>
            </a:xfrm>
            <a:custGeom>
              <a:avLst/>
              <a:gdLst/>
              <a:ahLst/>
              <a:cxnLst/>
              <a:rect l="l" t="t" r="r" b="b"/>
              <a:pathLst>
                <a:path w="3678" h="1742" extrusionOk="0">
                  <a:moveTo>
                    <a:pt x="200" y="1"/>
                  </a:moveTo>
                  <a:cubicBezTo>
                    <a:pt x="88" y="1"/>
                    <a:pt x="0" y="90"/>
                    <a:pt x="0" y="201"/>
                  </a:cubicBezTo>
                  <a:lnTo>
                    <a:pt x="0" y="1542"/>
                  </a:lnTo>
                  <a:cubicBezTo>
                    <a:pt x="0" y="1653"/>
                    <a:pt x="91" y="1742"/>
                    <a:pt x="200" y="1742"/>
                  </a:cubicBezTo>
                  <a:lnTo>
                    <a:pt x="3477" y="1742"/>
                  </a:lnTo>
                  <a:cubicBezTo>
                    <a:pt x="3588" y="1742"/>
                    <a:pt x="3677" y="1653"/>
                    <a:pt x="3677" y="1542"/>
                  </a:cubicBezTo>
                  <a:lnTo>
                    <a:pt x="3677" y="201"/>
                  </a:lnTo>
                  <a:cubicBezTo>
                    <a:pt x="3677" y="90"/>
                    <a:pt x="3588" y="1"/>
                    <a:pt x="3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2298291" y="2879478"/>
              <a:ext cx="20272" cy="61850"/>
            </a:xfrm>
            <a:custGeom>
              <a:avLst/>
              <a:gdLst/>
              <a:ahLst/>
              <a:cxnLst/>
              <a:rect l="l" t="t" r="r" b="b"/>
              <a:pathLst>
                <a:path w="571" h="1742" extrusionOk="0">
                  <a:moveTo>
                    <a:pt x="0" y="0"/>
                  </a:moveTo>
                  <a:cubicBezTo>
                    <a:pt x="110" y="0"/>
                    <a:pt x="200" y="91"/>
                    <a:pt x="200" y="200"/>
                  </a:cubicBezTo>
                  <a:lnTo>
                    <a:pt x="200" y="1543"/>
                  </a:lnTo>
                  <a:cubicBezTo>
                    <a:pt x="200" y="1652"/>
                    <a:pt x="110" y="1741"/>
                    <a:pt x="0" y="1741"/>
                  </a:cubicBezTo>
                  <a:lnTo>
                    <a:pt x="370" y="1741"/>
                  </a:lnTo>
                  <a:cubicBezTo>
                    <a:pt x="481" y="1741"/>
                    <a:pt x="570" y="1652"/>
                    <a:pt x="570" y="1543"/>
                  </a:cubicBezTo>
                  <a:lnTo>
                    <a:pt x="570" y="200"/>
                  </a:lnTo>
                  <a:cubicBezTo>
                    <a:pt x="570" y="89"/>
                    <a:pt x="481"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2209603" y="2979705"/>
              <a:ext cx="34650" cy="22013"/>
            </a:xfrm>
            <a:custGeom>
              <a:avLst/>
              <a:gdLst/>
              <a:ahLst/>
              <a:cxnLst/>
              <a:rect l="l" t="t" r="r" b="b"/>
              <a:pathLst>
                <a:path w="976" h="620" extrusionOk="0">
                  <a:moveTo>
                    <a:pt x="308" y="1"/>
                  </a:moveTo>
                  <a:cubicBezTo>
                    <a:pt x="138" y="1"/>
                    <a:pt x="0" y="139"/>
                    <a:pt x="0" y="310"/>
                  </a:cubicBezTo>
                  <a:cubicBezTo>
                    <a:pt x="0" y="480"/>
                    <a:pt x="138" y="619"/>
                    <a:pt x="308" y="619"/>
                  </a:cubicBezTo>
                  <a:lnTo>
                    <a:pt x="665" y="619"/>
                  </a:lnTo>
                  <a:cubicBezTo>
                    <a:pt x="838" y="619"/>
                    <a:pt x="976" y="480"/>
                    <a:pt x="974" y="310"/>
                  </a:cubicBezTo>
                  <a:cubicBezTo>
                    <a:pt x="974" y="139"/>
                    <a:pt x="836" y="1"/>
                    <a:pt x="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2262326" y="2979705"/>
              <a:ext cx="34650" cy="22013"/>
            </a:xfrm>
            <a:custGeom>
              <a:avLst/>
              <a:gdLst/>
              <a:ahLst/>
              <a:cxnLst/>
              <a:rect l="l" t="t" r="r" b="b"/>
              <a:pathLst>
                <a:path w="976" h="620" extrusionOk="0">
                  <a:moveTo>
                    <a:pt x="310" y="1"/>
                  </a:moveTo>
                  <a:cubicBezTo>
                    <a:pt x="138" y="1"/>
                    <a:pt x="0" y="139"/>
                    <a:pt x="0" y="310"/>
                  </a:cubicBezTo>
                  <a:cubicBezTo>
                    <a:pt x="0" y="480"/>
                    <a:pt x="138" y="619"/>
                    <a:pt x="310" y="619"/>
                  </a:cubicBezTo>
                  <a:lnTo>
                    <a:pt x="666" y="619"/>
                  </a:lnTo>
                  <a:cubicBezTo>
                    <a:pt x="836" y="619"/>
                    <a:pt x="976" y="480"/>
                    <a:pt x="976" y="310"/>
                  </a:cubicBezTo>
                  <a:cubicBezTo>
                    <a:pt x="976" y="139"/>
                    <a:pt x="836" y="1"/>
                    <a:pt x="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2220467" y="2979705"/>
              <a:ext cx="23787" cy="22013"/>
            </a:xfrm>
            <a:custGeom>
              <a:avLst/>
              <a:gdLst/>
              <a:ahLst/>
              <a:cxnLst/>
              <a:rect l="l" t="t" r="r" b="b"/>
              <a:pathLst>
                <a:path w="670" h="620" extrusionOk="0">
                  <a:moveTo>
                    <a:pt x="1" y="1"/>
                  </a:moveTo>
                  <a:cubicBezTo>
                    <a:pt x="172" y="2"/>
                    <a:pt x="309" y="139"/>
                    <a:pt x="309" y="310"/>
                  </a:cubicBezTo>
                  <a:cubicBezTo>
                    <a:pt x="309" y="396"/>
                    <a:pt x="274" y="473"/>
                    <a:pt x="219" y="529"/>
                  </a:cubicBezTo>
                  <a:cubicBezTo>
                    <a:pt x="165" y="583"/>
                    <a:pt x="87" y="619"/>
                    <a:pt x="4" y="619"/>
                  </a:cubicBezTo>
                  <a:lnTo>
                    <a:pt x="360" y="619"/>
                  </a:lnTo>
                  <a:cubicBezTo>
                    <a:pt x="447" y="619"/>
                    <a:pt x="524" y="585"/>
                    <a:pt x="581" y="529"/>
                  </a:cubicBezTo>
                  <a:cubicBezTo>
                    <a:pt x="637" y="473"/>
                    <a:pt x="670" y="396"/>
                    <a:pt x="670" y="310"/>
                  </a:cubicBezTo>
                  <a:cubicBezTo>
                    <a:pt x="670" y="139"/>
                    <a:pt x="532" y="1"/>
                    <a:pt x="35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2273261" y="2979705"/>
              <a:ext cx="23716" cy="22013"/>
            </a:xfrm>
            <a:custGeom>
              <a:avLst/>
              <a:gdLst/>
              <a:ahLst/>
              <a:cxnLst/>
              <a:rect l="l" t="t" r="r" b="b"/>
              <a:pathLst>
                <a:path w="668" h="620" extrusionOk="0">
                  <a:moveTo>
                    <a:pt x="0" y="1"/>
                  </a:moveTo>
                  <a:cubicBezTo>
                    <a:pt x="171" y="2"/>
                    <a:pt x="308" y="139"/>
                    <a:pt x="308" y="310"/>
                  </a:cubicBezTo>
                  <a:cubicBezTo>
                    <a:pt x="308" y="396"/>
                    <a:pt x="274" y="473"/>
                    <a:pt x="217" y="529"/>
                  </a:cubicBezTo>
                  <a:cubicBezTo>
                    <a:pt x="161" y="583"/>
                    <a:pt x="85" y="619"/>
                    <a:pt x="0" y="619"/>
                  </a:cubicBezTo>
                  <a:lnTo>
                    <a:pt x="358" y="619"/>
                  </a:lnTo>
                  <a:cubicBezTo>
                    <a:pt x="445" y="619"/>
                    <a:pt x="521" y="585"/>
                    <a:pt x="577" y="529"/>
                  </a:cubicBezTo>
                  <a:cubicBezTo>
                    <a:pt x="633" y="473"/>
                    <a:pt x="668" y="396"/>
                    <a:pt x="668" y="310"/>
                  </a:cubicBezTo>
                  <a:cubicBezTo>
                    <a:pt x="668" y="139"/>
                    <a:pt x="528" y="1"/>
                    <a:pt x="3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9"/>
            <p:cNvSpPr/>
            <p:nvPr/>
          </p:nvSpPr>
          <p:spPr>
            <a:xfrm>
              <a:off x="2207543" y="3024831"/>
              <a:ext cx="16651" cy="9870"/>
            </a:xfrm>
            <a:custGeom>
              <a:avLst/>
              <a:gdLst/>
              <a:ahLst/>
              <a:cxnLst/>
              <a:rect l="l" t="t" r="r" b="b"/>
              <a:pathLst>
                <a:path w="469" h="278" extrusionOk="0">
                  <a:moveTo>
                    <a:pt x="139" y="0"/>
                  </a:moveTo>
                  <a:cubicBezTo>
                    <a:pt x="62" y="0"/>
                    <a:pt x="1" y="64"/>
                    <a:pt x="1" y="140"/>
                  </a:cubicBezTo>
                  <a:cubicBezTo>
                    <a:pt x="1" y="215"/>
                    <a:pt x="61" y="278"/>
                    <a:pt x="139" y="278"/>
                  </a:cubicBezTo>
                  <a:lnTo>
                    <a:pt x="329" y="278"/>
                  </a:lnTo>
                  <a:cubicBezTo>
                    <a:pt x="405" y="278"/>
                    <a:pt x="468" y="215"/>
                    <a:pt x="468" y="140"/>
                  </a:cubicBezTo>
                  <a:cubicBezTo>
                    <a:pt x="468" y="64"/>
                    <a:pt x="406" y="0"/>
                    <a:pt x="32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9"/>
            <p:cNvSpPr/>
            <p:nvPr/>
          </p:nvSpPr>
          <p:spPr>
            <a:xfrm>
              <a:off x="2244929" y="3024831"/>
              <a:ext cx="16651" cy="9870"/>
            </a:xfrm>
            <a:custGeom>
              <a:avLst/>
              <a:gdLst/>
              <a:ahLst/>
              <a:cxnLst/>
              <a:rect l="l" t="t" r="r" b="b"/>
              <a:pathLst>
                <a:path w="469" h="278" extrusionOk="0">
                  <a:moveTo>
                    <a:pt x="139" y="0"/>
                  </a:moveTo>
                  <a:cubicBezTo>
                    <a:pt x="64" y="0"/>
                    <a:pt x="1" y="64"/>
                    <a:pt x="1" y="140"/>
                  </a:cubicBezTo>
                  <a:cubicBezTo>
                    <a:pt x="1" y="215"/>
                    <a:pt x="63" y="278"/>
                    <a:pt x="139" y="278"/>
                  </a:cubicBezTo>
                  <a:lnTo>
                    <a:pt x="330" y="278"/>
                  </a:lnTo>
                  <a:cubicBezTo>
                    <a:pt x="408" y="278"/>
                    <a:pt x="469" y="215"/>
                    <a:pt x="469" y="140"/>
                  </a:cubicBezTo>
                  <a:cubicBezTo>
                    <a:pt x="469" y="64"/>
                    <a:pt x="408"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2282456" y="3024831"/>
              <a:ext cx="16615" cy="9870"/>
            </a:xfrm>
            <a:custGeom>
              <a:avLst/>
              <a:gdLst/>
              <a:ahLst/>
              <a:cxnLst/>
              <a:rect l="l" t="t" r="r" b="b"/>
              <a:pathLst>
                <a:path w="468" h="278" extrusionOk="0">
                  <a:moveTo>
                    <a:pt x="138" y="0"/>
                  </a:moveTo>
                  <a:cubicBezTo>
                    <a:pt x="63" y="0"/>
                    <a:pt x="0" y="64"/>
                    <a:pt x="0" y="140"/>
                  </a:cubicBezTo>
                  <a:cubicBezTo>
                    <a:pt x="0" y="215"/>
                    <a:pt x="61" y="278"/>
                    <a:pt x="138" y="278"/>
                  </a:cubicBezTo>
                  <a:lnTo>
                    <a:pt x="330" y="278"/>
                  </a:lnTo>
                  <a:cubicBezTo>
                    <a:pt x="405" y="278"/>
                    <a:pt x="468" y="215"/>
                    <a:pt x="468" y="140"/>
                  </a:cubicBezTo>
                  <a:cubicBezTo>
                    <a:pt x="468" y="64"/>
                    <a:pt x="406"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2207543" y="3048441"/>
              <a:ext cx="16651" cy="9835"/>
            </a:xfrm>
            <a:custGeom>
              <a:avLst/>
              <a:gdLst/>
              <a:ahLst/>
              <a:cxnLst/>
              <a:rect l="l" t="t" r="r" b="b"/>
              <a:pathLst>
                <a:path w="469" h="277" extrusionOk="0">
                  <a:moveTo>
                    <a:pt x="139" y="0"/>
                  </a:moveTo>
                  <a:cubicBezTo>
                    <a:pt x="62" y="0"/>
                    <a:pt x="1" y="61"/>
                    <a:pt x="1" y="138"/>
                  </a:cubicBezTo>
                  <a:cubicBezTo>
                    <a:pt x="1" y="213"/>
                    <a:pt x="61" y="276"/>
                    <a:pt x="139" y="276"/>
                  </a:cubicBezTo>
                  <a:lnTo>
                    <a:pt x="329" y="276"/>
                  </a:lnTo>
                  <a:cubicBezTo>
                    <a:pt x="405" y="276"/>
                    <a:pt x="468" y="216"/>
                    <a:pt x="468" y="138"/>
                  </a:cubicBezTo>
                  <a:cubicBezTo>
                    <a:pt x="468" y="62"/>
                    <a:pt x="406" y="0"/>
                    <a:pt x="32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2244929" y="3048441"/>
              <a:ext cx="16651" cy="9835"/>
            </a:xfrm>
            <a:custGeom>
              <a:avLst/>
              <a:gdLst/>
              <a:ahLst/>
              <a:cxnLst/>
              <a:rect l="l" t="t" r="r" b="b"/>
              <a:pathLst>
                <a:path w="469" h="277" extrusionOk="0">
                  <a:moveTo>
                    <a:pt x="139" y="0"/>
                  </a:moveTo>
                  <a:cubicBezTo>
                    <a:pt x="64" y="0"/>
                    <a:pt x="1" y="61"/>
                    <a:pt x="1" y="138"/>
                  </a:cubicBezTo>
                  <a:cubicBezTo>
                    <a:pt x="1" y="213"/>
                    <a:pt x="63" y="276"/>
                    <a:pt x="139" y="276"/>
                  </a:cubicBezTo>
                  <a:lnTo>
                    <a:pt x="330" y="276"/>
                  </a:lnTo>
                  <a:cubicBezTo>
                    <a:pt x="408" y="276"/>
                    <a:pt x="469" y="216"/>
                    <a:pt x="469" y="138"/>
                  </a:cubicBezTo>
                  <a:cubicBezTo>
                    <a:pt x="469" y="62"/>
                    <a:pt x="408"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2282456" y="3048441"/>
              <a:ext cx="16615" cy="9835"/>
            </a:xfrm>
            <a:custGeom>
              <a:avLst/>
              <a:gdLst/>
              <a:ahLst/>
              <a:cxnLst/>
              <a:rect l="l" t="t" r="r" b="b"/>
              <a:pathLst>
                <a:path w="468" h="277" extrusionOk="0">
                  <a:moveTo>
                    <a:pt x="138" y="0"/>
                  </a:moveTo>
                  <a:cubicBezTo>
                    <a:pt x="63" y="0"/>
                    <a:pt x="0" y="61"/>
                    <a:pt x="0" y="138"/>
                  </a:cubicBezTo>
                  <a:cubicBezTo>
                    <a:pt x="0" y="213"/>
                    <a:pt x="61" y="276"/>
                    <a:pt x="138" y="276"/>
                  </a:cubicBezTo>
                  <a:lnTo>
                    <a:pt x="330" y="276"/>
                  </a:lnTo>
                  <a:cubicBezTo>
                    <a:pt x="405" y="276"/>
                    <a:pt x="468" y="216"/>
                    <a:pt x="468" y="138"/>
                  </a:cubicBezTo>
                  <a:cubicBezTo>
                    <a:pt x="468" y="62"/>
                    <a:pt x="406"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2207543" y="3072015"/>
              <a:ext cx="16651" cy="9906"/>
            </a:xfrm>
            <a:custGeom>
              <a:avLst/>
              <a:gdLst/>
              <a:ahLst/>
              <a:cxnLst/>
              <a:rect l="l" t="t" r="r" b="b"/>
              <a:pathLst>
                <a:path w="469" h="279" extrusionOk="0">
                  <a:moveTo>
                    <a:pt x="139" y="1"/>
                  </a:moveTo>
                  <a:cubicBezTo>
                    <a:pt x="62" y="1"/>
                    <a:pt x="1" y="64"/>
                    <a:pt x="1" y="139"/>
                  </a:cubicBezTo>
                  <a:cubicBezTo>
                    <a:pt x="1" y="215"/>
                    <a:pt x="61" y="279"/>
                    <a:pt x="139" y="279"/>
                  </a:cubicBezTo>
                  <a:lnTo>
                    <a:pt x="329" y="279"/>
                  </a:lnTo>
                  <a:cubicBezTo>
                    <a:pt x="405" y="279"/>
                    <a:pt x="468" y="215"/>
                    <a:pt x="468" y="139"/>
                  </a:cubicBezTo>
                  <a:cubicBezTo>
                    <a:pt x="468" y="64"/>
                    <a:pt x="406" y="1"/>
                    <a:pt x="3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2244929" y="3072015"/>
              <a:ext cx="16651" cy="9906"/>
            </a:xfrm>
            <a:custGeom>
              <a:avLst/>
              <a:gdLst/>
              <a:ahLst/>
              <a:cxnLst/>
              <a:rect l="l" t="t" r="r" b="b"/>
              <a:pathLst>
                <a:path w="469" h="279" extrusionOk="0">
                  <a:moveTo>
                    <a:pt x="139" y="1"/>
                  </a:moveTo>
                  <a:cubicBezTo>
                    <a:pt x="64" y="1"/>
                    <a:pt x="1" y="64"/>
                    <a:pt x="1" y="139"/>
                  </a:cubicBezTo>
                  <a:cubicBezTo>
                    <a:pt x="1" y="215"/>
                    <a:pt x="63" y="279"/>
                    <a:pt x="139" y="279"/>
                  </a:cubicBezTo>
                  <a:lnTo>
                    <a:pt x="330" y="279"/>
                  </a:lnTo>
                  <a:cubicBezTo>
                    <a:pt x="408" y="279"/>
                    <a:pt x="469" y="215"/>
                    <a:pt x="469" y="139"/>
                  </a:cubicBezTo>
                  <a:cubicBezTo>
                    <a:pt x="469" y="64"/>
                    <a:pt x="408" y="1"/>
                    <a:pt x="3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2282456" y="3072015"/>
              <a:ext cx="16615" cy="9906"/>
            </a:xfrm>
            <a:custGeom>
              <a:avLst/>
              <a:gdLst/>
              <a:ahLst/>
              <a:cxnLst/>
              <a:rect l="l" t="t" r="r" b="b"/>
              <a:pathLst>
                <a:path w="468" h="279" extrusionOk="0">
                  <a:moveTo>
                    <a:pt x="138" y="1"/>
                  </a:moveTo>
                  <a:cubicBezTo>
                    <a:pt x="63" y="1"/>
                    <a:pt x="0" y="64"/>
                    <a:pt x="0" y="139"/>
                  </a:cubicBezTo>
                  <a:cubicBezTo>
                    <a:pt x="0" y="215"/>
                    <a:pt x="61" y="279"/>
                    <a:pt x="138" y="279"/>
                  </a:cubicBezTo>
                  <a:lnTo>
                    <a:pt x="330" y="279"/>
                  </a:lnTo>
                  <a:cubicBezTo>
                    <a:pt x="405" y="279"/>
                    <a:pt x="468" y="215"/>
                    <a:pt x="468" y="139"/>
                  </a:cubicBezTo>
                  <a:cubicBezTo>
                    <a:pt x="468" y="64"/>
                    <a:pt x="406" y="1"/>
                    <a:pt x="33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2207543" y="3095696"/>
              <a:ext cx="16651" cy="9835"/>
            </a:xfrm>
            <a:custGeom>
              <a:avLst/>
              <a:gdLst/>
              <a:ahLst/>
              <a:cxnLst/>
              <a:rect l="l" t="t" r="r" b="b"/>
              <a:pathLst>
                <a:path w="469" h="277" extrusionOk="0">
                  <a:moveTo>
                    <a:pt x="139" y="0"/>
                  </a:moveTo>
                  <a:cubicBezTo>
                    <a:pt x="62" y="0"/>
                    <a:pt x="1" y="61"/>
                    <a:pt x="1" y="138"/>
                  </a:cubicBezTo>
                  <a:cubicBezTo>
                    <a:pt x="1" y="213"/>
                    <a:pt x="61" y="276"/>
                    <a:pt x="139" y="276"/>
                  </a:cubicBezTo>
                  <a:lnTo>
                    <a:pt x="329" y="276"/>
                  </a:lnTo>
                  <a:cubicBezTo>
                    <a:pt x="405" y="276"/>
                    <a:pt x="468" y="213"/>
                    <a:pt x="468" y="138"/>
                  </a:cubicBezTo>
                  <a:cubicBezTo>
                    <a:pt x="468" y="62"/>
                    <a:pt x="406" y="0"/>
                    <a:pt x="32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2244929" y="3095696"/>
              <a:ext cx="16651" cy="9835"/>
            </a:xfrm>
            <a:custGeom>
              <a:avLst/>
              <a:gdLst/>
              <a:ahLst/>
              <a:cxnLst/>
              <a:rect l="l" t="t" r="r" b="b"/>
              <a:pathLst>
                <a:path w="469" h="277" extrusionOk="0">
                  <a:moveTo>
                    <a:pt x="139" y="0"/>
                  </a:moveTo>
                  <a:cubicBezTo>
                    <a:pt x="64" y="0"/>
                    <a:pt x="1" y="61"/>
                    <a:pt x="1" y="138"/>
                  </a:cubicBezTo>
                  <a:cubicBezTo>
                    <a:pt x="1" y="213"/>
                    <a:pt x="63" y="276"/>
                    <a:pt x="139" y="276"/>
                  </a:cubicBezTo>
                  <a:lnTo>
                    <a:pt x="330" y="276"/>
                  </a:lnTo>
                  <a:cubicBezTo>
                    <a:pt x="408" y="276"/>
                    <a:pt x="469" y="213"/>
                    <a:pt x="469" y="138"/>
                  </a:cubicBezTo>
                  <a:cubicBezTo>
                    <a:pt x="469" y="62"/>
                    <a:pt x="408"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2282456" y="3095696"/>
              <a:ext cx="16615" cy="9835"/>
            </a:xfrm>
            <a:custGeom>
              <a:avLst/>
              <a:gdLst/>
              <a:ahLst/>
              <a:cxnLst/>
              <a:rect l="l" t="t" r="r" b="b"/>
              <a:pathLst>
                <a:path w="468" h="277" extrusionOk="0">
                  <a:moveTo>
                    <a:pt x="138" y="0"/>
                  </a:moveTo>
                  <a:cubicBezTo>
                    <a:pt x="63" y="0"/>
                    <a:pt x="0" y="61"/>
                    <a:pt x="0" y="138"/>
                  </a:cubicBezTo>
                  <a:cubicBezTo>
                    <a:pt x="0" y="213"/>
                    <a:pt x="61" y="276"/>
                    <a:pt x="138" y="276"/>
                  </a:cubicBezTo>
                  <a:lnTo>
                    <a:pt x="330" y="276"/>
                  </a:lnTo>
                  <a:cubicBezTo>
                    <a:pt x="405" y="276"/>
                    <a:pt x="468" y="213"/>
                    <a:pt x="468" y="138"/>
                  </a:cubicBezTo>
                  <a:cubicBezTo>
                    <a:pt x="468" y="62"/>
                    <a:pt x="406" y="0"/>
                    <a:pt x="3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2183117" y="2850330"/>
              <a:ext cx="140341" cy="9906"/>
            </a:xfrm>
            <a:custGeom>
              <a:avLst/>
              <a:gdLst/>
              <a:ahLst/>
              <a:cxnLst/>
              <a:rect l="l" t="t" r="r" b="b"/>
              <a:pathLst>
                <a:path w="3953" h="279" extrusionOk="0">
                  <a:moveTo>
                    <a:pt x="139" y="1"/>
                  </a:moveTo>
                  <a:cubicBezTo>
                    <a:pt x="64" y="1"/>
                    <a:pt x="1" y="64"/>
                    <a:pt x="1" y="141"/>
                  </a:cubicBezTo>
                  <a:cubicBezTo>
                    <a:pt x="1" y="215"/>
                    <a:pt x="63" y="279"/>
                    <a:pt x="139" y="279"/>
                  </a:cubicBezTo>
                  <a:lnTo>
                    <a:pt x="3814" y="279"/>
                  </a:lnTo>
                  <a:cubicBezTo>
                    <a:pt x="3890" y="279"/>
                    <a:pt x="3952" y="215"/>
                    <a:pt x="3952" y="141"/>
                  </a:cubicBezTo>
                  <a:cubicBezTo>
                    <a:pt x="3952" y="64"/>
                    <a:pt x="3892" y="1"/>
                    <a:pt x="38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2209603" y="3128537"/>
              <a:ext cx="87443" cy="29505"/>
            </a:xfrm>
            <a:custGeom>
              <a:avLst/>
              <a:gdLst/>
              <a:ahLst/>
              <a:cxnLst/>
              <a:rect l="l" t="t" r="r" b="b"/>
              <a:pathLst>
                <a:path w="2463" h="831" extrusionOk="0">
                  <a:moveTo>
                    <a:pt x="328" y="0"/>
                  </a:moveTo>
                  <a:cubicBezTo>
                    <a:pt x="147" y="0"/>
                    <a:pt x="0" y="149"/>
                    <a:pt x="0" y="330"/>
                  </a:cubicBezTo>
                  <a:lnTo>
                    <a:pt x="0" y="831"/>
                  </a:lnTo>
                  <a:lnTo>
                    <a:pt x="2461" y="831"/>
                  </a:lnTo>
                  <a:lnTo>
                    <a:pt x="2462" y="330"/>
                  </a:lnTo>
                  <a:cubicBezTo>
                    <a:pt x="2462" y="149"/>
                    <a:pt x="2314" y="0"/>
                    <a:pt x="2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2272089" y="3128537"/>
              <a:ext cx="24887" cy="29505"/>
            </a:xfrm>
            <a:custGeom>
              <a:avLst/>
              <a:gdLst/>
              <a:ahLst/>
              <a:cxnLst/>
              <a:rect l="l" t="t" r="r" b="b"/>
              <a:pathLst>
                <a:path w="701" h="831" extrusionOk="0">
                  <a:moveTo>
                    <a:pt x="0" y="0"/>
                  </a:moveTo>
                  <a:cubicBezTo>
                    <a:pt x="183" y="0"/>
                    <a:pt x="330" y="149"/>
                    <a:pt x="330" y="330"/>
                  </a:cubicBezTo>
                  <a:lnTo>
                    <a:pt x="330" y="831"/>
                  </a:lnTo>
                  <a:lnTo>
                    <a:pt x="701" y="831"/>
                  </a:lnTo>
                  <a:lnTo>
                    <a:pt x="701" y="330"/>
                  </a:lnTo>
                  <a:cubicBezTo>
                    <a:pt x="701" y="150"/>
                    <a:pt x="554" y="3"/>
                    <a:pt x="3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59"/>
          <p:cNvGrpSpPr/>
          <p:nvPr/>
        </p:nvGrpSpPr>
        <p:grpSpPr>
          <a:xfrm>
            <a:off x="1508121" y="2831086"/>
            <a:ext cx="301603" cy="326966"/>
            <a:chOff x="1508121" y="2831086"/>
            <a:chExt cx="301603" cy="326966"/>
          </a:xfrm>
        </p:grpSpPr>
        <p:sp>
          <p:nvSpPr>
            <p:cNvPr id="4731" name="Google Shape;4731;p59"/>
            <p:cNvSpPr/>
            <p:nvPr/>
          </p:nvSpPr>
          <p:spPr>
            <a:xfrm>
              <a:off x="1508121" y="2831086"/>
              <a:ext cx="256080" cy="326966"/>
            </a:xfrm>
            <a:custGeom>
              <a:avLst/>
              <a:gdLst/>
              <a:ahLst/>
              <a:cxnLst/>
              <a:rect l="l" t="t" r="r" b="b"/>
              <a:pathLst>
                <a:path w="7213" h="9209" extrusionOk="0">
                  <a:moveTo>
                    <a:pt x="436" y="0"/>
                  </a:moveTo>
                  <a:cubicBezTo>
                    <a:pt x="196" y="0"/>
                    <a:pt x="0" y="196"/>
                    <a:pt x="0" y="438"/>
                  </a:cubicBezTo>
                  <a:lnTo>
                    <a:pt x="0" y="8771"/>
                  </a:lnTo>
                  <a:cubicBezTo>
                    <a:pt x="0" y="9012"/>
                    <a:pt x="196" y="9209"/>
                    <a:pt x="436" y="9209"/>
                  </a:cubicBezTo>
                  <a:lnTo>
                    <a:pt x="6774" y="9209"/>
                  </a:lnTo>
                  <a:cubicBezTo>
                    <a:pt x="7017" y="9209"/>
                    <a:pt x="7213" y="9012"/>
                    <a:pt x="7211" y="8771"/>
                  </a:cubicBezTo>
                  <a:lnTo>
                    <a:pt x="7211" y="438"/>
                  </a:lnTo>
                  <a:cubicBezTo>
                    <a:pt x="7211" y="196"/>
                    <a:pt x="7015" y="0"/>
                    <a:pt x="6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1735522" y="2831086"/>
              <a:ext cx="28686" cy="326966"/>
            </a:xfrm>
            <a:custGeom>
              <a:avLst/>
              <a:gdLst/>
              <a:ahLst/>
              <a:cxnLst/>
              <a:rect l="l" t="t" r="r" b="b"/>
              <a:pathLst>
                <a:path w="808" h="9209" extrusionOk="0">
                  <a:moveTo>
                    <a:pt x="373" y="0"/>
                  </a:moveTo>
                  <a:cubicBezTo>
                    <a:pt x="372" y="0"/>
                    <a:pt x="371" y="0"/>
                    <a:pt x="370" y="0"/>
                  </a:cubicBezTo>
                  <a:lnTo>
                    <a:pt x="0" y="0"/>
                  </a:lnTo>
                  <a:cubicBezTo>
                    <a:pt x="241" y="0"/>
                    <a:pt x="438" y="195"/>
                    <a:pt x="438" y="438"/>
                  </a:cubicBezTo>
                  <a:lnTo>
                    <a:pt x="438" y="8771"/>
                  </a:lnTo>
                  <a:cubicBezTo>
                    <a:pt x="438" y="9012"/>
                    <a:pt x="241" y="9209"/>
                    <a:pt x="0" y="9209"/>
                  </a:cubicBezTo>
                  <a:lnTo>
                    <a:pt x="370" y="9209"/>
                  </a:lnTo>
                  <a:cubicBezTo>
                    <a:pt x="612" y="9209"/>
                    <a:pt x="808" y="9015"/>
                    <a:pt x="808" y="8771"/>
                  </a:cubicBezTo>
                  <a:lnTo>
                    <a:pt x="808" y="438"/>
                  </a:lnTo>
                  <a:cubicBezTo>
                    <a:pt x="808" y="196"/>
                    <a:pt x="613"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1530701" y="2853667"/>
              <a:ext cx="210814" cy="266181"/>
            </a:xfrm>
            <a:custGeom>
              <a:avLst/>
              <a:gdLst/>
              <a:ahLst/>
              <a:cxnLst/>
              <a:rect l="l" t="t" r="r" b="b"/>
              <a:pathLst>
                <a:path w="5938" h="7497" extrusionOk="0">
                  <a:moveTo>
                    <a:pt x="222" y="0"/>
                  </a:moveTo>
                  <a:cubicBezTo>
                    <a:pt x="100" y="0"/>
                    <a:pt x="0" y="100"/>
                    <a:pt x="0" y="222"/>
                  </a:cubicBezTo>
                  <a:lnTo>
                    <a:pt x="0" y="7275"/>
                  </a:lnTo>
                  <a:cubicBezTo>
                    <a:pt x="0" y="7397"/>
                    <a:pt x="100" y="7496"/>
                    <a:pt x="222" y="7496"/>
                  </a:cubicBezTo>
                  <a:lnTo>
                    <a:pt x="5718" y="7496"/>
                  </a:lnTo>
                  <a:cubicBezTo>
                    <a:pt x="5840" y="7496"/>
                    <a:pt x="5938" y="7397"/>
                    <a:pt x="5938" y="7275"/>
                  </a:cubicBezTo>
                  <a:lnTo>
                    <a:pt x="5938" y="222"/>
                  </a:lnTo>
                  <a:cubicBezTo>
                    <a:pt x="5938" y="100"/>
                    <a:pt x="5840" y="0"/>
                    <a:pt x="5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1721001" y="2853667"/>
              <a:ext cx="20520" cy="266181"/>
            </a:xfrm>
            <a:custGeom>
              <a:avLst/>
              <a:gdLst/>
              <a:ahLst/>
              <a:cxnLst/>
              <a:rect l="l" t="t" r="r" b="b"/>
              <a:pathLst>
                <a:path w="578" h="7497" extrusionOk="0">
                  <a:moveTo>
                    <a:pt x="1" y="0"/>
                  </a:moveTo>
                  <a:cubicBezTo>
                    <a:pt x="123" y="0"/>
                    <a:pt x="222" y="100"/>
                    <a:pt x="222" y="222"/>
                  </a:cubicBezTo>
                  <a:lnTo>
                    <a:pt x="222" y="7275"/>
                  </a:lnTo>
                  <a:cubicBezTo>
                    <a:pt x="222" y="7397"/>
                    <a:pt x="123" y="7496"/>
                    <a:pt x="1" y="7496"/>
                  </a:cubicBezTo>
                  <a:lnTo>
                    <a:pt x="358" y="7496"/>
                  </a:lnTo>
                  <a:cubicBezTo>
                    <a:pt x="480" y="7496"/>
                    <a:pt x="578" y="7397"/>
                    <a:pt x="578" y="7275"/>
                  </a:cubicBezTo>
                  <a:lnTo>
                    <a:pt x="578" y="222"/>
                  </a:lnTo>
                  <a:cubicBezTo>
                    <a:pt x="578" y="100"/>
                    <a:pt x="480" y="0"/>
                    <a:pt x="3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1621875" y="3134005"/>
              <a:ext cx="28473" cy="9835"/>
            </a:xfrm>
            <a:custGeom>
              <a:avLst/>
              <a:gdLst/>
              <a:ahLst/>
              <a:cxnLst/>
              <a:rect l="l" t="t" r="r" b="b"/>
              <a:pathLst>
                <a:path w="802" h="277" extrusionOk="0">
                  <a:moveTo>
                    <a:pt x="139" y="0"/>
                  </a:moveTo>
                  <a:cubicBezTo>
                    <a:pt x="64" y="0"/>
                    <a:pt x="1" y="61"/>
                    <a:pt x="1" y="139"/>
                  </a:cubicBezTo>
                  <a:cubicBezTo>
                    <a:pt x="1" y="213"/>
                    <a:pt x="61" y="277"/>
                    <a:pt x="139" y="277"/>
                  </a:cubicBezTo>
                  <a:lnTo>
                    <a:pt x="661" y="277"/>
                  </a:lnTo>
                  <a:cubicBezTo>
                    <a:pt x="739" y="277"/>
                    <a:pt x="801" y="216"/>
                    <a:pt x="800" y="139"/>
                  </a:cubicBezTo>
                  <a:cubicBezTo>
                    <a:pt x="800" y="62"/>
                    <a:pt x="739" y="0"/>
                    <a:pt x="6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1784162" y="2920485"/>
              <a:ext cx="25562" cy="219989"/>
            </a:xfrm>
            <a:custGeom>
              <a:avLst/>
              <a:gdLst/>
              <a:ahLst/>
              <a:cxnLst/>
              <a:rect l="l" t="t" r="r" b="b"/>
              <a:pathLst>
                <a:path w="720" h="6196" extrusionOk="0">
                  <a:moveTo>
                    <a:pt x="360" y="1"/>
                  </a:moveTo>
                  <a:lnTo>
                    <a:pt x="0" y="148"/>
                  </a:lnTo>
                  <a:lnTo>
                    <a:pt x="0" y="6022"/>
                  </a:lnTo>
                  <a:lnTo>
                    <a:pt x="360" y="6196"/>
                  </a:lnTo>
                  <a:lnTo>
                    <a:pt x="720" y="6022"/>
                  </a:lnTo>
                  <a:lnTo>
                    <a:pt x="720" y="148"/>
                  </a:lnTo>
                  <a:lnTo>
                    <a:pt x="3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1796943" y="2925704"/>
              <a:ext cx="12781" cy="208592"/>
            </a:xfrm>
            <a:custGeom>
              <a:avLst/>
              <a:gdLst/>
              <a:ahLst/>
              <a:cxnLst/>
              <a:rect l="l" t="t" r="r" b="b"/>
              <a:pathLst>
                <a:path w="360" h="5875" extrusionOk="0">
                  <a:moveTo>
                    <a:pt x="0" y="1"/>
                  </a:moveTo>
                  <a:lnTo>
                    <a:pt x="0" y="5875"/>
                  </a:lnTo>
                  <a:lnTo>
                    <a:pt x="360" y="5875"/>
                  </a:lnTo>
                  <a:lnTo>
                    <a:pt x="36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9"/>
            <p:cNvSpPr/>
            <p:nvPr/>
          </p:nvSpPr>
          <p:spPr>
            <a:xfrm>
              <a:off x="1549909" y="2877845"/>
              <a:ext cx="59715" cy="54997"/>
            </a:xfrm>
            <a:custGeom>
              <a:avLst/>
              <a:gdLst/>
              <a:ahLst/>
              <a:cxnLst/>
              <a:rect l="l" t="t" r="r" b="b"/>
              <a:pathLst>
                <a:path w="1682" h="1549" extrusionOk="0">
                  <a:moveTo>
                    <a:pt x="152" y="1"/>
                  </a:moveTo>
                  <a:cubicBezTo>
                    <a:pt x="143" y="1"/>
                    <a:pt x="134" y="1"/>
                    <a:pt x="126" y="3"/>
                  </a:cubicBezTo>
                  <a:cubicBezTo>
                    <a:pt x="49" y="17"/>
                    <a:pt x="0" y="91"/>
                    <a:pt x="15" y="167"/>
                  </a:cubicBezTo>
                  <a:cubicBezTo>
                    <a:pt x="15" y="167"/>
                    <a:pt x="15" y="167"/>
                    <a:pt x="15" y="167"/>
                  </a:cubicBezTo>
                  <a:lnTo>
                    <a:pt x="15" y="167"/>
                  </a:lnTo>
                  <a:cubicBezTo>
                    <a:pt x="12" y="167"/>
                    <a:pt x="264" y="1431"/>
                    <a:pt x="265" y="1438"/>
                  </a:cubicBezTo>
                  <a:cubicBezTo>
                    <a:pt x="288" y="1504"/>
                    <a:pt x="351" y="1549"/>
                    <a:pt x="423" y="1549"/>
                  </a:cubicBezTo>
                  <a:lnTo>
                    <a:pt x="425" y="1549"/>
                  </a:lnTo>
                  <a:cubicBezTo>
                    <a:pt x="497" y="1549"/>
                    <a:pt x="560" y="1501"/>
                    <a:pt x="583" y="1435"/>
                  </a:cubicBezTo>
                  <a:cubicBezTo>
                    <a:pt x="583" y="1433"/>
                    <a:pt x="583" y="1433"/>
                    <a:pt x="586" y="1432"/>
                  </a:cubicBezTo>
                  <a:lnTo>
                    <a:pt x="839" y="612"/>
                  </a:lnTo>
                  <a:lnTo>
                    <a:pt x="1093" y="1432"/>
                  </a:lnTo>
                  <a:cubicBezTo>
                    <a:pt x="1093" y="1433"/>
                    <a:pt x="1094" y="1435"/>
                    <a:pt x="1094" y="1438"/>
                  </a:cubicBezTo>
                  <a:cubicBezTo>
                    <a:pt x="1118" y="1504"/>
                    <a:pt x="1180" y="1549"/>
                    <a:pt x="1252" y="1549"/>
                  </a:cubicBezTo>
                  <a:lnTo>
                    <a:pt x="1255" y="1549"/>
                  </a:lnTo>
                  <a:cubicBezTo>
                    <a:pt x="1327" y="1549"/>
                    <a:pt x="1389" y="1501"/>
                    <a:pt x="1413" y="1435"/>
                  </a:cubicBezTo>
                  <a:cubicBezTo>
                    <a:pt x="1415" y="1429"/>
                    <a:pt x="1667" y="169"/>
                    <a:pt x="1667" y="169"/>
                  </a:cubicBezTo>
                  <a:cubicBezTo>
                    <a:pt x="1681" y="94"/>
                    <a:pt x="1632" y="20"/>
                    <a:pt x="1557" y="4"/>
                  </a:cubicBezTo>
                  <a:cubicBezTo>
                    <a:pt x="1548" y="3"/>
                    <a:pt x="1539" y="2"/>
                    <a:pt x="1531" y="2"/>
                  </a:cubicBezTo>
                  <a:cubicBezTo>
                    <a:pt x="1465" y="2"/>
                    <a:pt x="1406" y="48"/>
                    <a:pt x="1393" y="115"/>
                  </a:cubicBezTo>
                  <a:lnTo>
                    <a:pt x="1231" y="931"/>
                  </a:lnTo>
                  <a:lnTo>
                    <a:pt x="975" y="98"/>
                  </a:lnTo>
                  <a:cubicBezTo>
                    <a:pt x="955" y="39"/>
                    <a:pt x="901" y="1"/>
                    <a:pt x="842" y="1"/>
                  </a:cubicBezTo>
                  <a:cubicBezTo>
                    <a:pt x="828" y="1"/>
                    <a:pt x="813" y="3"/>
                    <a:pt x="799" y="7"/>
                  </a:cubicBezTo>
                  <a:cubicBezTo>
                    <a:pt x="749" y="23"/>
                    <a:pt x="713" y="65"/>
                    <a:pt x="704" y="112"/>
                  </a:cubicBezTo>
                  <a:lnTo>
                    <a:pt x="451" y="933"/>
                  </a:lnTo>
                  <a:lnTo>
                    <a:pt x="288" y="112"/>
                  </a:lnTo>
                  <a:cubicBezTo>
                    <a:pt x="275" y="46"/>
                    <a:pt x="217" y="1"/>
                    <a:pt x="15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9"/>
            <p:cNvSpPr/>
            <p:nvPr/>
          </p:nvSpPr>
          <p:spPr>
            <a:xfrm>
              <a:off x="1611863" y="2923006"/>
              <a:ext cx="110129" cy="9835"/>
            </a:xfrm>
            <a:custGeom>
              <a:avLst/>
              <a:gdLst/>
              <a:ahLst/>
              <a:cxnLst/>
              <a:rect l="l" t="t" r="r" b="b"/>
              <a:pathLst>
                <a:path w="3102" h="277" extrusionOk="0">
                  <a:moveTo>
                    <a:pt x="139" y="0"/>
                  </a:moveTo>
                  <a:cubicBezTo>
                    <a:pt x="61" y="0"/>
                    <a:pt x="1" y="62"/>
                    <a:pt x="1" y="138"/>
                  </a:cubicBezTo>
                  <a:cubicBezTo>
                    <a:pt x="1" y="213"/>
                    <a:pt x="64" y="277"/>
                    <a:pt x="139" y="277"/>
                  </a:cubicBezTo>
                  <a:lnTo>
                    <a:pt x="2964" y="277"/>
                  </a:lnTo>
                  <a:cubicBezTo>
                    <a:pt x="3040" y="277"/>
                    <a:pt x="3102" y="213"/>
                    <a:pt x="3102" y="138"/>
                  </a:cubicBezTo>
                  <a:cubicBezTo>
                    <a:pt x="3102" y="62"/>
                    <a:pt x="3039" y="0"/>
                    <a:pt x="29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9"/>
            <p:cNvSpPr/>
            <p:nvPr/>
          </p:nvSpPr>
          <p:spPr>
            <a:xfrm>
              <a:off x="1611863" y="2946261"/>
              <a:ext cx="110129" cy="9835"/>
            </a:xfrm>
            <a:custGeom>
              <a:avLst/>
              <a:gdLst/>
              <a:ahLst/>
              <a:cxnLst/>
              <a:rect l="l" t="t" r="r" b="b"/>
              <a:pathLst>
                <a:path w="3102" h="277" extrusionOk="0">
                  <a:moveTo>
                    <a:pt x="139" y="0"/>
                  </a:moveTo>
                  <a:cubicBezTo>
                    <a:pt x="61" y="0"/>
                    <a:pt x="1" y="62"/>
                    <a:pt x="1" y="138"/>
                  </a:cubicBezTo>
                  <a:cubicBezTo>
                    <a:pt x="1" y="216"/>
                    <a:pt x="64" y="276"/>
                    <a:pt x="139" y="276"/>
                  </a:cubicBezTo>
                  <a:lnTo>
                    <a:pt x="2964" y="276"/>
                  </a:lnTo>
                  <a:cubicBezTo>
                    <a:pt x="3040" y="276"/>
                    <a:pt x="3102" y="213"/>
                    <a:pt x="3102" y="138"/>
                  </a:cubicBezTo>
                  <a:cubicBezTo>
                    <a:pt x="3102" y="60"/>
                    <a:pt x="3040" y="0"/>
                    <a:pt x="296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1550264" y="2946261"/>
              <a:ext cx="48567" cy="9835"/>
            </a:xfrm>
            <a:custGeom>
              <a:avLst/>
              <a:gdLst/>
              <a:ahLst/>
              <a:cxnLst/>
              <a:rect l="l" t="t" r="r" b="b"/>
              <a:pathLst>
                <a:path w="1368" h="277" extrusionOk="0">
                  <a:moveTo>
                    <a:pt x="139" y="0"/>
                  </a:moveTo>
                  <a:cubicBezTo>
                    <a:pt x="61" y="0"/>
                    <a:pt x="0" y="62"/>
                    <a:pt x="0" y="138"/>
                  </a:cubicBezTo>
                  <a:cubicBezTo>
                    <a:pt x="0" y="216"/>
                    <a:pt x="61" y="276"/>
                    <a:pt x="139" y="276"/>
                  </a:cubicBezTo>
                  <a:lnTo>
                    <a:pt x="1228" y="276"/>
                  </a:lnTo>
                  <a:cubicBezTo>
                    <a:pt x="1306" y="276"/>
                    <a:pt x="1367" y="213"/>
                    <a:pt x="1367" y="138"/>
                  </a:cubicBezTo>
                  <a:cubicBezTo>
                    <a:pt x="1367" y="60"/>
                    <a:pt x="1304" y="0"/>
                    <a:pt x="122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1678396" y="2969480"/>
              <a:ext cx="43597" cy="9870"/>
            </a:xfrm>
            <a:custGeom>
              <a:avLst/>
              <a:gdLst/>
              <a:ahLst/>
              <a:cxnLst/>
              <a:rect l="l" t="t" r="r" b="b"/>
              <a:pathLst>
                <a:path w="1228" h="278" extrusionOk="0">
                  <a:moveTo>
                    <a:pt x="140" y="1"/>
                  </a:moveTo>
                  <a:cubicBezTo>
                    <a:pt x="62" y="1"/>
                    <a:pt x="0" y="63"/>
                    <a:pt x="0" y="139"/>
                  </a:cubicBezTo>
                  <a:cubicBezTo>
                    <a:pt x="0" y="214"/>
                    <a:pt x="64" y="277"/>
                    <a:pt x="140" y="277"/>
                  </a:cubicBezTo>
                  <a:lnTo>
                    <a:pt x="1090" y="277"/>
                  </a:lnTo>
                  <a:cubicBezTo>
                    <a:pt x="1166" y="277"/>
                    <a:pt x="1228" y="214"/>
                    <a:pt x="1228" y="139"/>
                  </a:cubicBezTo>
                  <a:cubicBezTo>
                    <a:pt x="1228" y="63"/>
                    <a:pt x="1166" y="1"/>
                    <a:pt x="10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9"/>
            <p:cNvSpPr/>
            <p:nvPr/>
          </p:nvSpPr>
          <p:spPr>
            <a:xfrm>
              <a:off x="1550264" y="2969551"/>
              <a:ext cx="114815" cy="9835"/>
            </a:xfrm>
            <a:custGeom>
              <a:avLst/>
              <a:gdLst/>
              <a:ahLst/>
              <a:cxnLst/>
              <a:rect l="l" t="t" r="r" b="b"/>
              <a:pathLst>
                <a:path w="3234" h="277" extrusionOk="0">
                  <a:moveTo>
                    <a:pt x="139" y="0"/>
                  </a:moveTo>
                  <a:cubicBezTo>
                    <a:pt x="61" y="0"/>
                    <a:pt x="0" y="64"/>
                    <a:pt x="0" y="138"/>
                  </a:cubicBezTo>
                  <a:cubicBezTo>
                    <a:pt x="0" y="215"/>
                    <a:pt x="61" y="277"/>
                    <a:pt x="139" y="277"/>
                  </a:cubicBezTo>
                  <a:lnTo>
                    <a:pt x="3096" y="277"/>
                  </a:lnTo>
                  <a:cubicBezTo>
                    <a:pt x="3173" y="277"/>
                    <a:pt x="3234" y="215"/>
                    <a:pt x="3234" y="138"/>
                  </a:cubicBezTo>
                  <a:cubicBezTo>
                    <a:pt x="3234" y="64"/>
                    <a:pt x="3171" y="0"/>
                    <a:pt x="30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a:off x="1550264" y="2992771"/>
              <a:ext cx="171726" cy="9870"/>
            </a:xfrm>
            <a:custGeom>
              <a:avLst/>
              <a:gdLst/>
              <a:ahLst/>
              <a:cxnLst/>
              <a:rect l="l" t="t" r="r" b="b"/>
              <a:pathLst>
                <a:path w="4837" h="278" extrusionOk="0">
                  <a:moveTo>
                    <a:pt x="139" y="1"/>
                  </a:moveTo>
                  <a:cubicBezTo>
                    <a:pt x="61" y="1"/>
                    <a:pt x="0" y="64"/>
                    <a:pt x="0" y="139"/>
                  </a:cubicBezTo>
                  <a:cubicBezTo>
                    <a:pt x="0" y="217"/>
                    <a:pt x="62" y="277"/>
                    <a:pt x="139" y="277"/>
                  </a:cubicBezTo>
                  <a:lnTo>
                    <a:pt x="4699" y="277"/>
                  </a:lnTo>
                  <a:cubicBezTo>
                    <a:pt x="4775" y="277"/>
                    <a:pt x="4837" y="215"/>
                    <a:pt x="4837" y="139"/>
                  </a:cubicBezTo>
                  <a:cubicBezTo>
                    <a:pt x="4837" y="61"/>
                    <a:pt x="4775" y="1"/>
                    <a:pt x="46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1659402" y="3016026"/>
              <a:ext cx="62591" cy="9870"/>
            </a:xfrm>
            <a:custGeom>
              <a:avLst/>
              <a:gdLst/>
              <a:ahLst/>
              <a:cxnLst/>
              <a:rect l="l" t="t" r="r" b="b"/>
              <a:pathLst>
                <a:path w="1763" h="278" extrusionOk="0">
                  <a:moveTo>
                    <a:pt x="138" y="1"/>
                  </a:moveTo>
                  <a:cubicBezTo>
                    <a:pt x="61" y="1"/>
                    <a:pt x="0" y="64"/>
                    <a:pt x="0" y="139"/>
                  </a:cubicBezTo>
                  <a:cubicBezTo>
                    <a:pt x="0" y="214"/>
                    <a:pt x="63" y="277"/>
                    <a:pt x="138" y="277"/>
                  </a:cubicBezTo>
                  <a:lnTo>
                    <a:pt x="1625" y="277"/>
                  </a:lnTo>
                  <a:cubicBezTo>
                    <a:pt x="1701" y="277"/>
                    <a:pt x="1763" y="214"/>
                    <a:pt x="1763" y="139"/>
                  </a:cubicBezTo>
                  <a:cubicBezTo>
                    <a:pt x="1763" y="64"/>
                    <a:pt x="1701" y="1"/>
                    <a:pt x="16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9"/>
            <p:cNvSpPr/>
            <p:nvPr/>
          </p:nvSpPr>
          <p:spPr>
            <a:xfrm>
              <a:off x="1550299" y="3016026"/>
              <a:ext cx="96283" cy="9870"/>
            </a:xfrm>
            <a:custGeom>
              <a:avLst/>
              <a:gdLst/>
              <a:ahLst/>
              <a:cxnLst/>
              <a:rect l="l" t="t" r="r" b="b"/>
              <a:pathLst>
                <a:path w="2712" h="278" extrusionOk="0">
                  <a:moveTo>
                    <a:pt x="139" y="1"/>
                  </a:moveTo>
                  <a:cubicBezTo>
                    <a:pt x="61" y="1"/>
                    <a:pt x="1" y="64"/>
                    <a:pt x="1" y="139"/>
                  </a:cubicBezTo>
                  <a:cubicBezTo>
                    <a:pt x="1" y="215"/>
                    <a:pt x="64" y="277"/>
                    <a:pt x="139" y="277"/>
                  </a:cubicBezTo>
                  <a:lnTo>
                    <a:pt x="2572" y="277"/>
                  </a:lnTo>
                  <a:cubicBezTo>
                    <a:pt x="2574" y="277"/>
                    <a:pt x="2576" y="277"/>
                    <a:pt x="2577" y="277"/>
                  </a:cubicBezTo>
                  <a:cubicBezTo>
                    <a:pt x="2651" y="277"/>
                    <a:pt x="2712" y="215"/>
                    <a:pt x="2712" y="139"/>
                  </a:cubicBezTo>
                  <a:cubicBezTo>
                    <a:pt x="2712" y="61"/>
                    <a:pt x="2649" y="1"/>
                    <a:pt x="25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1585767" y="3039316"/>
              <a:ext cx="136223" cy="9870"/>
            </a:xfrm>
            <a:custGeom>
              <a:avLst/>
              <a:gdLst/>
              <a:ahLst/>
              <a:cxnLst/>
              <a:rect l="l" t="t" r="r" b="b"/>
              <a:pathLst>
                <a:path w="3837" h="278" extrusionOk="0">
                  <a:moveTo>
                    <a:pt x="139" y="1"/>
                  </a:moveTo>
                  <a:cubicBezTo>
                    <a:pt x="61" y="1"/>
                    <a:pt x="1" y="64"/>
                    <a:pt x="1" y="139"/>
                  </a:cubicBezTo>
                  <a:cubicBezTo>
                    <a:pt x="1" y="217"/>
                    <a:pt x="62" y="277"/>
                    <a:pt x="139" y="277"/>
                  </a:cubicBezTo>
                  <a:lnTo>
                    <a:pt x="3699" y="277"/>
                  </a:lnTo>
                  <a:cubicBezTo>
                    <a:pt x="3775" y="277"/>
                    <a:pt x="3837" y="215"/>
                    <a:pt x="3837" y="139"/>
                  </a:cubicBezTo>
                  <a:cubicBezTo>
                    <a:pt x="3837" y="63"/>
                    <a:pt x="3775" y="1"/>
                    <a:pt x="36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1550264" y="3039316"/>
              <a:ext cx="22864" cy="9870"/>
            </a:xfrm>
            <a:custGeom>
              <a:avLst/>
              <a:gdLst/>
              <a:ahLst/>
              <a:cxnLst/>
              <a:rect l="l" t="t" r="r" b="b"/>
              <a:pathLst>
                <a:path w="644" h="278" extrusionOk="0">
                  <a:moveTo>
                    <a:pt x="139" y="1"/>
                  </a:moveTo>
                  <a:cubicBezTo>
                    <a:pt x="61" y="1"/>
                    <a:pt x="0" y="64"/>
                    <a:pt x="0" y="139"/>
                  </a:cubicBezTo>
                  <a:cubicBezTo>
                    <a:pt x="0" y="217"/>
                    <a:pt x="62" y="277"/>
                    <a:pt x="139" y="277"/>
                  </a:cubicBezTo>
                  <a:lnTo>
                    <a:pt x="506" y="277"/>
                  </a:lnTo>
                  <a:cubicBezTo>
                    <a:pt x="583" y="277"/>
                    <a:pt x="644" y="215"/>
                    <a:pt x="644" y="139"/>
                  </a:cubicBezTo>
                  <a:cubicBezTo>
                    <a:pt x="644" y="63"/>
                    <a:pt x="583" y="1"/>
                    <a:pt x="50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37425" y="3062571"/>
              <a:ext cx="84567" cy="9906"/>
            </a:xfrm>
            <a:custGeom>
              <a:avLst/>
              <a:gdLst/>
              <a:ahLst/>
              <a:cxnLst/>
              <a:rect l="l" t="t" r="r" b="b"/>
              <a:pathLst>
                <a:path w="2382" h="279" extrusionOk="0">
                  <a:moveTo>
                    <a:pt x="139" y="1"/>
                  </a:moveTo>
                  <a:cubicBezTo>
                    <a:pt x="61" y="1"/>
                    <a:pt x="0" y="64"/>
                    <a:pt x="0" y="139"/>
                  </a:cubicBezTo>
                  <a:cubicBezTo>
                    <a:pt x="0" y="217"/>
                    <a:pt x="64" y="278"/>
                    <a:pt x="139" y="278"/>
                  </a:cubicBezTo>
                  <a:lnTo>
                    <a:pt x="2244" y="278"/>
                  </a:lnTo>
                  <a:cubicBezTo>
                    <a:pt x="2320" y="278"/>
                    <a:pt x="2382" y="215"/>
                    <a:pt x="2382" y="139"/>
                  </a:cubicBezTo>
                  <a:cubicBezTo>
                    <a:pt x="2382" y="64"/>
                    <a:pt x="2320" y="1"/>
                    <a:pt x="22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a:off x="1550264" y="3062571"/>
              <a:ext cx="74378" cy="9906"/>
            </a:xfrm>
            <a:custGeom>
              <a:avLst/>
              <a:gdLst/>
              <a:ahLst/>
              <a:cxnLst/>
              <a:rect l="l" t="t" r="r" b="b"/>
              <a:pathLst>
                <a:path w="2095" h="279" extrusionOk="0">
                  <a:moveTo>
                    <a:pt x="139" y="1"/>
                  </a:moveTo>
                  <a:cubicBezTo>
                    <a:pt x="61" y="1"/>
                    <a:pt x="0" y="64"/>
                    <a:pt x="0" y="139"/>
                  </a:cubicBezTo>
                  <a:cubicBezTo>
                    <a:pt x="0" y="217"/>
                    <a:pt x="62" y="278"/>
                    <a:pt x="139" y="278"/>
                  </a:cubicBezTo>
                  <a:lnTo>
                    <a:pt x="1955" y="278"/>
                  </a:lnTo>
                  <a:cubicBezTo>
                    <a:pt x="2032" y="278"/>
                    <a:pt x="2094" y="215"/>
                    <a:pt x="2094" y="139"/>
                  </a:cubicBezTo>
                  <a:cubicBezTo>
                    <a:pt x="2094" y="64"/>
                    <a:pt x="2031" y="1"/>
                    <a:pt x="19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a:off x="1670692" y="3085826"/>
              <a:ext cx="51301" cy="9906"/>
            </a:xfrm>
            <a:custGeom>
              <a:avLst/>
              <a:gdLst/>
              <a:ahLst/>
              <a:cxnLst/>
              <a:rect l="l" t="t" r="r" b="b"/>
              <a:pathLst>
                <a:path w="1445" h="279" extrusionOk="0">
                  <a:moveTo>
                    <a:pt x="138" y="0"/>
                  </a:moveTo>
                  <a:cubicBezTo>
                    <a:pt x="62" y="0"/>
                    <a:pt x="0" y="64"/>
                    <a:pt x="0" y="139"/>
                  </a:cubicBezTo>
                  <a:cubicBezTo>
                    <a:pt x="0" y="215"/>
                    <a:pt x="64" y="278"/>
                    <a:pt x="138" y="278"/>
                  </a:cubicBezTo>
                  <a:lnTo>
                    <a:pt x="1307" y="278"/>
                  </a:lnTo>
                  <a:cubicBezTo>
                    <a:pt x="1383" y="278"/>
                    <a:pt x="1445" y="215"/>
                    <a:pt x="1445" y="139"/>
                  </a:cubicBezTo>
                  <a:cubicBezTo>
                    <a:pt x="1445" y="64"/>
                    <a:pt x="1383" y="0"/>
                    <a:pt x="13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9"/>
            <p:cNvSpPr/>
            <p:nvPr/>
          </p:nvSpPr>
          <p:spPr>
            <a:xfrm>
              <a:off x="1550264" y="3085826"/>
              <a:ext cx="107715" cy="9906"/>
            </a:xfrm>
            <a:custGeom>
              <a:avLst/>
              <a:gdLst/>
              <a:ahLst/>
              <a:cxnLst/>
              <a:rect l="l" t="t" r="r" b="b"/>
              <a:pathLst>
                <a:path w="3034" h="279" extrusionOk="0">
                  <a:moveTo>
                    <a:pt x="139" y="0"/>
                  </a:moveTo>
                  <a:cubicBezTo>
                    <a:pt x="61" y="0"/>
                    <a:pt x="0" y="64"/>
                    <a:pt x="0" y="139"/>
                  </a:cubicBezTo>
                  <a:cubicBezTo>
                    <a:pt x="0" y="215"/>
                    <a:pt x="62" y="278"/>
                    <a:pt x="139" y="278"/>
                  </a:cubicBezTo>
                  <a:lnTo>
                    <a:pt x="2896" y="278"/>
                  </a:lnTo>
                  <a:cubicBezTo>
                    <a:pt x="2973" y="278"/>
                    <a:pt x="3034" y="215"/>
                    <a:pt x="3034" y="139"/>
                  </a:cubicBezTo>
                  <a:cubicBezTo>
                    <a:pt x="3034" y="64"/>
                    <a:pt x="2973" y="0"/>
                    <a:pt x="28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a:off x="1784162" y="3134254"/>
              <a:ext cx="25562" cy="23788"/>
            </a:xfrm>
            <a:custGeom>
              <a:avLst/>
              <a:gdLst/>
              <a:ahLst/>
              <a:cxnLst/>
              <a:rect l="l" t="t" r="r" b="b"/>
              <a:pathLst>
                <a:path w="720" h="670" extrusionOk="0">
                  <a:moveTo>
                    <a:pt x="0" y="1"/>
                  </a:moveTo>
                  <a:lnTo>
                    <a:pt x="256" y="601"/>
                  </a:lnTo>
                  <a:cubicBezTo>
                    <a:pt x="276" y="647"/>
                    <a:pt x="318" y="670"/>
                    <a:pt x="360" y="670"/>
                  </a:cubicBezTo>
                  <a:cubicBezTo>
                    <a:pt x="402" y="670"/>
                    <a:pt x="445" y="647"/>
                    <a:pt x="465" y="601"/>
                  </a:cubicBezTo>
                  <a:lnTo>
                    <a:pt x="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1790553" y="3134254"/>
              <a:ext cx="19171" cy="23788"/>
            </a:xfrm>
            <a:custGeom>
              <a:avLst/>
              <a:gdLst/>
              <a:ahLst/>
              <a:cxnLst/>
              <a:rect l="l" t="t" r="r" b="b"/>
              <a:pathLst>
                <a:path w="540" h="670" extrusionOk="0">
                  <a:moveTo>
                    <a:pt x="180" y="1"/>
                  </a:moveTo>
                  <a:lnTo>
                    <a:pt x="0" y="422"/>
                  </a:lnTo>
                  <a:lnTo>
                    <a:pt x="76" y="601"/>
                  </a:lnTo>
                  <a:cubicBezTo>
                    <a:pt x="96" y="647"/>
                    <a:pt x="138" y="670"/>
                    <a:pt x="180" y="670"/>
                  </a:cubicBezTo>
                  <a:cubicBezTo>
                    <a:pt x="222" y="670"/>
                    <a:pt x="265" y="647"/>
                    <a:pt x="285" y="601"/>
                  </a:cubicBezTo>
                  <a:lnTo>
                    <a:pt x="54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9"/>
            <p:cNvSpPr/>
            <p:nvPr/>
          </p:nvSpPr>
          <p:spPr>
            <a:xfrm>
              <a:off x="1784162" y="2893005"/>
              <a:ext cx="25562" cy="32736"/>
            </a:xfrm>
            <a:custGeom>
              <a:avLst/>
              <a:gdLst/>
              <a:ahLst/>
              <a:cxnLst/>
              <a:rect l="l" t="t" r="r" b="b"/>
              <a:pathLst>
                <a:path w="720" h="922" extrusionOk="0">
                  <a:moveTo>
                    <a:pt x="360" y="1"/>
                  </a:moveTo>
                  <a:cubicBezTo>
                    <a:pt x="163" y="1"/>
                    <a:pt x="0" y="162"/>
                    <a:pt x="0" y="360"/>
                  </a:cubicBezTo>
                  <a:lnTo>
                    <a:pt x="0" y="922"/>
                  </a:lnTo>
                  <a:lnTo>
                    <a:pt x="720" y="922"/>
                  </a:lnTo>
                  <a:lnTo>
                    <a:pt x="720" y="360"/>
                  </a:lnTo>
                  <a:cubicBezTo>
                    <a:pt x="720" y="163"/>
                    <a:pt x="559"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9"/>
            <p:cNvSpPr/>
            <p:nvPr/>
          </p:nvSpPr>
          <p:spPr>
            <a:xfrm>
              <a:off x="1790553" y="2892970"/>
              <a:ext cx="19171" cy="32771"/>
            </a:xfrm>
            <a:custGeom>
              <a:avLst/>
              <a:gdLst/>
              <a:ahLst/>
              <a:cxnLst/>
              <a:rect l="l" t="t" r="r" b="b"/>
              <a:pathLst>
                <a:path w="540" h="923" extrusionOk="0">
                  <a:moveTo>
                    <a:pt x="180" y="0"/>
                  </a:moveTo>
                  <a:cubicBezTo>
                    <a:pt x="115" y="0"/>
                    <a:pt x="53" y="19"/>
                    <a:pt x="0" y="49"/>
                  </a:cubicBezTo>
                  <a:cubicBezTo>
                    <a:pt x="28" y="65"/>
                    <a:pt x="53" y="85"/>
                    <a:pt x="75" y="107"/>
                  </a:cubicBezTo>
                  <a:cubicBezTo>
                    <a:pt x="141" y="173"/>
                    <a:pt x="180" y="263"/>
                    <a:pt x="180" y="361"/>
                  </a:cubicBezTo>
                  <a:lnTo>
                    <a:pt x="180" y="923"/>
                  </a:lnTo>
                  <a:lnTo>
                    <a:pt x="540" y="923"/>
                  </a:lnTo>
                  <a:lnTo>
                    <a:pt x="540" y="361"/>
                  </a:lnTo>
                  <a:cubicBezTo>
                    <a:pt x="540" y="263"/>
                    <a:pt x="502" y="173"/>
                    <a:pt x="436" y="107"/>
                  </a:cubicBezTo>
                  <a:cubicBezTo>
                    <a:pt x="370" y="40"/>
                    <a:pt x="279" y="0"/>
                    <a:pt x="1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59"/>
          <p:cNvGrpSpPr/>
          <p:nvPr/>
        </p:nvGrpSpPr>
        <p:grpSpPr>
          <a:xfrm>
            <a:off x="7324973" y="2172668"/>
            <a:ext cx="320385" cy="327001"/>
            <a:chOff x="7324973" y="2172668"/>
            <a:chExt cx="320385" cy="327001"/>
          </a:xfrm>
        </p:grpSpPr>
        <p:sp>
          <p:nvSpPr>
            <p:cNvPr id="4758" name="Google Shape;4758;p59"/>
            <p:cNvSpPr/>
            <p:nvPr/>
          </p:nvSpPr>
          <p:spPr>
            <a:xfrm>
              <a:off x="7324973" y="2172739"/>
              <a:ext cx="171371" cy="326930"/>
            </a:xfrm>
            <a:custGeom>
              <a:avLst/>
              <a:gdLst/>
              <a:ahLst/>
              <a:cxnLst/>
              <a:rect l="l" t="t" r="r" b="b"/>
              <a:pathLst>
                <a:path w="4827" h="9208" extrusionOk="0">
                  <a:moveTo>
                    <a:pt x="4473" y="0"/>
                  </a:moveTo>
                  <a:cubicBezTo>
                    <a:pt x="4472" y="0"/>
                    <a:pt x="4471" y="0"/>
                    <a:pt x="4470" y="0"/>
                  </a:cubicBezTo>
                  <a:lnTo>
                    <a:pt x="3663" y="0"/>
                  </a:lnTo>
                  <a:lnTo>
                    <a:pt x="2415" y="361"/>
                  </a:lnTo>
                  <a:lnTo>
                    <a:pt x="1166" y="0"/>
                  </a:lnTo>
                  <a:lnTo>
                    <a:pt x="359" y="0"/>
                  </a:lnTo>
                  <a:cubicBezTo>
                    <a:pt x="161" y="0"/>
                    <a:pt x="0" y="160"/>
                    <a:pt x="0" y="357"/>
                  </a:cubicBezTo>
                  <a:lnTo>
                    <a:pt x="0" y="8850"/>
                  </a:lnTo>
                  <a:cubicBezTo>
                    <a:pt x="0" y="9047"/>
                    <a:pt x="161" y="9207"/>
                    <a:pt x="359" y="9207"/>
                  </a:cubicBezTo>
                  <a:lnTo>
                    <a:pt x="4468" y="9207"/>
                  </a:lnTo>
                  <a:cubicBezTo>
                    <a:pt x="4667" y="9207"/>
                    <a:pt x="4827" y="9047"/>
                    <a:pt x="4827" y="8850"/>
                  </a:cubicBezTo>
                  <a:lnTo>
                    <a:pt x="4827" y="357"/>
                  </a:lnTo>
                  <a:cubicBezTo>
                    <a:pt x="4827" y="161"/>
                    <a:pt x="4668" y="0"/>
                    <a:pt x="4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7469509" y="2172739"/>
              <a:ext cx="26840" cy="326930"/>
            </a:xfrm>
            <a:custGeom>
              <a:avLst/>
              <a:gdLst/>
              <a:ahLst/>
              <a:cxnLst/>
              <a:rect l="l" t="t" r="r" b="b"/>
              <a:pathLst>
                <a:path w="756" h="9208" extrusionOk="0">
                  <a:moveTo>
                    <a:pt x="400" y="0"/>
                  </a:moveTo>
                  <a:cubicBezTo>
                    <a:pt x="399" y="0"/>
                    <a:pt x="398" y="0"/>
                    <a:pt x="397" y="0"/>
                  </a:cubicBezTo>
                  <a:lnTo>
                    <a:pt x="0" y="0"/>
                  </a:lnTo>
                  <a:cubicBezTo>
                    <a:pt x="199" y="0"/>
                    <a:pt x="359" y="160"/>
                    <a:pt x="359" y="357"/>
                  </a:cubicBezTo>
                  <a:lnTo>
                    <a:pt x="359" y="8850"/>
                  </a:lnTo>
                  <a:cubicBezTo>
                    <a:pt x="359" y="9047"/>
                    <a:pt x="199" y="9207"/>
                    <a:pt x="0" y="9207"/>
                  </a:cubicBezTo>
                  <a:lnTo>
                    <a:pt x="397" y="9207"/>
                  </a:lnTo>
                  <a:cubicBezTo>
                    <a:pt x="596" y="9207"/>
                    <a:pt x="756" y="9047"/>
                    <a:pt x="756" y="8850"/>
                  </a:cubicBezTo>
                  <a:lnTo>
                    <a:pt x="756" y="357"/>
                  </a:lnTo>
                  <a:cubicBezTo>
                    <a:pt x="756" y="161"/>
                    <a:pt x="597" y="0"/>
                    <a:pt x="4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7366335" y="2172668"/>
              <a:ext cx="88650" cy="25777"/>
            </a:xfrm>
            <a:custGeom>
              <a:avLst/>
              <a:gdLst/>
              <a:ahLst/>
              <a:cxnLst/>
              <a:rect l="l" t="t" r="r" b="b"/>
              <a:pathLst>
                <a:path w="2497" h="726" extrusionOk="0">
                  <a:moveTo>
                    <a:pt x="1" y="1"/>
                  </a:moveTo>
                  <a:lnTo>
                    <a:pt x="166" y="540"/>
                  </a:lnTo>
                  <a:cubicBezTo>
                    <a:pt x="201" y="651"/>
                    <a:pt x="303" y="726"/>
                    <a:pt x="418" y="726"/>
                  </a:cubicBezTo>
                  <a:lnTo>
                    <a:pt x="2079" y="726"/>
                  </a:lnTo>
                  <a:cubicBezTo>
                    <a:pt x="2194" y="726"/>
                    <a:pt x="2296" y="651"/>
                    <a:pt x="2331" y="540"/>
                  </a:cubicBezTo>
                  <a:lnTo>
                    <a:pt x="2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7426833" y="2172668"/>
              <a:ext cx="28153" cy="25777"/>
            </a:xfrm>
            <a:custGeom>
              <a:avLst/>
              <a:gdLst/>
              <a:ahLst/>
              <a:cxnLst/>
              <a:rect l="l" t="t" r="r" b="b"/>
              <a:pathLst>
                <a:path w="793" h="726" extrusionOk="0">
                  <a:moveTo>
                    <a:pt x="418" y="1"/>
                  </a:moveTo>
                  <a:lnTo>
                    <a:pt x="253" y="540"/>
                  </a:lnTo>
                  <a:cubicBezTo>
                    <a:pt x="218" y="651"/>
                    <a:pt x="116" y="726"/>
                    <a:pt x="1" y="726"/>
                  </a:cubicBezTo>
                  <a:lnTo>
                    <a:pt x="375" y="726"/>
                  </a:lnTo>
                  <a:cubicBezTo>
                    <a:pt x="490" y="726"/>
                    <a:pt x="592" y="651"/>
                    <a:pt x="627" y="540"/>
                  </a:cubicBezTo>
                  <a:lnTo>
                    <a:pt x="79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7375282" y="2225214"/>
              <a:ext cx="70685" cy="87946"/>
            </a:xfrm>
            <a:custGeom>
              <a:avLst/>
              <a:gdLst/>
              <a:ahLst/>
              <a:cxnLst/>
              <a:rect l="l" t="t" r="r" b="b"/>
              <a:pathLst>
                <a:path w="1991" h="2477" extrusionOk="0">
                  <a:moveTo>
                    <a:pt x="997" y="0"/>
                  </a:moveTo>
                  <a:cubicBezTo>
                    <a:pt x="843" y="0"/>
                    <a:pt x="719" y="124"/>
                    <a:pt x="719" y="278"/>
                  </a:cubicBezTo>
                  <a:lnTo>
                    <a:pt x="719" y="1374"/>
                  </a:lnTo>
                  <a:lnTo>
                    <a:pt x="538" y="1131"/>
                  </a:lnTo>
                  <a:cubicBezTo>
                    <a:pt x="483" y="1058"/>
                    <a:pt x="398" y="1020"/>
                    <a:pt x="314" y="1020"/>
                  </a:cubicBezTo>
                  <a:cubicBezTo>
                    <a:pt x="257" y="1020"/>
                    <a:pt x="199" y="1038"/>
                    <a:pt x="149" y="1076"/>
                  </a:cubicBezTo>
                  <a:cubicBezTo>
                    <a:pt x="27" y="1167"/>
                    <a:pt x="1" y="1343"/>
                    <a:pt x="93" y="1465"/>
                  </a:cubicBezTo>
                  <a:lnTo>
                    <a:pt x="766" y="2366"/>
                  </a:lnTo>
                  <a:cubicBezTo>
                    <a:pt x="818" y="2436"/>
                    <a:pt x="899" y="2477"/>
                    <a:pt x="985" y="2477"/>
                  </a:cubicBezTo>
                  <a:cubicBezTo>
                    <a:pt x="988" y="2477"/>
                    <a:pt x="991" y="2477"/>
                    <a:pt x="994" y="2477"/>
                  </a:cubicBezTo>
                  <a:cubicBezTo>
                    <a:pt x="1077" y="2477"/>
                    <a:pt x="1157" y="2437"/>
                    <a:pt x="1207" y="2372"/>
                  </a:cubicBezTo>
                  <a:lnTo>
                    <a:pt x="1897" y="1484"/>
                  </a:lnTo>
                  <a:cubicBezTo>
                    <a:pt x="1991" y="1364"/>
                    <a:pt x="1969" y="1189"/>
                    <a:pt x="1848" y="1094"/>
                  </a:cubicBezTo>
                  <a:cubicBezTo>
                    <a:pt x="1798" y="1055"/>
                    <a:pt x="1738" y="1036"/>
                    <a:pt x="1679" y="1036"/>
                  </a:cubicBezTo>
                  <a:cubicBezTo>
                    <a:pt x="1596" y="1036"/>
                    <a:pt x="1514" y="1072"/>
                    <a:pt x="1458" y="1143"/>
                  </a:cubicBezTo>
                  <a:lnTo>
                    <a:pt x="1273" y="1380"/>
                  </a:lnTo>
                  <a:lnTo>
                    <a:pt x="1273" y="278"/>
                  </a:lnTo>
                  <a:cubicBezTo>
                    <a:pt x="1273" y="124"/>
                    <a:pt x="1149"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7404821" y="2225178"/>
              <a:ext cx="15657" cy="49743"/>
            </a:xfrm>
            <a:custGeom>
              <a:avLst/>
              <a:gdLst/>
              <a:ahLst/>
              <a:cxnLst/>
              <a:rect l="l" t="t" r="r" b="b"/>
              <a:pathLst>
                <a:path w="441" h="1401" extrusionOk="0">
                  <a:moveTo>
                    <a:pt x="161" y="1"/>
                  </a:moveTo>
                  <a:cubicBezTo>
                    <a:pt x="100" y="1"/>
                    <a:pt x="45" y="21"/>
                    <a:pt x="1" y="53"/>
                  </a:cubicBezTo>
                  <a:cubicBezTo>
                    <a:pt x="71" y="105"/>
                    <a:pt x="116" y="187"/>
                    <a:pt x="114" y="279"/>
                  </a:cubicBezTo>
                  <a:lnTo>
                    <a:pt x="114" y="1336"/>
                  </a:lnTo>
                  <a:cubicBezTo>
                    <a:pt x="114" y="1375"/>
                    <a:pt x="145" y="1401"/>
                    <a:pt x="178" y="1401"/>
                  </a:cubicBezTo>
                  <a:cubicBezTo>
                    <a:pt x="194" y="1401"/>
                    <a:pt x="210" y="1395"/>
                    <a:pt x="224" y="1381"/>
                  </a:cubicBezTo>
                  <a:lnTo>
                    <a:pt x="441" y="1159"/>
                  </a:lnTo>
                  <a:lnTo>
                    <a:pt x="441" y="287"/>
                  </a:lnTo>
                  <a:cubicBezTo>
                    <a:pt x="441" y="135"/>
                    <a:pt x="320" y="2"/>
                    <a:pt x="167" y="1"/>
                  </a:cubicBezTo>
                  <a:cubicBezTo>
                    <a:pt x="165" y="1"/>
                    <a:pt x="163" y="1"/>
                    <a:pt x="1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7404573" y="2261925"/>
              <a:ext cx="41396" cy="51234"/>
            </a:xfrm>
            <a:custGeom>
              <a:avLst/>
              <a:gdLst/>
              <a:ahLst/>
              <a:cxnLst/>
              <a:rect l="l" t="t" r="r" b="b"/>
              <a:pathLst>
                <a:path w="1166" h="1443" extrusionOk="0">
                  <a:moveTo>
                    <a:pt x="853" y="1"/>
                  </a:moveTo>
                  <a:cubicBezTo>
                    <a:pt x="795" y="1"/>
                    <a:pt x="738" y="19"/>
                    <a:pt x="691" y="54"/>
                  </a:cubicBezTo>
                  <a:cubicBezTo>
                    <a:pt x="692" y="57"/>
                    <a:pt x="697" y="58"/>
                    <a:pt x="698" y="60"/>
                  </a:cubicBezTo>
                  <a:cubicBezTo>
                    <a:pt x="819" y="155"/>
                    <a:pt x="841" y="330"/>
                    <a:pt x="747" y="450"/>
                  </a:cubicBezTo>
                  <a:lnTo>
                    <a:pt x="56" y="1338"/>
                  </a:lnTo>
                  <a:cubicBezTo>
                    <a:pt x="39" y="1356"/>
                    <a:pt x="22" y="1376"/>
                    <a:pt x="0" y="1391"/>
                  </a:cubicBezTo>
                  <a:cubicBezTo>
                    <a:pt x="46" y="1424"/>
                    <a:pt x="102" y="1443"/>
                    <a:pt x="160" y="1443"/>
                  </a:cubicBezTo>
                  <a:cubicBezTo>
                    <a:pt x="163" y="1443"/>
                    <a:pt x="166" y="1443"/>
                    <a:pt x="169" y="1443"/>
                  </a:cubicBezTo>
                  <a:cubicBezTo>
                    <a:pt x="252" y="1443"/>
                    <a:pt x="329" y="1403"/>
                    <a:pt x="382" y="1338"/>
                  </a:cubicBezTo>
                  <a:lnTo>
                    <a:pt x="1072" y="450"/>
                  </a:lnTo>
                  <a:cubicBezTo>
                    <a:pt x="1166" y="327"/>
                    <a:pt x="1144" y="153"/>
                    <a:pt x="1025" y="60"/>
                  </a:cubicBezTo>
                  <a:cubicBezTo>
                    <a:pt x="974" y="20"/>
                    <a:pt x="913" y="1"/>
                    <a:pt x="85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7376525" y="2332755"/>
              <a:ext cx="268825" cy="140103"/>
            </a:xfrm>
            <a:custGeom>
              <a:avLst/>
              <a:gdLst/>
              <a:ahLst/>
              <a:cxnLst/>
              <a:rect l="l" t="t" r="r" b="b"/>
              <a:pathLst>
                <a:path w="7572" h="3946" extrusionOk="0">
                  <a:moveTo>
                    <a:pt x="149" y="0"/>
                  </a:moveTo>
                  <a:cubicBezTo>
                    <a:pt x="66" y="0"/>
                    <a:pt x="0" y="66"/>
                    <a:pt x="0" y="148"/>
                  </a:cubicBezTo>
                  <a:lnTo>
                    <a:pt x="0" y="3799"/>
                  </a:lnTo>
                  <a:cubicBezTo>
                    <a:pt x="0" y="3880"/>
                    <a:pt x="66" y="3946"/>
                    <a:pt x="149" y="3946"/>
                  </a:cubicBezTo>
                  <a:lnTo>
                    <a:pt x="7424" y="3946"/>
                  </a:lnTo>
                  <a:cubicBezTo>
                    <a:pt x="7505" y="3946"/>
                    <a:pt x="7571" y="3883"/>
                    <a:pt x="7571" y="3799"/>
                  </a:cubicBezTo>
                  <a:lnTo>
                    <a:pt x="7571" y="148"/>
                  </a:lnTo>
                  <a:cubicBezTo>
                    <a:pt x="7571" y="66"/>
                    <a:pt x="7505" y="0"/>
                    <a:pt x="7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7626151" y="2332755"/>
              <a:ext cx="19207" cy="140103"/>
            </a:xfrm>
            <a:custGeom>
              <a:avLst/>
              <a:gdLst/>
              <a:ahLst/>
              <a:cxnLst/>
              <a:rect l="l" t="t" r="r" b="b"/>
              <a:pathLst>
                <a:path w="541" h="3946" extrusionOk="0">
                  <a:moveTo>
                    <a:pt x="0" y="0"/>
                  </a:moveTo>
                  <a:cubicBezTo>
                    <a:pt x="84" y="0"/>
                    <a:pt x="149" y="66"/>
                    <a:pt x="149" y="148"/>
                  </a:cubicBezTo>
                  <a:lnTo>
                    <a:pt x="149" y="3799"/>
                  </a:lnTo>
                  <a:cubicBezTo>
                    <a:pt x="149" y="3880"/>
                    <a:pt x="82" y="3946"/>
                    <a:pt x="0" y="3946"/>
                  </a:cubicBezTo>
                  <a:lnTo>
                    <a:pt x="393" y="3946"/>
                  </a:lnTo>
                  <a:cubicBezTo>
                    <a:pt x="475" y="3946"/>
                    <a:pt x="540" y="3880"/>
                    <a:pt x="540" y="3799"/>
                  </a:cubicBezTo>
                  <a:lnTo>
                    <a:pt x="540" y="148"/>
                  </a:lnTo>
                  <a:cubicBezTo>
                    <a:pt x="540" y="66"/>
                    <a:pt x="474" y="2"/>
                    <a:pt x="39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7399709" y="2353631"/>
              <a:ext cx="222494" cy="98491"/>
            </a:xfrm>
            <a:custGeom>
              <a:avLst/>
              <a:gdLst/>
              <a:ahLst/>
              <a:cxnLst/>
              <a:rect l="l" t="t" r="r" b="b"/>
              <a:pathLst>
                <a:path w="6267" h="2774" extrusionOk="0">
                  <a:moveTo>
                    <a:pt x="622" y="1"/>
                  </a:moveTo>
                  <a:cubicBezTo>
                    <a:pt x="586" y="1"/>
                    <a:pt x="553" y="24"/>
                    <a:pt x="542" y="58"/>
                  </a:cubicBezTo>
                  <a:cubicBezTo>
                    <a:pt x="468" y="277"/>
                    <a:pt x="288" y="448"/>
                    <a:pt x="62" y="507"/>
                  </a:cubicBezTo>
                  <a:cubicBezTo>
                    <a:pt x="25" y="516"/>
                    <a:pt x="1" y="550"/>
                    <a:pt x="1" y="591"/>
                  </a:cubicBezTo>
                  <a:lnTo>
                    <a:pt x="1" y="2184"/>
                  </a:lnTo>
                  <a:cubicBezTo>
                    <a:pt x="1" y="2223"/>
                    <a:pt x="25" y="2256"/>
                    <a:pt x="62" y="2267"/>
                  </a:cubicBezTo>
                  <a:cubicBezTo>
                    <a:pt x="290" y="2326"/>
                    <a:pt x="470" y="2497"/>
                    <a:pt x="542" y="2716"/>
                  </a:cubicBezTo>
                  <a:cubicBezTo>
                    <a:pt x="553" y="2751"/>
                    <a:pt x="586" y="2774"/>
                    <a:pt x="622" y="2774"/>
                  </a:cubicBezTo>
                  <a:lnTo>
                    <a:pt x="5643" y="2774"/>
                  </a:lnTo>
                  <a:cubicBezTo>
                    <a:pt x="5679" y="2774"/>
                    <a:pt x="5714" y="2751"/>
                    <a:pt x="5724" y="2716"/>
                  </a:cubicBezTo>
                  <a:cubicBezTo>
                    <a:pt x="5798" y="2497"/>
                    <a:pt x="5978" y="2326"/>
                    <a:pt x="6203" y="2267"/>
                  </a:cubicBezTo>
                  <a:cubicBezTo>
                    <a:pt x="6240" y="2259"/>
                    <a:pt x="6266" y="2224"/>
                    <a:pt x="6266" y="2184"/>
                  </a:cubicBezTo>
                  <a:lnTo>
                    <a:pt x="6266" y="591"/>
                  </a:lnTo>
                  <a:cubicBezTo>
                    <a:pt x="6266" y="550"/>
                    <a:pt x="6240" y="516"/>
                    <a:pt x="6203" y="507"/>
                  </a:cubicBezTo>
                  <a:cubicBezTo>
                    <a:pt x="5975" y="448"/>
                    <a:pt x="5796" y="277"/>
                    <a:pt x="5724" y="58"/>
                  </a:cubicBezTo>
                  <a:cubicBezTo>
                    <a:pt x="5714" y="24"/>
                    <a:pt x="5679" y="1"/>
                    <a:pt x="5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7586281" y="2353489"/>
              <a:ext cx="35929" cy="98633"/>
            </a:xfrm>
            <a:custGeom>
              <a:avLst/>
              <a:gdLst/>
              <a:ahLst/>
              <a:cxnLst/>
              <a:rect l="l" t="t" r="r" b="b"/>
              <a:pathLst>
                <a:path w="1012" h="2778" extrusionOk="0">
                  <a:moveTo>
                    <a:pt x="1" y="0"/>
                  </a:moveTo>
                  <a:cubicBezTo>
                    <a:pt x="37" y="0"/>
                    <a:pt x="71" y="25"/>
                    <a:pt x="83" y="58"/>
                  </a:cubicBezTo>
                  <a:cubicBezTo>
                    <a:pt x="156" y="280"/>
                    <a:pt x="336" y="625"/>
                    <a:pt x="561" y="684"/>
                  </a:cubicBezTo>
                  <a:cubicBezTo>
                    <a:pt x="598" y="694"/>
                    <a:pt x="624" y="727"/>
                    <a:pt x="624" y="767"/>
                  </a:cubicBezTo>
                  <a:lnTo>
                    <a:pt x="624" y="2012"/>
                  </a:lnTo>
                  <a:cubicBezTo>
                    <a:pt x="624" y="2050"/>
                    <a:pt x="598" y="2084"/>
                    <a:pt x="561" y="2094"/>
                  </a:cubicBezTo>
                  <a:cubicBezTo>
                    <a:pt x="335" y="2156"/>
                    <a:pt x="155" y="2501"/>
                    <a:pt x="83" y="2720"/>
                  </a:cubicBezTo>
                  <a:cubicBezTo>
                    <a:pt x="71" y="2755"/>
                    <a:pt x="37" y="2778"/>
                    <a:pt x="1" y="2778"/>
                  </a:cubicBezTo>
                  <a:lnTo>
                    <a:pt x="388" y="2778"/>
                  </a:lnTo>
                  <a:cubicBezTo>
                    <a:pt x="424" y="2778"/>
                    <a:pt x="459" y="2755"/>
                    <a:pt x="469" y="2720"/>
                  </a:cubicBezTo>
                  <a:cubicBezTo>
                    <a:pt x="543" y="2501"/>
                    <a:pt x="723" y="2330"/>
                    <a:pt x="948" y="2271"/>
                  </a:cubicBezTo>
                  <a:cubicBezTo>
                    <a:pt x="985" y="2263"/>
                    <a:pt x="1011" y="2228"/>
                    <a:pt x="1011" y="2188"/>
                  </a:cubicBezTo>
                  <a:lnTo>
                    <a:pt x="1011" y="595"/>
                  </a:lnTo>
                  <a:cubicBezTo>
                    <a:pt x="1011" y="554"/>
                    <a:pt x="985" y="520"/>
                    <a:pt x="948" y="508"/>
                  </a:cubicBezTo>
                  <a:cubicBezTo>
                    <a:pt x="720" y="448"/>
                    <a:pt x="541" y="278"/>
                    <a:pt x="469" y="58"/>
                  </a:cubicBezTo>
                  <a:cubicBezTo>
                    <a:pt x="459" y="25"/>
                    <a:pt x="424"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7389590" y="2347347"/>
              <a:ext cx="10260" cy="10261"/>
            </a:xfrm>
            <a:custGeom>
              <a:avLst/>
              <a:gdLst/>
              <a:ahLst/>
              <a:cxnLst/>
              <a:rect l="l" t="t" r="r" b="b"/>
              <a:pathLst>
                <a:path w="289" h="289" extrusionOk="0">
                  <a:moveTo>
                    <a:pt x="145" y="1"/>
                  </a:moveTo>
                  <a:cubicBezTo>
                    <a:pt x="65" y="1"/>
                    <a:pt x="1" y="65"/>
                    <a:pt x="1" y="145"/>
                  </a:cubicBezTo>
                  <a:cubicBezTo>
                    <a:pt x="1" y="224"/>
                    <a:pt x="65" y="289"/>
                    <a:pt x="145" y="289"/>
                  </a:cubicBezTo>
                  <a:cubicBezTo>
                    <a:pt x="224" y="289"/>
                    <a:pt x="288" y="224"/>
                    <a:pt x="288" y="145"/>
                  </a:cubicBezTo>
                  <a:cubicBezTo>
                    <a:pt x="288" y="65"/>
                    <a:pt x="224" y="1"/>
                    <a:pt x="1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7622068" y="2347311"/>
              <a:ext cx="10260" cy="10261"/>
            </a:xfrm>
            <a:custGeom>
              <a:avLst/>
              <a:gdLst/>
              <a:ahLst/>
              <a:cxnLst/>
              <a:rect l="l" t="t" r="r" b="b"/>
              <a:pathLst>
                <a:path w="289" h="289" extrusionOk="0">
                  <a:moveTo>
                    <a:pt x="144" y="0"/>
                  </a:moveTo>
                  <a:cubicBezTo>
                    <a:pt x="65" y="0"/>
                    <a:pt x="0" y="65"/>
                    <a:pt x="0" y="144"/>
                  </a:cubicBezTo>
                  <a:cubicBezTo>
                    <a:pt x="0" y="223"/>
                    <a:pt x="65" y="288"/>
                    <a:pt x="144" y="288"/>
                  </a:cubicBezTo>
                  <a:cubicBezTo>
                    <a:pt x="223" y="288"/>
                    <a:pt x="288" y="223"/>
                    <a:pt x="288" y="144"/>
                  </a:cubicBezTo>
                  <a:cubicBezTo>
                    <a:pt x="288" y="65"/>
                    <a:pt x="223" y="0"/>
                    <a:pt x="14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7388987" y="2448249"/>
              <a:ext cx="11006" cy="10225"/>
            </a:xfrm>
            <a:custGeom>
              <a:avLst/>
              <a:gdLst/>
              <a:ahLst/>
              <a:cxnLst/>
              <a:rect l="l" t="t" r="r" b="b"/>
              <a:pathLst>
                <a:path w="310" h="288" extrusionOk="0">
                  <a:moveTo>
                    <a:pt x="156" y="0"/>
                  </a:moveTo>
                  <a:cubicBezTo>
                    <a:pt x="148" y="0"/>
                    <a:pt x="141" y="1"/>
                    <a:pt x="133" y="2"/>
                  </a:cubicBezTo>
                  <a:cubicBezTo>
                    <a:pt x="54" y="15"/>
                    <a:pt x="0" y="89"/>
                    <a:pt x="13" y="168"/>
                  </a:cubicBezTo>
                  <a:cubicBezTo>
                    <a:pt x="25" y="238"/>
                    <a:pt x="85" y="288"/>
                    <a:pt x="155" y="288"/>
                  </a:cubicBezTo>
                  <a:cubicBezTo>
                    <a:pt x="163" y="288"/>
                    <a:pt x="171" y="287"/>
                    <a:pt x="179" y="286"/>
                  </a:cubicBezTo>
                  <a:cubicBezTo>
                    <a:pt x="257" y="273"/>
                    <a:pt x="310" y="199"/>
                    <a:pt x="297" y="122"/>
                  </a:cubicBezTo>
                  <a:cubicBezTo>
                    <a:pt x="286" y="51"/>
                    <a:pt x="225" y="0"/>
                    <a:pt x="1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9"/>
            <p:cNvSpPr/>
            <p:nvPr/>
          </p:nvSpPr>
          <p:spPr>
            <a:xfrm>
              <a:off x="7621997" y="2448142"/>
              <a:ext cx="10260" cy="10261"/>
            </a:xfrm>
            <a:custGeom>
              <a:avLst/>
              <a:gdLst/>
              <a:ahLst/>
              <a:cxnLst/>
              <a:rect l="l" t="t" r="r" b="b"/>
              <a:pathLst>
                <a:path w="289" h="289" extrusionOk="0">
                  <a:moveTo>
                    <a:pt x="145" y="1"/>
                  </a:moveTo>
                  <a:cubicBezTo>
                    <a:pt x="66" y="1"/>
                    <a:pt x="1" y="66"/>
                    <a:pt x="1" y="145"/>
                  </a:cubicBezTo>
                  <a:cubicBezTo>
                    <a:pt x="1" y="224"/>
                    <a:pt x="66" y="289"/>
                    <a:pt x="145" y="289"/>
                  </a:cubicBezTo>
                  <a:cubicBezTo>
                    <a:pt x="224" y="289"/>
                    <a:pt x="289" y="224"/>
                    <a:pt x="289" y="145"/>
                  </a:cubicBezTo>
                  <a:cubicBezTo>
                    <a:pt x="289" y="66"/>
                    <a:pt x="224" y="1"/>
                    <a:pt x="1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7491273" y="2364424"/>
              <a:ext cx="39869" cy="76833"/>
            </a:xfrm>
            <a:custGeom>
              <a:avLst/>
              <a:gdLst/>
              <a:ahLst/>
              <a:cxnLst/>
              <a:rect l="l" t="t" r="r" b="b"/>
              <a:pathLst>
                <a:path w="1123" h="2164" extrusionOk="0">
                  <a:moveTo>
                    <a:pt x="408" y="526"/>
                  </a:moveTo>
                  <a:lnTo>
                    <a:pt x="408" y="790"/>
                  </a:lnTo>
                  <a:cubicBezTo>
                    <a:pt x="395" y="783"/>
                    <a:pt x="386" y="776"/>
                    <a:pt x="377" y="769"/>
                  </a:cubicBezTo>
                  <a:cubicBezTo>
                    <a:pt x="346" y="746"/>
                    <a:pt x="334" y="693"/>
                    <a:pt x="344" y="638"/>
                  </a:cubicBezTo>
                  <a:cubicBezTo>
                    <a:pt x="351" y="599"/>
                    <a:pt x="372" y="556"/>
                    <a:pt x="408" y="526"/>
                  </a:cubicBezTo>
                  <a:close/>
                  <a:moveTo>
                    <a:pt x="684" y="1215"/>
                  </a:moveTo>
                  <a:cubicBezTo>
                    <a:pt x="821" y="1275"/>
                    <a:pt x="818" y="1396"/>
                    <a:pt x="809" y="1447"/>
                  </a:cubicBezTo>
                  <a:cubicBezTo>
                    <a:pt x="796" y="1517"/>
                    <a:pt x="754" y="1590"/>
                    <a:pt x="684" y="1634"/>
                  </a:cubicBezTo>
                  <a:lnTo>
                    <a:pt x="684" y="1215"/>
                  </a:lnTo>
                  <a:close/>
                  <a:moveTo>
                    <a:pt x="546" y="0"/>
                  </a:moveTo>
                  <a:cubicBezTo>
                    <a:pt x="468" y="0"/>
                    <a:pt x="408" y="64"/>
                    <a:pt x="408" y="139"/>
                  </a:cubicBezTo>
                  <a:lnTo>
                    <a:pt x="408" y="221"/>
                  </a:lnTo>
                  <a:lnTo>
                    <a:pt x="386" y="225"/>
                  </a:lnTo>
                  <a:cubicBezTo>
                    <a:pt x="223" y="274"/>
                    <a:pt x="105" y="410"/>
                    <a:pt x="71" y="583"/>
                  </a:cubicBezTo>
                  <a:cubicBezTo>
                    <a:pt x="41" y="741"/>
                    <a:pt x="92" y="897"/>
                    <a:pt x="206" y="985"/>
                  </a:cubicBezTo>
                  <a:cubicBezTo>
                    <a:pt x="258" y="1026"/>
                    <a:pt x="323" y="1064"/>
                    <a:pt x="408" y="1103"/>
                  </a:cubicBezTo>
                  <a:lnTo>
                    <a:pt x="408" y="1664"/>
                  </a:lnTo>
                  <a:cubicBezTo>
                    <a:pt x="350" y="1655"/>
                    <a:pt x="304" y="1635"/>
                    <a:pt x="235" y="1589"/>
                  </a:cubicBezTo>
                  <a:cubicBezTo>
                    <a:pt x="211" y="1574"/>
                    <a:pt x="185" y="1567"/>
                    <a:pt x="159" y="1567"/>
                  </a:cubicBezTo>
                  <a:cubicBezTo>
                    <a:pt x="113" y="1567"/>
                    <a:pt x="69" y="1589"/>
                    <a:pt x="42" y="1628"/>
                  </a:cubicBezTo>
                  <a:cubicBezTo>
                    <a:pt x="0" y="1693"/>
                    <a:pt x="19" y="1779"/>
                    <a:pt x="81" y="1821"/>
                  </a:cubicBezTo>
                  <a:cubicBezTo>
                    <a:pt x="203" y="1901"/>
                    <a:pt x="294" y="1933"/>
                    <a:pt x="408" y="1943"/>
                  </a:cubicBezTo>
                  <a:lnTo>
                    <a:pt x="408" y="2024"/>
                  </a:lnTo>
                  <a:cubicBezTo>
                    <a:pt x="408" y="2101"/>
                    <a:pt x="469" y="2163"/>
                    <a:pt x="546" y="2163"/>
                  </a:cubicBezTo>
                  <a:cubicBezTo>
                    <a:pt x="623" y="2163"/>
                    <a:pt x="684" y="2100"/>
                    <a:pt x="684" y="2024"/>
                  </a:cubicBezTo>
                  <a:lnTo>
                    <a:pt x="684" y="1930"/>
                  </a:lnTo>
                  <a:cubicBezTo>
                    <a:pt x="907" y="1873"/>
                    <a:pt x="1051" y="1681"/>
                    <a:pt x="1084" y="1491"/>
                  </a:cubicBezTo>
                  <a:cubicBezTo>
                    <a:pt x="1123" y="1249"/>
                    <a:pt x="990" y="1028"/>
                    <a:pt x="753" y="943"/>
                  </a:cubicBezTo>
                  <a:cubicBezTo>
                    <a:pt x="730" y="936"/>
                    <a:pt x="708" y="927"/>
                    <a:pt x="684" y="918"/>
                  </a:cubicBezTo>
                  <a:lnTo>
                    <a:pt x="684" y="498"/>
                  </a:lnTo>
                  <a:cubicBezTo>
                    <a:pt x="724" y="516"/>
                    <a:pt x="747" y="533"/>
                    <a:pt x="753" y="539"/>
                  </a:cubicBezTo>
                  <a:lnTo>
                    <a:pt x="754" y="540"/>
                  </a:lnTo>
                  <a:lnTo>
                    <a:pt x="789" y="570"/>
                  </a:lnTo>
                  <a:cubicBezTo>
                    <a:pt x="816" y="594"/>
                    <a:pt x="849" y="605"/>
                    <a:pt x="882" y="605"/>
                  </a:cubicBezTo>
                  <a:cubicBezTo>
                    <a:pt x="920" y="605"/>
                    <a:pt x="958" y="590"/>
                    <a:pt x="985" y="559"/>
                  </a:cubicBezTo>
                  <a:cubicBezTo>
                    <a:pt x="1035" y="501"/>
                    <a:pt x="1029" y="412"/>
                    <a:pt x="972" y="362"/>
                  </a:cubicBezTo>
                  <a:lnTo>
                    <a:pt x="937" y="331"/>
                  </a:lnTo>
                  <a:cubicBezTo>
                    <a:pt x="921" y="317"/>
                    <a:pt x="829" y="242"/>
                    <a:pt x="684" y="210"/>
                  </a:cubicBezTo>
                  <a:lnTo>
                    <a:pt x="684" y="139"/>
                  </a:lnTo>
                  <a:cubicBezTo>
                    <a:pt x="684" y="62"/>
                    <a:pt x="621" y="0"/>
                    <a:pt x="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59"/>
          <p:cNvGrpSpPr/>
          <p:nvPr/>
        </p:nvGrpSpPr>
        <p:grpSpPr>
          <a:xfrm>
            <a:off x="6674333" y="2172739"/>
            <a:ext cx="326846" cy="326956"/>
            <a:chOff x="6674333" y="2172739"/>
            <a:chExt cx="326846" cy="326956"/>
          </a:xfrm>
        </p:grpSpPr>
        <p:sp>
          <p:nvSpPr>
            <p:cNvPr id="4775" name="Google Shape;4775;p59"/>
            <p:cNvSpPr/>
            <p:nvPr/>
          </p:nvSpPr>
          <p:spPr>
            <a:xfrm>
              <a:off x="6698227" y="2472924"/>
              <a:ext cx="279050" cy="26771"/>
            </a:xfrm>
            <a:custGeom>
              <a:avLst/>
              <a:gdLst/>
              <a:ahLst/>
              <a:cxnLst/>
              <a:rect l="l" t="t" r="r" b="b"/>
              <a:pathLst>
                <a:path w="7860" h="754" extrusionOk="0">
                  <a:moveTo>
                    <a:pt x="1" y="1"/>
                  </a:moveTo>
                  <a:lnTo>
                    <a:pt x="1" y="407"/>
                  </a:lnTo>
                  <a:cubicBezTo>
                    <a:pt x="1" y="599"/>
                    <a:pt x="155" y="753"/>
                    <a:pt x="348" y="753"/>
                  </a:cubicBezTo>
                  <a:lnTo>
                    <a:pt x="7512" y="753"/>
                  </a:lnTo>
                  <a:cubicBezTo>
                    <a:pt x="7705" y="753"/>
                    <a:pt x="7859" y="598"/>
                    <a:pt x="7859" y="407"/>
                  </a:cubicBezTo>
                  <a:lnTo>
                    <a:pt x="7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6951404" y="2479208"/>
              <a:ext cx="25881" cy="20486"/>
            </a:xfrm>
            <a:custGeom>
              <a:avLst/>
              <a:gdLst/>
              <a:ahLst/>
              <a:cxnLst/>
              <a:rect l="l" t="t" r="r" b="b"/>
              <a:pathLst>
                <a:path w="729" h="577" extrusionOk="0">
                  <a:moveTo>
                    <a:pt x="347" y="1"/>
                  </a:moveTo>
                  <a:lnTo>
                    <a:pt x="347" y="230"/>
                  </a:lnTo>
                  <a:cubicBezTo>
                    <a:pt x="347" y="422"/>
                    <a:pt x="193" y="576"/>
                    <a:pt x="0" y="576"/>
                  </a:cubicBezTo>
                  <a:lnTo>
                    <a:pt x="381" y="576"/>
                  </a:lnTo>
                  <a:cubicBezTo>
                    <a:pt x="574" y="576"/>
                    <a:pt x="728" y="422"/>
                    <a:pt x="728" y="230"/>
                  </a:cubicBezTo>
                  <a:lnTo>
                    <a:pt x="72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6724606" y="2286671"/>
              <a:ext cx="71076" cy="110279"/>
            </a:xfrm>
            <a:custGeom>
              <a:avLst/>
              <a:gdLst/>
              <a:ahLst/>
              <a:cxnLst/>
              <a:rect l="l" t="t" r="r" b="b"/>
              <a:pathLst>
                <a:path w="2002" h="3106" extrusionOk="0">
                  <a:moveTo>
                    <a:pt x="329" y="1"/>
                  </a:moveTo>
                  <a:cubicBezTo>
                    <a:pt x="282" y="1"/>
                    <a:pt x="234" y="12"/>
                    <a:pt x="190" y="38"/>
                  </a:cubicBezTo>
                  <a:cubicBezTo>
                    <a:pt x="51" y="117"/>
                    <a:pt x="0" y="297"/>
                    <a:pt x="78" y="441"/>
                  </a:cubicBezTo>
                  <a:lnTo>
                    <a:pt x="1422" y="2953"/>
                  </a:lnTo>
                  <a:cubicBezTo>
                    <a:pt x="1474" y="3049"/>
                    <a:pt x="1573" y="3106"/>
                    <a:pt x="1674" y="3106"/>
                  </a:cubicBezTo>
                  <a:cubicBezTo>
                    <a:pt x="1720" y="3106"/>
                    <a:pt x="1769" y="3096"/>
                    <a:pt x="1812" y="3070"/>
                  </a:cubicBezTo>
                  <a:cubicBezTo>
                    <a:pt x="1952" y="2990"/>
                    <a:pt x="2002" y="2811"/>
                    <a:pt x="1926" y="2667"/>
                  </a:cubicBezTo>
                  <a:lnTo>
                    <a:pt x="582" y="154"/>
                  </a:lnTo>
                  <a:cubicBezTo>
                    <a:pt x="529" y="56"/>
                    <a:pt x="431" y="1"/>
                    <a:pt x="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6730074" y="2286671"/>
              <a:ext cx="65573" cy="110385"/>
            </a:xfrm>
            <a:custGeom>
              <a:avLst/>
              <a:gdLst/>
              <a:ahLst/>
              <a:cxnLst/>
              <a:rect l="l" t="t" r="r" b="b"/>
              <a:pathLst>
                <a:path w="1847" h="3109" extrusionOk="0">
                  <a:moveTo>
                    <a:pt x="174" y="1"/>
                  </a:moveTo>
                  <a:cubicBezTo>
                    <a:pt x="127" y="1"/>
                    <a:pt x="79" y="12"/>
                    <a:pt x="35" y="38"/>
                  </a:cubicBezTo>
                  <a:cubicBezTo>
                    <a:pt x="23" y="45"/>
                    <a:pt x="12" y="52"/>
                    <a:pt x="0" y="61"/>
                  </a:cubicBezTo>
                  <a:cubicBezTo>
                    <a:pt x="32" y="87"/>
                    <a:pt x="58" y="117"/>
                    <a:pt x="78" y="154"/>
                  </a:cubicBezTo>
                  <a:lnTo>
                    <a:pt x="1422" y="2667"/>
                  </a:lnTo>
                  <a:cubicBezTo>
                    <a:pt x="1492" y="2799"/>
                    <a:pt x="1457" y="2959"/>
                    <a:pt x="1344" y="3047"/>
                  </a:cubicBezTo>
                  <a:cubicBezTo>
                    <a:pt x="1395" y="3087"/>
                    <a:pt x="1457" y="3108"/>
                    <a:pt x="1520" y="3108"/>
                  </a:cubicBezTo>
                  <a:cubicBezTo>
                    <a:pt x="1566" y="3108"/>
                    <a:pt x="1615" y="3096"/>
                    <a:pt x="1658" y="3070"/>
                  </a:cubicBezTo>
                  <a:cubicBezTo>
                    <a:pt x="1798" y="2990"/>
                    <a:pt x="1846" y="2811"/>
                    <a:pt x="1769" y="2667"/>
                  </a:cubicBezTo>
                  <a:lnTo>
                    <a:pt x="426" y="154"/>
                  </a:lnTo>
                  <a:cubicBezTo>
                    <a:pt x="373" y="56"/>
                    <a:pt x="275" y="1"/>
                    <a:pt x="17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9"/>
            <p:cNvSpPr/>
            <p:nvPr/>
          </p:nvSpPr>
          <p:spPr>
            <a:xfrm>
              <a:off x="6844147" y="2172739"/>
              <a:ext cx="109880" cy="35363"/>
            </a:xfrm>
            <a:custGeom>
              <a:avLst/>
              <a:gdLst/>
              <a:ahLst/>
              <a:cxnLst/>
              <a:rect l="l" t="t" r="r" b="b"/>
              <a:pathLst>
                <a:path w="3095" h="996" extrusionOk="0">
                  <a:moveTo>
                    <a:pt x="80" y="0"/>
                  </a:moveTo>
                  <a:cubicBezTo>
                    <a:pt x="37" y="0"/>
                    <a:pt x="1" y="36"/>
                    <a:pt x="1" y="79"/>
                  </a:cubicBezTo>
                  <a:lnTo>
                    <a:pt x="1" y="757"/>
                  </a:lnTo>
                  <a:lnTo>
                    <a:pt x="1548" y="996"/>
                  </a:lnTo>
                  <a:lnTo>
                    <a:pt x="3094" y="757"/>
                  </a:lnTo>
                  <a:lnTo>
                    <a:pt x="3094" y="79"/>
                  </a:lnTo>
                  <a:cubicBezTo>
                    <a:pt x="3094" y="36"/>
                    <a:pt x="3059"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9"/>
            <p:cNvSpPr/>
            <p:nvPr/>
          </p:nvSpPr>
          <p:spPr>
            <a:xfrm>
              <a:off x="6938090" y="2172739"/>
              <a:ext cx="15941" cy="26913"/>
            </a:xfrm>
            <a:custGeom>
              <a:avLst/>
              <a:gdLst/>
              <a:ahLst/>
              <a:cxnLst/>
              <a:rect l="l" t="t" r="r" b="b"/>
              <a:pathLst>
                <a:path w="449" h="758" extrusionOk="0">
                  <a:moveTo>
                    <a:pt x="372" y="0"/>
                  </a:moveTo>
                  <a:cubicBezTo>
                    <a:pt x="371" y="0"/>
                    <a:pt x="370" y="0"/>
                    <a:pt x="369" y="0"/>
                  </a:cubicBezTo>
                  <a:lnTo>
                    <a:pt x="1" y="0"/>
                  </a:lnTo>
                  <a:cubicBezTo>
                    <a:pt x="44" y="0"/>
                    <a:pt x="80" y="36"/>
                    <a:pt x="80" y="79"/>
                  </a:cubicBezTo>
                  <a:lnTo>
                    <a:pt x="80" y="757"/>
                  </a:lnTo>
                  <a:lnTo>
                    <a:pt x="448" y="757"/>
                  </a:lnTo>
                  <a:lnTo>
                    <a:pt x="448" y="79"/>
                  </a:lnTo>
                  <a:cubicBezTo>
                    <a:pt x="448" y="36"/>
                    <a:pt x="415"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828064" y="2223616"/>
              <a:ext cx="142046" cy="227196"/>
            </a:xfrm>
            <a:custGeom>
              <a:avLst/>
              <a:gdLst/>
              <a:ahLst/>
              <a:cxnLst/>
              <a:rect l="l" t="t" r="r" b="b"/>
              <a:pathLst>
                <a:path w="4001" h="6399" extrusionOk="0">
                  <a:moveTo>
                    <a:pt x="2001" y="0"/>
                  </a:moveTo>
                  <a:lnTo>
                    <a:pt x="0" y="291"/>
                  </a:lnTo>
                  <a:lnTo>
                    <a:pt x="0" y="6398"/>
                  </a:lnTo>
                  <a:lnTo>
                    <a:pt x="4001" y="6398"/>
                  </a:lnTo>
                  <a:lnTo>
                    <a:pt x="4001" y="291"/>
                  </a:lnTo>
                  <a:lnTo>
                    <a:pt x="2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957013" y="2233948"/>
              <a:ext cx="13171" cy="212923"/>
            </a:xfrm>
            <a:custGeom>
              <a:avLst/>
              <a:gdLst/>
              <a:ahLst/>
              <a:cxnLst/>
              <a:rect l="l" t="t" r="r" b="b"/>
              <a:pathLst>
                <a:path w="371" h="5997" extrusionOk="0">
                  <a:moveTo>
                    <a:pt x="0" y="0"/>
                  </a:moveTo>
                  <a:lnTo>
                    <a:pt x="0" y="5997"/>
                  </a:lnTo>
                  <a:lnTo>
                    <a:pt x="370" y="5997"/>
                  </a:lnTo>
                  <a:lnTo>
                    <a:pt x="37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828064" y="2280564"/>
              <a:ext cx="142117" cy="119723"/>
            </a:xfrm>
            <a:custGeom>
              <a:avLst/>
              <a:gdLst/>
              <a:ahLst/>
              <a:cxnLst/>
              <a:rect l="l" t="t" r="r" b="b"/>
              <a:pathLst>
                <a:path w="4003" h="3372" extrusionOk="0">
                  <a:moveTo>
                    <a:pt x="0" y="1"/>
                  </a:moveTo>
                  <a:lnTo>
                    <a:pt x="0" y="3371"/>
                  </a:lnTo>
                  <a:lnTo>
                    <a:pt x="4002" y="3371"/>
                  </a:lnTo>
                  <a:lnTo>
                    <a:pt x="40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957013" y="2280564"/>
              <a:ext cx="13171" cy="119723"/>
            </a:xfrm>
            <a:custGeom>
              <a:avLst/>
              <a:gdLst/>
              <a:ahLst/>
              <a:cxnLst/>
              <a:rect l="l" t="t" r="r" b="b"/>
              <a:pathLst>
                <a:path w="371" h="3372" extrusionOk="0">
                  <a:moveTo>
                    <a:pt x="0" y="1"/>
                  </a:moveTo>
                  <a:lnTo>
                    <a:pt x="0" y="3371"/>
                  </a:lnTo>
                  <a:lnTo>
                    <a:pt x="370" y="3371"/>
                  </a:lnTo>
                  <a:lnTo>
                    <a:pt x="3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704973" y="2348377"/>
              <a:ext cx="191785" cy="99876"/>
            </a:xfrm>
            <a:custGeom>
              <a:avLst/>
              <a:gdLst/>
              <a:ahLst/>
              <a:cxnLst/>
              <a:rect l="l" t="t" r="r" b="b"/>
              <a:pathLst>
                <a:path w="5402" h="2813" extrusionOk="0">
                  <a:moveTo>
                    <a:pt x="197" y="0"/>
                  </a:moveTo>
                  <a:cubicBezTo>
                    <a:pt x="86" y="0"/>
                    <a:pt x="1" y="99"/>
                    <a:pt x="12" y="209"/>
                  </a:cubicBezTo>
                  <a:cubicBezTo>
                    <a:pt x="70" y="723"/>
                    <a:pt x="349" y="2058"/>
                    <a:pt x="1717" y="2812"/>
                  </a:cubicBezTo>
                  <a:lnTo>
                    <a:pt x="3683" y="2812"/>
                  </a:lnTo>
                  <a:cubicBezTo>
                    <a:pt x="5052" y="2058"/>
                    <a:pt x="5331" y="724"/>
                    <a:pt x="5388" y="209"/>
                  </a:cubicBezTo>
                  <a:cubicBezTo>
                    <a:pt x="5401" y="98"/>
                    <a:pt x="5312" y="1"/>
                    <a:pt x="5201" y="1"/>
                  </a:cubicBezTo>
                  <a:lnTo>
                    <a:pt x="199" y="1"/>
                  </a:lnTo>
                  <a:cubicBezTo>
                    <a:pt x="198" y="0"/>
                    <a:pt x="198"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821105" y="2348341"/>
              <a:ext cx="75656" cy="99840"/>
            </a:xfrm>
            <a:custGeom>
              <a:avLst/>
              <a:gdLst/>
              <a:ahLst/>
              <a:cxnLst/>
              <a:rect l="l" t="t" r="r" b="b"/>
              <a:pathLst>
                <a:path w="2131" h="2812" extrusionOk="0">
                  <a:moveTo>
                    <a:pt x="1683" y="0"/>
                  </a:moveTo>
                  <a:cubicBezTo>
                    <a:pt x="1722" y="39"/>
                    <a:pt x="1745" y="98"/>
                    <a:pt x="1737" y="158"/>
                  </a:cubicBezTo>
                  <a:cubicBezTo>
                    <a:pt x="1680" y="682"/>
                    <a:pt x="1396" y="2043"/>
                    <a:pt x="1" y="2812"/>
                  </a:cubicBezTo>
                  <a:lnTo>
                    <a:pt x="412" y="2812"/>
                  </a:lnTo>
                  <a:cubicBezTo>
                    <a:pt x="1781" y="2058"/>
                    <a:pt x="2060" y="724"/>
                    <a:pt x="2117" y="209"/>
                  </a:cubicBezTo>
                  <a:cubicBezTo>
                    <a:pt x="2130" y="99"/>
                    <a:pt x="2043" y="0"/>
                    <a:pt x="19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9"/>
            <p:cNvSpPr/>
            <p:nvPr/>
          </p:nvSpPr>
          <p:spPr>
            <a:xfrm>
              <a:off x="6828064" y="2199616"/>
              <a:ext cx="142046" cy="34404"/>
            </a:xfrm>
            <a:custGeom>
              <a:avLst/>
              <a:gdLst/>
              <a:ahLst/>
              <a:cxnLst/>
              <a:rect l="l" t="t" r="r" b="b"/>
              <a:pathLst>
                <a:path w="4001" h="969" extrusionOk="0">
                  <a:moveTo>
                    <a:pt x="452" y="0"/>
                  </a:moveTo>
                  <a:lnTo>
                    <a:pt x="0" y="969"/>
                  </a:lnTo>
                  <a:lnTo>
                    <a:pt x="4001" y="969"/>
                  </a:lnTo>
                  <a:lnTo>
                    <a:pt x="35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9"/>
            <p:cNvSpPr/>
            <p:nvPr/>
          </p:nvSpPr>
          <p:spPr>
            <a:xfrm>
              <a:off x="6940966" y="2199545"/>
              <a:ext cx="29219" cy="34440"/>
            </a:xfrm>
            <a:custGeom>
              <a:avLst/>
              <a:gdLst/>
              <a:ahLst/>
              <a:cxnLst/>
              <a:rect l="l" t="t" r="r" b="b"/>
              <a:pathLst>
                <a:path w="823" h="970" extrusionOk="0">
                  <a:moveTo>
                    <a:pt x="1" y="1"/>
                  </a:moveTo>
                  <a:lnTo>
                    <a:pt x="452" y="969"/>
                  </a:lnTo>
                  <a:lnTo>
                    <a:pt x="822" y="969"/>
                  </a:lnTo>
                  <a:lnTo>
                    <a:pt x="37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674333" y="2446864"/>
              <a:ext cx="326836" cy="32381"/>
            </a:xfrm>
            <a:custGeom>
              <a:avLst/>
              <a:gdLst/>
              <a:ahLst/>
              <a:cxnLst/>
              <a:rect l="l" t="t" r="r" b="b"/>
              <a:pathLst>
                <a:path w="9206" h="912" extrusionOk="0">
                  <a:moveTo>
                    <a:pt x="114" y="1"/>
                  </a:moveTo>
                  <a:cubicBezTo>
                    <a:pt x="51" y="1"/>
                    <a:pt x="0" y="51"/>
                    <a:pt x="0" y="115"/>
                  </a:cubicBezTo>
                  <a:lnTo>
                    <a:pt x="0" y="800"/>
                  </a:lnTo>
                  <a:cubicBezTo>
                    <a:pt x="0" y="861"/>
                    <a:pt x="51" y="912"/>
                    <a:pt x="114" y="912"/>
                  </a:cubicBezTo>
                  <a:lnTo>
                    <a:pt x="9092" y="912"/>
                  </a:lnTo>
                  <a:cubicBezTo>
                    <a:pt x="9155" y="912"/>
                    <a:pt x="9206" y="863"/>
                    <a:pt x="9206" y="801"/>
                  </a:cubicBezTo>
                  <a:lnTo>
                    <a:pt x="9206" y="115"/>
                  </a:lnTo>
                  <a:cubicBezTo>
                    <a:pt x="9206" y="51"/>
                    <a:pt x="9155" y="1"/>
                    <a:pt x="9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982824" y="2446864"/>
              <a:ext cx="18355" cy="32487"/>
            </a:xfrm>
            <a:custGeom>
              <a:avLst/>
              <a:gdLst/>
              <a:ahLst/>
              <a:cxnLst/>
              <a:rect l="l" t="t" r="r" b="b"/>
              <a:pathLst>
                <a:path w="517" h="915" extrusionOk="0">
                  <a:moveTo>
                    <a:pt x="0" y="1"/>
                  </a:moveTo>
                  <a:cubicBezTo>
                    <a:pt x="63" y="1"/>
                    <a:pt x="114" y="51"/>
                    <a:pt x="114" y="115"/>
                  </a:cubicBezTo>
                  <a:lnTo>
                    <a:pt x="114" y="801"/>
                  </a:lnTo>
                  <a:cubicBezTo>
                    <a:pt x="114" y="864"/>
                    <a:pt x="63" y="915"/>
                    <a:pt x="0" y="915"/>
                  </a:cubicBezTo>
                  <a:lnTo>
                    <a:pt x="403" y="915"/>
                  </a:lnTo>
                  <a:cubicBezTo>
                    <a:pt x="466" y="915"/>
                    <a:pt x="517" y="864"/>
                    <a:pt x="517" y="801"/>
                  </a:cubicBezTo>
                  <a:lnTo>
                    <a:pt x="517" y="115"/>
                  </a:lnTo>
                  <a:cubicBezTo>
                    <a:pt x="517" y="51"/>
                    <a:pt x="466" y="1"/>
                    <a:pt x="4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9"/>
          <p:cNvGrpSpPr/>
          <p:nvPr/>
        </p:nvGrpSpPr>
        <p:grpSpPr>
          <a:xfrm>
            <a:off x="6036261" y="2172668"/>
            <a:ext cx="308313" cy="327037"/>
            <a:chOff x="6036261" y="2172668"/>
            <a:chExt cx="308313" cy="327037"/>
          </a:xfrm>
        </p:grpSpPr>
        <p:sp>
          <p:nvSpPr>
            <p:cNvPr id="4792" name="Google Shape;4792;p59"/>
            <p:cNvSpPr/>
            <p:nvPr/>
          </p:nvSpPr>
          <p:spPr>
            <a:xfrm>
              <a:off x="6036261" y="2181225"/>
              <a:ext cx="308304" cy="318480"/>
            </a:xfrm>
            <a:custGeom>
              <a:avLst/>
              <a:gdLst/>
              <a:ahLst/>
              <a:cxnLst/>
              <a:rect l="l" t="t" r="r" b="b"/>
              <a:pathLst>
                <a:path w="8684" h="8970" extrusionOk="0">
                  <a:moveTo>
                    <a:pt x="99" y="0"/>
                  </a:moveTo>
                  <a:cubicBezTo>
                    <a:pt x="46" y="0"/>
                    <a:pt x="0" y="45"/>
                    <a:pt x="0" y="99"/>
                  </a:cubicBezTo>
                  <a:lnTo>
                    <a:pt x="0" y="8872"/>
                  </a:lnTo>
                  <a:cubicBezTo>
                    <a:pt x="0" y="8925"/>
                    <a:pt x="46" y="8969"/>
                    <a:pt x="99" y="8969"/>
                  </a:cubicBezTo>
                  <a:lnTo>
                    <a:pt x="8585" y="8969"/>
                  </a:lnTo>
                  <a:cubicBezTo>
                    <a:pt x="8639" y="8969"/>
                    <a:pt x="8683" y="8925"/>
                    <a:pt x="8683" y="8872"/>
                  </a:cubicBezTo>
                  <a:lnTo>
                    <a:pt x="8683" y="99"/>
                  </a:lnTo>
                  <a:cubicBezTo>
                    <a:pt x="8683" y="45"/>
                    <a:pt x="8639" y="0"/>
                    <a:pt x="8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327675" y="2172668"/>
              <a:ext cx="16899" cy="327037"/>
            </a:xfrm>
            <a:custGeom>
              <a:avLst/>
              <a:gdLst/>
              <a:ahLst/>
              <a:cxnLst/>
              <a:rect l="l" t="t" r="r" b="b"/>
              <a:pathLst>
                <a:path w="476" h="9211" extrusionOk="0">
                  <a:moveTo>
                    <a:pt x="0" y="1"/>
                  </a:moveTo>
                  <a:cubicBezTo>
                    <a:pt x="28" y="1"/>
                    <a:pt x="54" y="12"/>
                    <a:pt x="71" y="31"/>
                  </a:cubicBezTo>
                  <a:cubicBezTo>
                    <a:pt x="74" y="32"/>
                    <a:pt x="77" y="35"/>
                    <a:pt x="78" y="37"/>
                  </a:cubicBezTo>
                  <a:cubicBezTo>
                    <a:pt x="91" y="54"/>
                    <a:pt x="100" y="77"/>
                    <a:pt x="100" y="100"/>
                  </a:cubicBezTo>
                  <a:lnTo>
                    <a:pt x="100" y="1205"/>
                  </a:lnTo>
                  <a:lnTo>
                    <a:pt x="100" y="9113"/>
                  </a:lnTo>
                  <a:cubicBezTo>
                    <a:pt x="100" y="9166"/>
                    <a:pt x="55" y="9210"/>
                    <a:pt x="0" y="9210"/>
                  </a:cubicBezTo>
                  <a:lnTo>
                    <a:pt x="377" y="9210"/>
                  </a:lnTo>
                  <a:cubicBezTo>
                    <a:pt x="431" y="9210"/>
                    <a:pt x="475" y="9166"/>
                    <a:pt x="475" y="9113"/>
                  </a:cubicBezTo>
                  <a:lnTo>
                    <a:pt x="475" y="100"/>
                  </a:lnTo>
                  <a:cubicBezTo>
                    <a:pt x="475" y="76"/>
                    <a:pt x="467" y="54"/>
                    <a:pt x="454" y="37"/>
                  </a:cubicBezTo>
                  <a:cubicBezTo>
                    <a:pt x="451" y="35"/>
                    <a:pt x="449" y="32"/>
                    <a:pt x="446" y="31"/>
                  </a:cubicBezTo>
                  <a:cubicBezTo>
                    <a:pt x="429" y="12"/>
                    <a:pt x="403" y="1"/>
                    <a:pt x="3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036261" y="2172668"/>
              <a:ext cx="308304" cy="42819"/>
            </a:xfrm>
            <a:custGeom>
              <a:avLst/>
              <a:gdLst/>
              <a:ahLst/>
              <a:cxnLst/>
              <a:rect l="l" t="t" r="r" b="b"/>
              <a:pathLst>
                <a:path w="8684" h="1206" extrusionOk="0">
                  <a:moveTo>
                    <a:pt x="99" y="1"/>
                  </a:moveTo>
                  <a:cubicBezTo>
                    <a:pt x="46" y="1"/>
                    <a:pt x="0" y="47"/>
                    <a:pt x="0" y="100"/>
                  </a:cubicBezTo>
                  <a:lnTo>
                    <a:pt x="0" y="1205"/>
                  </a:lnTo>
                  <a:lnTo>
                    <a:pt x="8683" y="1205"/>
                  </a:lnTo>
                  <a:lnTo>
                    <a:pt x="8683" y="100"/>
                  </a:lnTo>
                  <a:cubicBezTo>
                    <a:pt x="8683" y="45"/>
                    <a:pt x="8639" y="1"/>
                    <a:pt x="85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9"/>
            <p:cNvSpPr/>
            <p:nvPr/>
          </p:nvSpPr>
          <p:spPr>
            <a:xfrm>
              <a:off x="6327675" y="2172668"/>
              <a:ext cx="16899" cy="42819"/>
            </a:xfrm>
            <a:custGeom>
              <a:avLst/>
              <a:gdLst/>
              <a:ahLst/>
              <a:cxnLst/>
              <a:rect l="l" t="t" r="r" b="b"/>
              <a:pathLst>
                <a:path w="476" h="1206" extrusionOk="0">
                  <a:moveTo>
                    <a:pt x="0" y="1"/>
                  </a:moveTo>
                  <a:cubicBezTo>
                    <a:pt x="28" y="1"/>
                    <a:pt x="54" y="12"/>
                    <a:pt x="71" y="31"/>
                  </a:cubicBezTo>
                  <a:cubicBezTo>
                    <a:pt x="74" y="32"/>
                    <a:pt x="77" y="35"/>
                    <a:pt x="78" y="37"/>
                  </a:cubicBezTo>
                  <a:cubicBezTo>
                    <a:pt x="91" y="54"/>
                    <a:pt x="100" y="77"/>
                    <a:pt x="100" y="100"/>
                  </a:cubicBezTo>
                  <a:lnTo>
                    <a:pt x="100" y="1205"/>
                  </a:lnTo>
                  <a:lnTo>
                    <a:pt x="475" y="1205"/>
                  </a:lnTo>
                  <a:lnTo>
                    <a:pt x="475" y="100"/>
                  </a:lnTo>
                  <a:cubicBezTo>
                    <a:pt x="475" y="76"/>
                    <a:pt x="467" y="54"/>
                    <a:pt x="454" y="37"/>
                  </a:cubicBezTo>
                  <a:cubicBezTo>
                    <a:pt x="451" y="35"/>
                    <a:pt x="449" y="32"/>
                    <a:pt x="446" y="31"/>
                  </a:cubicBezTo>
                  <a:cubicBezTo>
                    <a:pt x="429" y="12"/>
                    <a:pt x="403" y="1"/>
                    <a:pt x="3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9"/>
            <p:cNvSpPr/>
            <p:nvPr/>
          </p:nvSpPr>
          <p:spPr>
            <a:xfrm>
              <a:off x="6330373" y="2173946"/>
              <a:ext cx="852" cy="2272"/>
            </a:xfrm>
            <a:custGeom>
              <a:avLst/>
              <a:gdLst/>
              <a:ahLst/>
              <a:cxnLst/>
              <a:rect l="l" t="t" r="r" b="b"/>
              <a:pathLst>
                <a:path w="24" h="64" extrusionOk="0">
                  <a:moveTo>
                    <a:pt x="1" y="1"/>
                  </a:moveTo>
                  <a:cubicBezTo>
                    <a:pt x="15" y="18"/>
                    <a:pt x="24" y="41"/>
                    <a:pt x="24" y="64"/>
                  </a:cubicBezTo>
                  <a:cubicBezTo>
                    <a:pt x="24" y="40"/>
                    <a:pt x="15" y="18"/>
                    <a:pt x="1" y="1"/>
                  </a:cubicBezTo>
                  <a:close/>
                </a:path>
              </a:pathLst>
            </a:custGeom>
            <a:solidFill>
              <a:srgbClr val="AD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6059019" y="2189142"/>
              <a:ext cx="9870" cy="9835"/>
            </a:xfrm>
            <a:custGeom>
              <a:avLst/>
              <a:gdLst/>
              <a:ahLst/>
              <a:cxnLst/>
              <a:rect l="l" t="t" r="r" b="b"/>
              <a:pathLst>
                <a:path w="278" h="277" extrusionOk="0">
                  <a:moveTo>
                    <a:pt x="139" y="0"/>
                  </a:moveTo>
                  <a:cubicBezTo>
                    <a:pt x="63" y="0"/>
                    <a:pt x="1" y="62"/>
                    <a:pt x="1" y="138"/>
                  </a:cubicBezTo>
                  <a:cubicBezTo>
                    <a:pt x="1" y="214"/>
                    <a:pt x="63" y="276"/>
                    <a:pt x="139" y="276"/>
                  </a:cubicBezTo>
                  <a:cubicBezTo>
                    <a:pt x="215" y="276"/>
                    <a:pt x="277" y="214"/>
                    <a:pt x="277" y="138"/>
                  </a:cubicBezTo>
                  <a:cubicBezTo>
                    <a:pt x="277" y="62"/>
                    <a:pt x="215"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6082842" y="2189142"/>
              <a:ext cx="9834" cy="9835"/>
            </a:xfrm>
            <a:custGeom>
              <a:avLst/>
              <a:gdLst/>
              <a:ahLst/>
              <a:cxnLst/>
              <a:rect l="l" t="t" r="r" b="b"/>
              <a:pathLst>
                <a:path w="277" h="277" extrusionOk="0">
                  <a:moveTo>
                    <a:pt x="139" y="0"/>
                  </a:moveTo>
                  <a:cubicBezTo>
                    <a:pt x="62" y="0"/>
                    <a:pt x="1" y="62"/>
                    <a:pt x="1" y="138"/>
                  </a:cubicBezTo>
                  <a:cubicBezTo>
                    <a:pt x="1" y="214"/>
                    <a:pt x="62" y="276"/>
                    <a:pt x="139" y="276"/>
                  </a:cubicBezTo>
                  <a:cubicBezTo>
                    <a:pt x="215" y="276"/>
                    <a:pt x="277" y="214"/>
                    <a:pt x="277" y="138"/>
                  </a:cubicBezTo>
                  <a:cubicBezTo>
                    <a:pt x="277" y="62"/>
                    <a:pt x="215"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6106664" y="2189142"/>
              <a:ext cx="9834" cy="9835"/>
            </a:xfrm>
            <a:custGeom>
              <a:avLst/>
              <a:gdLst/>
              <a:ahLst/>
              <a:cxnLst/>
              <a:rect l="l" t="t" r="r" b="b"/>
              <a:pathLst>
                <a:path w="277" h="277" extrusionOk="0">
                  <a:moveTo>
                    <a:pt x="138" y="0"/>
                  </a:moveTo>
                  <a:cubicBezTo>
                    <a:pt x="62" y="0"/>
                    <a:pt x="0" y="62"/>
                    <a:pt x="0" y="138"/>
                  </a:cubicBezTo>
                  <a:cubicBezTo>
                    <a:pt x="0" y="214"/>
                    <a:pt x="62" y="276"/>
                    <a:pt x="138" y="276"/>
                  </a:cubicBezTo>
                  <a:cubicBezTo>
                    <a:pt x="215" y="276"/>
                    <a:pt x="276" y="214"/>
                    <a:pt x="276" y="138"/>
                  </a:cubicBezTo>
                  <a:cubicBezTo>
                    <a:pt x="276" y="62"/>
                    <a:pt x="215"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6060474" y="2244457"/>
              <a:ext cx="259807" cy="63945"/>
            </a:xfrm>
            <a:custGeom>
              <a:avLst/>
              <a:gdLst/>
              <a:ahLst/>
              <a:cxnLst/>
              <a:rect l="l" t="t" r="r" b="b"/>
              <a:pathLst>
                <a:path w="7318" h="1801" extrusionOk="0">
                  <a:moveTo>
                    <a:pt x="146" y="1"/>
                  </a:moveTo>
                  <a:cubicBezTo>
                    <a:pt x="65" y="1"/>
                    <a:pt x="0" y="65"/>
                    <a:pt x="0" y="147"/>
                  </a:cubicBezTo>
                  <a:lnTo>
                    <a:pt x="0" y="1654"/>
                  </a:lnTo>
                  <a:cubicBezTo>
                    <a:pt x="0" y="1736"/>
                    <a:pt x="65" y="1801"/>
                    <a:pt x="146" y="1801"/>
                  </a:cubicBezTo>
                  <a:lnTo>
                    <a:pt x="7172" y="1801"/>
                  </a:lnTo>
                  <a:cubicBezTo>
                    <a:pt x="7253" y="1801"/>
                    <a:pt x="7318" y="1733"/>
                    <a:pt x="7318" y="1654"/>
                  </a:cubicBezTo>
                  <a:lnTo>
                    <a:pt x="7318" y="147"/>
                  </a:lnTo>
                  <a:cubicBezTo>
                    <a:pt x="7318" y="65"/>
                    <a:pt x="7253" y="1"/>
                    <a:pt x="7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6301935" y="2244457"/>
              <a:ext cx="18355" cy="63945"/>
            </a:xfrm>
            <a:custGeom>
              <a:avLst/>
              <a:gdLst/>
              <a:ahLst/>
              <a:cxnLst/>
              <a:rect l="l" t="t" r="r" b="b"/>
              <a:pathLst>
                <a:path w="517" h="1801" extrusionOk="0">
                  <a:moveTo>
                    <a:pt x="0" y="1"/>
                  </a:moveTo>
                  <a:cubicBezTo>
                    <a:pt x="82" y="1"/>
                    <a:pt x="147" y="65"/>
                    <a:pt x="147" y="147"/>
                  </a:cubicBezTo>
                  <a:lnTo>
                    <a:pt x="147" y="1654"/>
                  </a:lnTo>
                  <a:cubicBezTo>
                    <a:pt x="147" y="1736"/>
                    <a:pt x="82" y="1801"/>
                    <a:pt x="0" y="1801"/>
                  </a:cubicBezTo>
                  <a:lnTo>
                    <a:pt x="371" y="1801"/>
                  </a:lnTo>
                  <a:cubicBezTo>
                    <a:pt x="452" y="1801"/>
                    <a:pt x="517" y="1736"/>
                    <a:pt x="517" y="1654"/>
                  </a:cubicBezTo>
                  <a:lnTo>
                    <a:pt x="517" y="147"/>
                  </a:lnTo>
                  <a:cubicBezTo>
                    <a:pt x="517" y="65"/>
                    <a:pt x="452" y="2"/>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6234584" y="2327642"/>
              <a:ext cx="90709" cy="9835"/>
            </a:xfrm>
            <a:custGeom>
              <a:avLst/>
              <a:gdLst/>
              <a:ahLst/>
              <a:cxnLst/>
              <a:rect l="l" t="t" r="r" b="b"/>
              <a:pathLst>
                <a:path w="2555" h="277" extrusionOk="0">
                  <a:moveTo>
                    <a:pt x="139" y="0"/>
                  </a:moveTo>
                  <a:cubicBezTo>
                    <a:pt x="62" y="0"/>
                    <a:pt x="0" y="61"/>
                    <a:pt x="0" y="138"/>
                  </a:cubicBezTo>
                  <a:cubicBezTo>
                    <a:pt x="0" y="215"/>
                    <a:pt x="61" y="277"/>
                    <a:pt x="139" y="277"/>
                  </a:cubicBezTo>
                  <a:lnTo>
                    <a:pt x="2414" y="277"/>
                  </a:lnTo>
                  <a:cubicBezTo>
                    <a:pt x="2491" y="277"/>
                    <a:pt x="2555" y="215"/>
                    <a:pt x="2553" y="138"/>
                  </a:cubicBezTo>
                  <a:cubicBezTo>
                    <a:pt x="2553" y="64"/>
                    <a:pt x="2491" y="0"/>
                    <a:pt x="241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9"/>
            <p:cNvSpPr/>
            <p:nvPr/>
          </p:nvSpPr>
          <p:spPr>
            <a:xfrm>
              <a:off x="6055575" y="2327642"/>
              <a:ext cx="32201" cy="9835"/>
            </a:xfrm>
            <a:custGeom>
              <a:avLst/>
              <a:gdLst/>
              <a:ahLst/>
              <a:cxnLst/>
              <a:rect l="l" t="t" r="r" b="b"/>
              <a:pathLst>
                <a:path w="907" h="277" extrusionOk="0">
                  <a:moveTo>
                    <a:pt x="138" y="0"/>
                  </a:moveTo>
                  <a:cubicBezTo>
                    <a:pt x="63" y="0"/>
                    <a:pt x="0" y="61"/>
                    <a:pt x="0" y="138"/>
                  </a:cubicBezTo>
                  <a:cubicBezTo>
                    <a:pt x="0" y="215"/>
                    <a:pt x="62" y="277"/>
                    <a:pt x="138" y="277"/>
                  </a:cubicBezTo>
                  <a:lnTo>
                    <a:pt x="769" y="277"/>
                  </a:lnTo>
                  <a:cubicBezTo>
                    <a:pt x="843" y="277"/>
                    <a:pt x="907" y="215"/>
                    <a:pt x="907" y="138"/>
                  </a:cubicBezTo>
                  <a:cubicBezTo>
                    <a:pt x="907" y="64"/>
                    <a:pt x="846" y="0"/>
                    <a:pt x="7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6243318" y="2355158"/>
              <a:ext cx="81940" cy="9870"/>
            </a:xfrm>
            <a:custGeom>
              <a:avLst/>
              <a:gdLst/>
              <a:ahLst/>
              <a:cxnLst/>
              <a:rect l="l" t="t" r="r" b="b"/>
              <a:pathLst>
                <a:path w="2308" h="278" extrusionOk="0">
                  <a:moveTo>
                    <a:pt x="139" y="1"/>
                  </a:moveTo>
                  <a:cubicBezTo>
                    <a:pt x="64" y="1"/>
                    <a:pt x="1" y="64"/>
                    <a:pt x="1" y="139"/>
                  </a:cubicBezTo>
                  <a:cubicBezTo>
                    <a:pt x="1" y="215"/>
                    <a:pt x="62" y="277"/>
                    <a:pt x="139" y="277"/>
                  </a:cubicBezTo>
                  <a:lnTo>
                    <a:pt x="2168" y="277"/>
                  </a:lnTo>
                  <a:cubicBezTo>
                    <a:pt x="2245" y="277"/>
                    <a:pt x="2307" y="215"/>
                    <a:pt x="2307" y="139"/>
                  </a:cubicBezTo>
                  <a:cubicBezTo>
                    <a:pt x="2307" y="64"/>
                    <a:pt x="2245" y="1"/>
                    <a:pt x="216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55575" y="2355158"/>
              <a:ext cx="32201" cy="9870"/>
            </a:xfrm>
            <a:custGeom>
              <a:avLst/>
              <a:gdLst/>
              <a:ahLst/>
              <a:cxnLst/>
              <a:rect l="l" t="t" r="r" b="b"/>
              <a:pathLst>
                <a:path w="907" h="278" extrusionOk="0">
                  <a:moveTo>
                    <a:pt x="138" y="1"/>
                  </a:moveTo>
                  <a:cubicBezTo>
                    <a:pt x="63" y="1"/>
                    <a:pt x="0" y="64"/>
                    <a:pt x="0" y="139"/>
                  </a:cubicBezTo>
                  <a:cubicBezTo>
                    <a:pt x="0" y="215"/>
                    <a:pt x="62" y="277"/>
                    <a:pt x="138" y="277"/>
                  </a:cubicBezTo>
                  <a:lnTo>
                    <a:pt x="769" y="277"/>
                  </a:lnTo>
                  <a:cubicBezTo>
                    <a:pt x="843" y="277"/>
                    <a:pt x="907" y="215"/>
                    <a:pt x="907" y="139"/>
                  </a:cubicBezTo>
                  <a:cubicBezTo>
                    <a:pt x="907" y="64"/>
                    <a:pt x="846" y="1"/>
                    <a:pt x="7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251342" y="2382744"/>
              <a:ext cx="73952" cy="9870"/>
            </a:xfrm>
            <a:custGeom>
              <a:avLst/>
              <a:gdLst/>
              <a:ahLst/>
              <a:cxnLst/>
              <a:rect l="l" t="t" r="r" b="b"/>
              <a:pathLst>
                <a:path w="2083" h="278" extrusionOk="0">
                  <a:moveTo>
                    <a:pt x="140" y="1"/>
                  </a:moveTo>
                  <a:cubicBezTo>
                    <a:pt x="64" y="1"/>
                    <a:pt x="0" y="61"/>
                    <a:pt x="0" y="139"/>
                  </a:cubicBezTo>
                  <a:cubicBezTo>
                    <a:pt x="0" y="215"/>
                    <a:pt x="62" y="277"/>
                    <a:pt x="140" y="277"/>
                  </a:cubicBezTo>
                  <a:lnTo>
                    <a:pt x="1942" y="277"/>
                  </a:lnTo>
                  <a:cubicBezTo>
                    <a:pt x="2019" y="277"/>
                    <a:pt x="2083" y="215"/>
                    <a:pt x="2081" y="139"/>
                  </a:cubicBezTo>
                  <a:cubicBezTo>
                    <a:pt x="2081" y="64"/>
                    <a:pt x="2019" y="1"/>
                    <a:pt x="19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55575" y="2382744"/>
              <a:ext cx="37100" cy="9870"/>
            </a:xfrm>
            <a:custGeom>
              <a:avLst/>
              <a:gdLst/>
              <a:ahLst/>
              <a:cxnLst/>
              <a:rect l="l" t="t" r="r" b="b"/>
              <a:pathLst>
                <a:path w="1045" h="278" extrusionOk="0">
                  <a:moveTo>
                    <a:pt x="138" y="1"/>
                  </a:moveTo>
                  <a:cubicBezTo>
                    <a:pt x="63" y="1"/>
                    <a:pt x="0" y="61"/>
                    <a:pt x="0" y="139"/>
                  </a:cubicBezTo>
                  <a:cubicBezTo>
                    <a:pt x="0" y="215"/>
                    <a:pt x="61" y="277"/>
                    <a:pt x="138" y="277"/>
                  </a:cubicBezTo>
                  <a:lnTo>
                    <a:pt x="907" y="277"/>
                  </a:lnTo>
                  <a:cubicBezTo>
                    <a:pt x="984" y="277"/>
                    <a:pt x="1045" y="215"/>
                    <a:pt x="1045" y="139"/>
                  </a:cubicBezTo>
                  <a:cubicBezTo>
                    <a:pt x="1045" y="64"/>
                    <a:pt x="984" y="1"/>
                    <a:pt x="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283366" y="2410366"/>
              <a:ext cx="41928" cy="9835"/>
            </a:xfrm>
            <a:custGeom>
              <a:avLst/>
              <a:gdLst/>
              <a:ahLst/>
              <a:cxnLst/>
              <a:rect l="l" t="t" r="r" b="b"/>
              <a:pathLst>
                <a:path w="1181" h="277" extrusionOk="0">
                  <a:moveTo>
                    <a:pt x="139" y="0"/>
                  </a:moveTo>
                  <a:cubicBezTo>
                    <a:pt x="63" y="0"/>
                    <a:pt x="1" y="60"/>
                    <a:pt x="1" y="138"/>
                  </a:cubicBezTo>
                  <a:cubicBezTo>
                    <a:pt x="1" y="213"/>
                    <a:pt x="61" y="276"/>
                    <a:pt x="139" y="276"/>
                  </a:cubicBezTo>
                  <a:lnTo>
                    <a:pt x="1040" y="276"/>
                  </a:lnTo>
                  <a:cubicBezTo>
                    <a:pt x="1117" y="276"/>
                    <a:pt x="1181" y="213"/>
                    <a:pt x="1179" y="138"/>
                  </a:cubicBezTo>
                  <a:cubicBezTo>
                    <a:pt x="1179" y="63"/>
                    <a:pt x="1117" y="0"/>
                    <a:pt x="10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55575" y="2410366"/>
              <a:ext cx="56023" cy="9835"/>
            </a:xfrm>
            <a:custGeom>
              <a:avLst/>
              <a:gdLst/>
              <a:ahLst/>
              <a:cxnLst/>
              <a:rect l="l" t="t" r="r" b="b"/>
              <a:pathLst>
                <a:path w="1578" h="277" extrusionOk="0">
                  <a:moveTo>
                    <a:pt x="138" y="0"/>
                  </a:moveTo>
                  <a:cubicBezTo>
                    <a:pt x="63" y="0"/>
                    <a:pt x="0" y="60"/>
                    <a:pt x="0" y="138"/>
                  </a:cubicBezTo>
                  <a:cubicBezTo>
                    <a:pt x="0" y="213"/>
                    <a:pt x="61" y="276"/>
                    <a:pt x="138" y="276"/>
                  </a:cubicBezTo>
                  <a:lnTo>
                    <a:pt x="1438" y="276"/>
                  </a:lnTo>
                  <a:cubicBezTo>
                    <a:pt x="1515" y="276"/>
                    <a:pt x="1577" y="213"/>
                    <a:pt x="1576" y="138"/>
                  </a:cubicBezTo>
                  <a:cubicBezTo>
                    <a:pt x="1576" y="63"/>
                    <a:pt x="1514" y="0"/>
                    <a:pt x="14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295757" y="2437882"/>
              <a:ext cx="29503" cy="9835"/>
            </a:xfrm>
            <a:custGeom>
              <a:avLst/>
              <a:gdLst/>
              <a:ahLst/>
              <a:cxnLst/>
              <a:rect l="l" t="t" r="r" b="b"/>
              <a:pathLst>
                <a:path w="831" h="277" extrusionOk="0">
                  <a:moveTo>
                    <a:pt x="138" y="1"/>
                  </a:moveTo>
                  <a:cubicBezTo>
                    <a:pt x="63" y="1"/>
                    <a:pt x="0" y="63"/>
                    <a:pt x="0" y="139"/>
                  </a:cubicBezTo>
                  <a:cubicBezTo>
                    <a:pt x="0" y="214"/>
                    <a:pt x="62" y="277"/>
                    <a:pt x="138" y="277"/>
                  </a:cubicBezTo>
                  <a:lnTo>
                    <a:pt x="691" y="277"/>
                  </a:lnTo>
                  <a:cubicBezTo>
                    <a:pt x="768" y="277"/>
                    <a:pt x="830" y="214"/>
                    <a:pt x="830" y="139"/>
                  </a:cubicBezTo>
                  <a:cubicBezTo>
                    <a:pt x="830" y="63"/>
                    <a:pt x="768" y="1"/>
                    <a:pt x="6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9"/>
            <p:cNvSpPr/>
            <p:nvPr/>
          </p:nvSpPr>
          <p:spPr>
            <a:xfrm>
              <a:off x="6055575" y="2437882"/>
              <a:ext cx="139738" cy="9835"/>
            </a:xfrm>
            <a:custGeom>
              <a:avLst/>
              <a:gdLst/>
              <a:ahLst/>
              <a:cxnLst/>
              <a:rect l="l" t="t" r="r" b="b"/>
              <a:pathLst>
                <a:path w="3936" h="277" extrusionOk="0">
                  <a:moveTo>
                    <a:pt x="138" y="1"/>
                  </a:moveTo>
                  <a:cubicBezTo>
                    <a:pt x="63" y="1"/>
                    <a:pt x="0" y="63"/>
                    <a:pt x="0" y="139"/>
                  </a:cubicBezTo>
                  <a:cubicBezTo>
                    <a:pt x="0" y="214"/>
                    <a:pt x="62" y="277"/>
                    <a:pt x="138" y="277"/>
                  </a:cubicBezTo>
                  <a:lnTo>
                    <a:pt x="3798" y="277"/>
                  </a:lnTo>
                  <a:cubicBezTo>
                    <a:pt x="3874" y="277"/>
                    <a:pt x="3936" y="214"/>
                    <a:pt x="3936" y="139"/>
                  </a:cubicBezTo>
                  <a:cubicBezTo>
                    <a:pt x="3936" y="63"/>
                    <a:pt x="3874" y="1"/>
                    <a:pt x="37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9"/>
            <p:cNvSpPr/>
            <p:nvPr/>
          </p:nvSpPr>
          <p:spPr>
            <a:xfrm>
              <a:off x="6288337" y="2465468"/>
              <a:ext cx="36958" cy="9870"/>
            </a:xfrm>
            <a:custGeom>
              <a:avLst/>
              <a:gdLst/>
              <a:ahLst/>
              <a:cxnLst/>
              <a:rect l="l" t="t" r="r" b="b"/>
              <a:pathLst>
                <a:path w="1041" h="278" extrusionOk="0">
                  <a:moveTo>
                    <a:pt x="140" y="1"/>
                  </a:moveTo>
                  <a:cubicBezTo>
                    <a:pt x="64" y="1"/>
                    <a:pt x="0" y="61"/>
                    <a:pt x="0" y="139"/>
                  </a:cubicBezTo>
                  <a:cubicBezTo>
                    <a:pt x="0" y="214"/>
                    <a:pt x="62" y="277"/>
                    <a:pt x="140" y="277"/>
                  </a:cubicBezTo>
                  <a:lnTo>
                    <a:pt x="900" y="277"/>
                  </a:lnTo>
                  <a:cubicBezTo>
                    <a:pt x="977" y="277"/>
                    <a:pt x="1041" y="214"/>
                    <a:pt x="1039" y="139"/>
                  </a:cubicBezTo>
                  <a:cubicBezTo>
                    <a:pt x="1039" y="63"/>
                    <a:pt x="977" y="1"/>
                    <a:pt x="9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6055575" y="2465468"/>
              <a:ext cx="153300" cy="9870"/>
            </a:xfrm>
            <a:custGeom>
              <a:avLst/>
              <a:gdLst/>
              <a:ahLst/>
              <a:cxnLst/>
              <a:rect l="l" t="t" r="r" b="b"/>
              <a:pathLst>
                <a:path w="4318" h="278" extrusionOk="0">
                  <a:moveTo>
                    <a:pt x="138" y="1"/>
                  </a:moveTo>
                  <a:cubicBezTo>
                    <a:pt x="63" y="1"/>
                    <a:pt x="0" y="61"/>
                    <a:pt x="0" y="139"/>
                  </a:cubicBezTo>
                  <a:cubicBezTo>
                    <a:pt x="0" y="214"/>
                    <a:pt x="62" y="277"/>
                    <a:pt x="138" y="277"/>
                  </a:cubicBezTo>
                  <a:lnTo>
                    <a:pt x="4179" y="277"/>
                  </a:lnTo>
                  <a:cubicBezTo>
                    <a:pt x="4254" y="277"/>
                    <a:pt x="4317" y="214"/>
                    <a:pt x="4317" y="139"/>
                  </a:cubicBezTo>
                  <a:cubicBezTo>
                    <a:pt x="4317" y="63"/>
                    <a:pt x="4257" y="1"/>
                    <a:pt x="41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6188145" y="2379904"/>
              <a:ext cx="49810" cy="49743"/>
            </a:xfrm>
            <a:custGeom>
              <a:avLst/>
              <a:gdLst/>
              <a:ahLst/>
              <a:cxnLst/>
              <a:rect l="l" t="t" r="r" b="b"/>
              <a:pathLst>
                <a:path w="1403" h="1401" extrusionOk="0">
                  <a:moveTo>
                    <a:pt x="500" y="0"/>
                  </a:moveTo>
                  <a:lnTo>
                    <a:pt x="0" y="500"/>
                  </a:lnTo>
                  <a:lnTo>
                    <a:pt x="901" y="1401"/>
                  </a:lnTo>
                  <a:lnTo>
                    <a:pt x="1402" y="901"/>
                  </a:lnTo>
                  <a:lnTo>
                    <a:pt x="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6196560" y="2379797"/>
              <a:ext cx="41431" cy="41434"/>
            </a:xfrm>
            <a:custGeom>
              <a:avLst/>
              <a:gdLst/>
              <a:ahLst/>
              <a:cxnLst/>
              <a:rect l="l" t="t" r="r" b="b"/>
              <a:pathLst>
                <a:path w="1167" h="1167" extrusionOk="0">
                  <a:moveTo>
                    <a:pt x="266" y="1"/>
                  </a:moveTo>
                  <a:lnTo>
                    <a:pt x="1" y="265"/>
                  </a:lnTo>
                  <a:lnTo>
                    <a:pt x="902" y="1166"/>
                  </a:lnTo>
                  <a:lnTo>
                    <a:pt x="1166" y="903"/>
                  </a:lnTo>
                  <a:lnTo>
                    <a:pt x="26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209909" y="2402129"/>
              <a:ext cx="70792" cy="68205"/>
            </a:xfrm>
            <a:custGeom>
              <a:avLst/>
              <a:gdLst/>
              <a:ahLst/>
              <a:cxnLst/>
              <a:rect l="l" t="t" r="r" b="b"/>
              <a:pathLst>
                <a:path w="1994" h="1921" extrusionOk="0">
                  <a:moveTo>
                    <a:pt x="757" y="0"/>
                  </a:moveTo>
                  <a:cubicBezTo>
                    <a:pt x="713" y="0"/>
                    <a:pt x="670" y="17"/>
                    <a:pt x="636" y="51"/>
                  </a:cubicBezTo>
                  <a:lnTo>
                    <a:pt x="67" y="619"/>
                  </a:lnTo>
                  <a:cubicBezTo>
                    <a:pt x="0" y="685"/>
                    <a:pt x="0" y="793"/>
                    <a:pt x="67" y="859"/>
                  </a:cubicBezTo>
                  <a:lnTo>
                    <a:pt x="962" y="1753"/>
                  </a:lnTo>
                  <a:cubicBezTo>
                    <a:pt x="1073" y="1865"/>
                    <a:pt x="1220" y="1920"/>
                    <a:pt x="1366" y="1920"/>
                  </a:cubicBezTo>
                  <a:cubicBezTo>
                    <a:pt x="1512" y="1920"/>
                    <a:pt x="1659" y="1865"/>
                    <a:pt x="1770" y="1753"/>
                  </a:cubicBezTo>
                  <a:cubicBezTo>
                    <a:pt x="1993" y="1530"/>
                    <a:pt x="1993" y="1169"/>
                    <a:pt x="1770" y="944"/>
                  </a:cubicBezTo>
                  <a:lnTo>
                    <a:pt x="877" y="51"/>
                  </a:lnTo>
                  <a:cubicBezTo>
                    <a:pt x="844" y="17"/>
                    <a:pt x="800" y="0"/>
                    <a:pt x="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226205" y="2402129"/>
              <a:ext cx="54496" cy="67566"/>
            </a:xfrm>
            <a:custGeom>
              <a:avLst/>
              <a:gdLst/>
              <a:ahLst/>
              <a:cxnLst/>
              <a:rect l="l" t="t" r="r" b="b"/>
              <a:pathLst>
                <a:path w="1535" h="1903" extrusionOk="0">
                  <a:moveTo>
                    <a:pt x="298" y="0"/>
                  </a:moveTo>
                  <a:cubicBezTo>
                    <a:pt x="254" y="0"/>
                    <a:pt x="211" y="17"/>
                    <a:pt x="177" y="51"/>
                  </a:cubicBezTo>
                  <a:lnTo>
                    <a:pt x="0" y="226"/>
                  </a:lnTo>
                  <a:cubicBezTo>
                    <a:pt x="35" y="232"/>
                    <a:pt x="70" y="248"/>
                    <a:pt x="95" y="275"/>
                  </a:cubicBezTo>
                  <a:lnTo>
                    <a:pt x="991" y="1169"/>
                  </a:lnTo>
                  <a:cubicBezTo>
                    <a:pt x="1189" y="1369"/>
                    <a:pt x="1211" y="1680"/>
                    <a:pt x="1052" y="1903"/>
                  </a:cubicBezTo>
                  <a:cubicBezTo>
                    <a:pt x="1149" y="1878"/>
                    <a:pt x="1238" y="1828"/>
                    <a:pt x="1311" y="1753"/>
                  </a:cubicBezTo>
                  <a:cubicBezTo>
                    <a:pt x="1534" y="1530"/>
                    <a:pt x="1534" y="1169"/>
                    <a:pt x="1311" y="944"/>
                  </a:cubicBezTo>
                  <a:lnTo>
                    <a:pt x="418" y="51"/>
                  </a:lnTo>
                  <a:cubicBezTo>
                    <a:pt x="385" y="17"/>
                    <a:pt x="341" y="0"/>
                    <a:pt x="2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102049" y="2293665"/>
              <a:ext cx="116519" cy="116527"/>
            </a:xfrm>
            <a:custGeom>
              <a:avLst/>
              <a:gdLst/>
              <a:ahLst/>
              <a:cxnLst/>
              <a:rect l="l" t="t" r="r" b="b"/>
              <a:pathLst>
                <a:path w="3282" h="3282" extrusionOk="0">
                  <a:moveTo>
                    <a:pt x="1641" y="0"/>
                  </a:moveTo>
                  <a:cubicBezTo>
                    <a:pt x="735" y="0"/>
                    <a:pt x="1" y="734"/>
                    <a:pt x="1" y="1641"/>
                  </a:cubicBezTo>
                  <a:cubicBezTo>
                    <a:pt x="1" y="2547"/>
                    <a:pt x="735" y="3281"/>
                    <a:pt x="1641" y="3281"/>
                  </a:cubicBezTo>
                  <a:cubicBezTo>
                    <a:pt x="2548" y="3281"/>
                    <a:pt x="3282" y="2547"/>
                    <a:pt x="3282" y="1641"/>
                  </a:cubicBezTo>
                  <a:cubicBezTo>
                    <a:pt x="3282" y="734"/>
                    <a:pt x="2548" y="0"/>
                    <a:pt x="1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135564" y="2295085"/>
              <a:ext cx="88614" cy="115107"/>
            </a:xfrm>
            <a:custGeom>
              <a:avLst/>
              <a:gdLst/>
              <a:ahLst/>
              <a:cxnLst/>
              <a:rect l="l" t="t" r="r" b="b"/>
              <a:pathLst>
                <a:path w="2496" h="3242" extrusionOk="0">
                  <a:moveTo>
                    <a:pt x="1050" y="1"/>
                  </a:moveTo>
                  <a:lnTo>
                    <a:pt x="1050" y="1"/>
                  </a:lnTo>
                  <a:cubicBezTo>
                    <a:pt x="1217" y="77"/>
                    <a:pt x="1375" y="188"/>
                    <a:pt x="1513" y="326"/>
                  </a:cubicBezTo>
                  <a:cubicBezTo>
                    <a:pt x="2155" y="966"/>
                    <a:pt x="2155" y="2004"/>
                    <a:pt x="1513" y="2644"/>
                  </a:cubicBezTo>
                  <a:cubicBezTo>
                    <a:pt x="1193" y="2965"/>
                    <a:pt x="774" y="3125"/>
                    <a:pt x="353" y="3125"/>
                  </a:cubicBezTo>
                  <a:cubicBezTo>
                    <a:pt x="235" y="3125"/>
                    <a:pt x="117" y="3113"/>
                    <a:pt x="1" y="3087"/>
                  </a:cubicBezTo>
                  <a:lnTo>
                    <a:pt x="1" y="3087"/>
                  </a:lnTo>
                  <a:cubicBezTo>
                    <a:pt x="221" y="3190"/>
                    <a:pt x="459" y="3241"/>
                    <a:pt x="696" y="3241"/>
                  </a:cubicBezTo>
                  <a:cubicBezTo>
                    <a:pt x="1116" y="3241"/>
                    <a:pt x="1535" y="3081"/>
                    <a:pt x="1856" y="2761"/>
                  </a:cubicBezTo>
                  <a:cubicBezTo>
                    <a:pt x="2496" y="2120"/>
                    <a:pt x="2496" y="1081"/>
                    <a:pt x="1854" y="442"/>
                  </a:cubicBezTo>
                  <a:cubicBezTo>
                    <a:pt x="1625" y="212"/>
                    <a:pt x="1345" y="65"/>
                    <a:pt x="105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121470" y="2313086"/>
              <a:ext cx="77679" cy="77685"/>
            </a:xfrm>
            <a:custGeom>
              <a:avLst/>
              <a:gdLst/>
              <a:ahLst/>
              <a:cxnLst/>
              <a:rect l="l" t="t" r="r" b="b"/>
              <a:pathLst>
                <a:path w="2188" h="2188" extrusionOk="0">
                  <a:moveTo>
                    <a:pt x="1094" y="0"/>
                  </a:moveTo>
                  <a:cubicBezTo>
                    <a:pt x="490" y="0"/>
                    <a:pt x="0" y="489"/>
                    <a:pt x="0" y="1094"/>
                  </a:cubicBezTo>
                  <a:cubicBezTo>
                    <a:pt x="0" y="1698"/>
                    <a:pt x="490" y="2187"/>
                    <a:pt x="1094" y="2187"/>
                  </a:cubicBezTo>
                  <a:cubicBezTo>
                    <a:pt x="1699" y="2187"/>
                    <a:pt x="2188" y="1698"/>
                    <a:pt x="2188" y="1094"/>
                  </a:cubicBezTo>
                  <a:cubicBezTo>
                    <a:pt x="2188" y="489"/>
                    <a:pt x="1699" y="0"/>
                    <a:pt x="10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6131162" y="2316530"/>
              <a:ext cx="71786" cy="74241"/>
            </a:xfrm>
            <a:custGeom>
              <a:avLst/>
              <a:gdLst/>
              <a:ahLst/>
              <a:cxnLst/>
              <a:rect l="l" t="t" r="r" b="b"/>
              <a:pathLst>
                <a:path w="2022" h="2091" extrusionOk="0">
                  <a:moveTo>
                    <a:pt x="1273" y="1"/>
                  </a:moveTo>
                  <a:cubicBezTo>
                    <a:pt x="1653" y="430"/>
                    <a:pt x="1637" y="1089"/>
                    <a:pt x="1225" y="1499"/>
                  </a:cubicBezTo>
                  <a:cubicBezTo>
                    <a:pt x="1012" y="1712"/>
                    <a:pt x="732" y="1819"/>
                    <a:pt x="452" y="1819"/>
                  </a:cubicBezTo>
                  <a:cubicBezTo>
                    <a:pt x="298" y="1819"/>
                    <a:pt x="144" y="1786"/>
                    <a:pt x="1" y="1722"/>
                  </a:cubicBezTo>
                  <a:lnTo>
                    <a:pt x="1" y="1722"/>
                  </a:lnTo>
                  <a:cubicBezTo>
                    <a:pt x="15" y="1738"/>
                    <a:pt x="31" y="1754"/>
                    <a:pt x="48" y="1771"/>
                  </a:cubicBezTo>
                  <a:cubicBezTo>
                    <a:pt x="261" y="1984"/>
                    <a:pt x="541" y="2090"/>
                    <a:pt x="821" y="2090"/>
                  </a:cubicBezTo>
                  <a:cubicBezTo>
                    <a:pt x="1101" y="2090"/>
                    <a:pt x="1382" y="1984"/>
                    <a:pt x="1595" y="1771"/>
                  </a:cubicBezTo>
                  <a:cubicBezTo>
                    <a:pt x="2021" y="1344"/>
                    <a:pt x="2021" y="651"/>
                    <a:pt x="1595" y="224"/>
                  </a:cubicBezTo>
                  <a:cubicBezTo>
                    <a:pt x="1499" y="128"/>
                    <a:pt x="1390" y="53"/>
                    <a:pt x="127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379478" y="2182787"/>
            <a:ext cx="327130" cy="306829"/>
            <a:chOff x="5379478" y="2182787"/>
            <a:chExt cx="327130" cy="306829"/>
          </a:xfrm>
        </p:grpSpPr>
        <p:sp>
          <p:nvSpPr>
            <p:cNvPr id="4823" name="Google Shape;4823;p59"/>
            <p:cNvSpPr/>
            <p:nvPr/>
          </p:nvSpPr>
          <p:spPr>
            <a:xfrm>
              <a:off x="5571056" y="2182787"/>
              <a:ext cx="92662" cy="56950"/>
            </a:xfrm>
            <a:custGeom>
              <a:avLst/>
              <a:gdLst/>
              <a:ahLst/>
              <a:cxnLst/>
              <a:rect l="l" t="t" r="r" b="b"/>
              <a:pathLst>
                <a:path w="2610" h="1604" extrusionOk="0">
                  <a:moveTo>
                    <a:pt x="1306" y="1"/>
                  </a:moveTo>
                  <a:cubicBezTo>
                    <a:pt x="586" y="1"/>
                    <a:pt x="1" y="585"/>
                    <a:pt x="1" y="1304"/>
                  </a:cubicBezTo>
                  <a:lnTo>
                    <a:pt x="1" y="1312"/>
                  </a:lnTo>
                  <a:cubicBezTo>
                    <a:pt x="1" y="1471"/>
                    <a:pt x="133" y="1604"/>
                    <a:pt x="293" y="1604"/>
                  </a:cubicBezTo>
                  <a:cubicBezTo>
                    <a:pt x="453" y="1604"/>
                    <a:pt x="585" y="1471"/>
                    <a:pt x="585" y="1312"/>
                  </a:cubicBezTo>
                  <a:lnTo>
                    <a:pt x="585" y="1304"/>
                  </a:lnTo>
                  <a:cubicBezTo>
                    <a:pt x="585" y="907"/>
                    <a:pt x="909" y="583"/>
                    <a:pt x="1306" y="583"/>
                  </a:cubicBezTo>
                  <a:cubicBezTo>
                    <a:pt x="1703" y="583"/>
                    <a:pt x="2027" y="907"/>
                    <a:pt x="2027" y="1304"/>
                  </a:cubicBezTo>
                  <a:lnTo>
                    <a:pt x="2027" y="1312"/>
                  </a:lnTo>
                  <a:cubicBezTo>
                    <a:pt x="2027" y="1471"/>
                    <a:pt x="2158" y="1604"/>
                    <a:pt x="2319" y="1604"/>
                  </a:cubicBezTo>
                  <a:cubicBezTo>
                    <a:pt x="2479" y="1604"/>
                    <a:pt x="2610" y="1471"/>
                    <a:pt x="2610" y="1312"/>
                  </a:cubicBezTo>
                  <a:lnTo>
                    <a:pt x="2610" y="1304"/>
                  </a:lnTo>
                  <a:cubicBezTo>
                    <a:pt x="2608" y="585"/>
                    <a:pt x="2024"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588275" y="2182787"/>
              <a:ext cx="75407" cy="56950"/>
            </a:xfrm>
            <a:custGeom>
              <a:avLst/>
              <a:gdLst/>
              <a:ahLst/>
              <a:cxnLst/>
              <a:rect l="l" t="t" r="r" b="b"/>
              <a:pathLst>
                <a:path w="2124" h="1604" extrusionOk="0">
                  <a:moveTo>
                    <a:pt x="821" y="1"/>
                  </a:moveTo>
                  <a:cubicBezTo>
                    <a:pt x="509" y="1"/>
                    <a:pt x="225" y="110"/>
                    <a:pt x="1" y="291"/>
                  </a:cubicBezTo>
                  <a:cubicBezTo>
                    <a:pt x="163" y="216"/>
                    <a:pt x="348" y="175"/>
                    <a:pt x="540" y="175"/>
                  </a:cubicBezTo>
                  <a:cubicBezTo>
                    <a:pt x="1260" y="175"/>
                    <a:pt x="1844" y="759"/>
                    <a:pt x="1844" y="1479"/>
                  </a:cubicBezTo>
                  <a:lnTo>
                    <a:pt x="1844" y="1486"/>
                  </a:lnTo>
                  <a:cubicBezTo>
                    <a:pt x="1844" y="1527"/>
                    <a:pt x="1835" y="1568"/>
                    <a:pt x="1818" y="1604"/>
                  </a:cubicBezTo>
                  <a:lnTo>
                    <a:pt x="1831" y="1604"/>
                  </a:lnTo>
                  <a:cubicBezTo>
                    <a:pt x="1992" y="1604"/>
                    <a:pt x="2123" y="1471"/>
                    <a:pt x="2123" y="1312"/>
                  </a:cubicBezTo>
                  <a:lnTo>
                    <a:pt x="2123" y="1304"/>
                  </a:lnTo>
                  <a:cubicBezTo>
                    <a:pt x="2123" y="585"/>
                    <a:pt x="1539" y="1"/>
                    <a:pt x="82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5528238" y="2225817"/>
              <a:ext cx="178365" cy="139464"/>
            </a:xfrm>
            <a:custGeom>
              <a:avLst/>
              <a:gdLst/>
              <a:ahLst/>
              <a:cxnLst/>
              <a:rect l="l" t="t" r="r" b="b"/>
              <a:pathLst>
                <a:path w="5024" h="3928" extrusionOk="0">
                  <a:moveTo>
                    <a:pt x="235" y="0"/>
                  </a:moveTo>
                  <a:cubicBezTo>
                    <a:pt x="106" y="0"/>
                    <a:pt x="1" y="107"/>
                    <a:pt x="1" y="236"/>
                  </a:cubicBezTo>
                  <a:lnTo>
                    <a:pt x="1" y="3691"/>
                  </a:lnTo>
                  <a:cubicBezTo>
                    <a:pt x="1" y="3822"/>
                    <a:pt x="106" y="3927"/>
                    <a:pt x="235" y="3927"/>
                  </a:cubicBezTo>
                  <a:lnTo>
                    <a:pt x="4787" y="3927"/>
                  </a:lnTo>
                  <a:cubicBezTo>
                    <a:pt x="4917" y="3927"/>
                    <a:pt x="5023" y="3824"/>
                    <a:pt x="5023" y="3691"/>
                  </a:cubicBezTo>
                  <a:lnTo>
                    <a:pt x="5023" y="236"/>
                  </a:lnTo>
                  <a:cubicBezTo>
                    <a:pt x="5023" y="107"/>
                    <a:pt x="4917" y="0"/>
                    <a:pt x="4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5528238" y="2225924"/>
              <a:ext cx="178365" cy="67815"/>
            </a:xfrm>
            <a:custGeom>
              <a:avLst/>
              <a:gdLst/>
              <a:ahLst/>
              <a:cxnLst/>
              <a:rect l="l" t="t" r="r" b="b"/>
              <a:pathLst>
                <a:path w="5024" h="1910" extrusionOk="0">
                  <a:moveTo>
                    <a:pt x="235" y="0"/>
                  </a:moveTo>
                  <a:cubicBezTo>
                    <a:pt x="106" y="0"/>
                    <a:pt x="1" y="105"/>
                    <a:pt x="1" y="236"/>
                  </a:cubicBezTo>
                  <a:lnTo>
                    <a:pt x="1" y="1553"/>
                  </a:lnTo>
                  <a:cubicBezTo>
                    <a:pt x="1" y="1553"/>
                    <a:pt x="659" y="1698"/>
                    <a:pt x="1545" y="1835"/>
                  </a:cubicBezTo>
                  <a:cubicBezTo>
                    <a:pt x="1865" y="1885"/>
                    <a:pt x="2188" y="1909"/>
                    <a:pt x="2511" y="1909"/>
                  </a:cubicBezTo>
                  <a:cubicBezTo>
                    <a:pt x="2834" y="1909"/>
                    <a:pt x="3157" y="1885"/>
                    <a:pt x="3478" y="1835"/>
                  </a:cubicBezTo>
                  <a:cubicBezTo>
                    <a:pt x="4363" y="1698"/>
                    <a:pt x="5023" y="1553"/>
                    <a:pt x="5023" y="1553"/>
                  </a:cubicBezTo>
                  <a:lnTo>
                    <a:pt x="5023" y="236"/>
                  </a:lnTo>
                  <a:cubicBezTo>
                    <a:pt x="5023" y="107"/>
                    <a:pt x="4917" y="0"/>
                    <a:pt x="4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5684384" y="2225924"/>
              <a:ext cx="22225" cy="139464"/>
            </a:xfrm>
            <a:custGeom>
              <a:avLst/>
              <a:gdLst/>
              <a:ahLst/>
              <a:cxnLst/>
              <a:rect l="l" t="t" r="r" b="b"/>
              <a:pathLst>
                <a:path w="626" h="3928" extrusionOk="0">
                  <a:moveTo>
                    <a:pt x="1" y="0"/>
                  </a:moveTo>
                  <a:cubicBezTo>
                    <a:pt x="130" y="0"/>
                    <a:pt x="237" y="107"/>
                    <a:pt x="237" y="236"/>
                  </a:cubicBezTo>
                  <a:lnTo>
                    <a:pt x="237" y="3691"/>
                  </a:lnTo>
                  <a:cubicBezTo>
                    <a:pt x="237" y="3821"/>
                    <a:pt x="130" y="3927"/>
                    <a:pt x="1" y="3927"/>
                  </a:cubicBezTo>
                  <a:lnTo>
                    <a:pt x="389" y="3927"/>
                  </a:lnTo>
                  <a:cubicBezTo>
                    <a:pt x="519" y="3927"/>
                    <a:pt x="625" y="3821"/>
                    <a:pt x="625" y="3691"/>
                  </a:cubicBezTo>
                  <a:lnTo>
                    <a:pt x="625" y="236"/>
                  </a:lnTo>
                  <a:cubicBezTo>
                    <a:pt x="625" y="107"/>
                    <a:pt x="519" y="0"/>
                    <a:pt x="38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9"/>
            <p:cNvSpPr/>
            <p:nvPr/>
          </p:nvSpPr>
          <p:spPr>
            <a:xfrm>
              <a:off x="5684384" y="2225959"/>
              <a:ext cx="22225" cy="57980"/>
            </a:xfrm>
            <a:custGeom>
              <a:avLst/>
              <a:gdLst/>
              <a:ahLst/>
              <a:cxnLst/>
              <a:rect l="l" t="t" r="r" b="b"/>
              <a:pathLst>
                <a:path w="626" h="1633" extrusionOk="0">
                  <a:moveTo>
                    <a:pt x="392" y="1"/>
                  </a:moveTo>
                  <a:cubicBezTo>
                    <a:pt x="391" y="1"/>
                    <a:pt x="390" y="1"/>
                    <a:pt x="389" y="1"/>
                  </a:cubicBezTo>
                  <a:lnTo>
                    <a:pt x="1" y="1"/>
                  </a:lnTo>
                  <a:cubicBezTo>
                    <a:pt x="130" y="1"/>
                    <a:pt x="237" y="107"/>
                    <a:pt x="237" y="237"/>
                  </a:cubicBezTo>
                  <a:lnTo>
                    <a:pt x="237" y="1632"/>
                  </a:lnTo>
                  <a:cubicBezTo>
                    <a:pt x="481" y="1584"/>
                    <a:pt x="625" y="1552"/>
                    <a:pt x="625" y="1552"/>
                  </a:cubicBezTo>
                  <a:lnTo>
                    <a:pt x="625" y="235"/>
                  </a:lnTo>
                  <a:cubicBezTo>
                    <a:pt x="625" y="107"/>
                    <a:pt x="520" y="1"/>
                    <a:pt x="39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9"/>
            <p:cNvSpPr/>
            <p:nvPr/>
          </p:nvSpPr>
          <p:spPr>
            <a:xfrm>
              <a:off x="5559517" y="2273996"/>
              <a:ext cx="20414" cy="29114"/>
            </a:xfrm>
            <a:custGeom>
              <a:avLst/>
              <a:gdLst/>
              <a:ahLst/>
              <a:cxnLst/>
              <a:rect l="l" t="t" r="r" b="b"/>
              <a:pathLst>
                <a:path w="575" h="820" extrusionOk="0">
                  <a:moveTo>
                    <a:pt x="208" y="0"/>
                  </a:moveTo>
                  <a:cubicBezTo>
                    <a:pt x="93" y="0"/>
                    <a:pt x="1" y="94"/>
                    <a:pt x="1" y="208"/>
                  </a:cubicBezTo>
                  <a:lnTo>
                    <a:pt x="1" y="612"/>
                  </a:lnTo>
                  <a:cubicBezTo>
                    <a:pt x="1" y="727"/>
                    <a:pt x="94" y="819"/>
                    <a:pt x="208" y="819"/>
                  </a:cubicBezTo>
                  <a:lnTo>
                    <a:pt x="368" y="819"/>
                  </a:lnTo>
                  <a:cubicBezTo>
                    <a:pt x="483" y="819"/>
                    <a:pt x="575" y="727"/>
                    <a:pt x="575" y="612"/>
                  </a:cubicBezTo>
                  <a:lnTo>
                    <a:pt x="575" y="208"/>
                  </a:lnTo>
                  <a:cubicBezTo>
                    <a:pt x="575" y="92"/>
                    <a:pt x="481"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9"/>
            <p:cNvSpPr/>
            <p:nvPr/>
          </p:nvSpPr>
          <p:spPr>
            <a:xfrm>
              <a:off x="5654809" y="2273996"/>
              <a:ext cx="20414" cy="29114"/>
            </a:xfrm>
            <a:custGeom>
              <a:avLst/>
              <a:gdLst/>
              <a:ahLst/>
              <a:cxnLst/>
              <a:rect l="l" t="t" r="r" b="b"/>
              <a:pathLst>
                <a:path w="575" h="820" extrusionOk="0">
                  <a:moveTo>
                    <a:pt x="208" y="0"/>
                  </a:moveTo>
                  <a:cubicBezTo>
                    <a:pt x="92" y="0"/>
                    <a:pt x="0" y="94"/>
                    <a:pt x="0" y="208"/>
                  </a:cubicBezTo>
                  <a:lnTo>
                    <a:pt x="0" y="612"/>
                  </a:lnTo>
                  <a:cubicBezTo>
                    <a:pt x="0" y="727"/>
                    <a:pt x="94" y="819"/>
                    <a:pt x="208" y="819"/>
                  </a:cubicBezTo>
                  <a:lnTo>
                    <a:pt x="367" y="819"/>
                  </a:lnTo>
                  <a:cubicBezTo>
                    <a:pt x="482" y="819"/>
                    <a:pt x="575" y="727"/>
                    <a:pt x="575" y="612"/>
                  </a:cubicBezTo>
                  <a:lnTo>
                    <a:pt x="575" y="208"/>
                  </a:lnTo>
                  <a:cubicBezTo>
                    <a:pt x="575" y="92"/>
                    <a:pt x="481"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9"/>
            <p:cNvSpPr/>
            <p:nvPr/>
          </p:nvSpPr>
          <p:spPr>
            <a:xfrm>
              <a:off x="5564630" y="2274138"/>
              <a:ext cx="15302" cy="29008"/>
            </a:xfrm>
            <a:custGeom>
              <a:avLst/>
              <a:gdLst/>
              <a:ahLst/>
              <a:cxnLst/>
              <a:rect l="l" t="t" r="r" b="b"/>
              <a:pathLst>
                <a:path w="431" h="817" extrusionOk="0">
                  <a:moveTo>
                    <a:pt x="229" y="1"/>
                  </a:moveTo>
                  <a:cubicBezTo>
                    <a:pt x="227" y="1"/>
                    <a:pt x="225" y="1"/>
                    <a:pt x="224" y="1"/>
                  </a:cubicBezTo>
                  <a:lnTo>
                    <a:pt x="64" y="1"/>
                  </a:lnTo>
                  <a:cubicBezTo>
                    <a:pt x="42" y="1"/>
                    <a:pt x="21" y="3"/>
                    <a:pt x="0" y="11"/>
                  </a:cubicBezTo>
                  <a:cubicBezTo>
                    <a:pt x="85" y="38"/>
                    <a:pt x="144" y="116"/>
                    <a:pt x="144" y="206"/>
                  </a:cubicBezTo>
                  <a:lnTo>
                    <a:pt x="144" y="612"/>
                  </a:lnTo>
                  <a:cubicBezTo>
                    <a:pt x="144" y="703"/>
                    <a:pt x="84" y="781"/>
                    <a:pt x="0" y="808"/>
                  </a:cubicBezTo>
                  <a:cubicBezTo>
                    <a:pt x="21" y="814"/>
                    <a:pt x="42" y="817"/>
                    <a:pt x="64" y="817"/>
                  </a:cubicBezTo>
                  <a:lnTo>
                    <a:pt x="224" y="817"/>
                  </a:lnTo>
                  <a:cubicBezTo>
                    <a:pt x="339" y="817"/>
                    <a:pt x="431" y="724"/>
                    <a:pt x="431" y="609"/>
                  </a:cubicBezTo>
                  <a:lnTo>
                    <a:pt x="431" y="205"/>
                  </a:lnTo>
                  <a:cubicBezTo>
                    <a:pt x="431" y="92"/>
                    <a:pt x="341" y="1"/>
                    <a:pt x="2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9"/>
            <p:cNvSpPr/>
            <p:nvPr/>
          </p:nvSpPr>
          <p:spPr>
            <a:xfrm>
              <a:off x="5659922" y="2274138"/>
              <a:ext cx="15302" cy="29008"/>
            </a:xfrm>
            <a:custGeom>
              <a:avLst/>
              <a:gdLst/>
              <a:ahLst/>
              <a:cxnLst/>
              <a:rect l="l" t="t" r="r" b="b"/>
              <a:pathLst>
                <a:path w="431" h="817" extrusionOk="0">
                  <a:moveTo>
                    <a:pt x="229" y="1"/>
                  </a:moveTo>
                  <a:cubicBezTo>
                    <a:pt x="227" y="1"/>
                    <a:pt x="225" y="1"/>
                    <a:pt x="223" y="1"/>
                  </a:cubicBezTo>
                  <a:lnTo>
                    <a:pt x="64" y="1"/>
                  </a:lnTo>
                  <a:cubicBezTo>
                    <a:pt x="42" y="1"/>
                    <a:pt x="20" y="3"/>
                    <a:pt x="0" y="11"/>
                  </a:cubicBezTo>
                  <a:cubicBezTo>
                    <a:pt x="85" y="37"/>
                    <a:pt x="144" y="116"/>
                    <a:pt x="144" y="206"/>
                  </a:cubicBezTo>
                  <a:lnTo>
                    <a:pt x="144" y="612"/>
                  </a:lnTo>
                  <a:cubicBezTo>
                    <a:pt x="144" y="703"/>
                    <a:pt x="84" y="781"/>
                    <a:pt x="0" y="808"/>
                  </a:cubicBezTo>
                  <a:cubicBezTo>
                    <a:pt x="20" y="814"/>
                    <a:pt x="42" y="817"/>
                    <a:pt x="64" y="817"/>
                  </a:cubicBezTo>
                  <a:lnTo>
                    <a:pt x="223" y="817"/>
                  </a:lnTo>
                  <a:cubicBezTo>
                    <a:pt x="338" y="817"/>
                    <a:pt x="431" y="724"/>
                    <a:pt x="431" y="609"/>
                  </a:cubicBezTo>
                  <a:lnTo>
                    <a:pt x="431" y="205"/>
                  </a:lnTo>
                  <a:cubicBezTo>
                    <a:pt x="431" y="92"/>
                    <a:pt x="341" y="1"/>
                    <a:pt x="2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9"/>
            <p:cNvSpPr/>
            <p:nvPr/>
          </p:nvSpPr>
          <p:spPr>
            <a:xfrm>
              <a:off x="5422331" y="2307086"/>
              <a:ext cx="92662" cy="56915"/>
            </a:xfrm>
            <a:custGeom>
              <a:avLst/>
              <a:gdLst/>
              <a:ahLst/>
              <a:cxnLst/>
              <a:rect l="l" t="t" r="r" b="b"/>
              <a:pathLst>
                <a:path w="2610" h="1603" extrusionOk="0">
                  <a:moveTo>
                    <a:pt x="1306" y="1"/>
                  </a:moveTo>
                  <a:cubicBezTo>
                    <a:pt x="586" y="1"/>
                    <a:pt x="1" y="585"/>
                    <a:pt x="1" y="1305"/>
                  </a:cubicBezTo>
                  <a:lnTo>
                    <a:pt x="1" y="1312"/>
                  </a:lnTo>
                  <a:cubicBezTo>
                    <a:pt x="1" y="1471"/>
                    <a:pt x="132" y="1602"/>
                    <a:pt x="293" y="1602"/>
                  </a:cubicBezTo>
                  <a:cubicBezTo>
                    <a:pt x="453" y="1602"/>
                    <a:pt x="584" y="1471"/>
                    <a:pt x="584" y="1312"/>
                  </a:cubicBezTo>
                  <a:lnTo>
                    <a:pt x="584" y="1305"/>
                  </a:lnTo>
                  <a:cubicBezTo>
                    <a:pt x="584" y="907"/>
                    <a:pt x="907" y="584"/>
                    <a:pt x="1306" y="584"/>
                  </a:cubicBezTo>
                  <a:cubicBezTo>
                    <a:pt x="1703" y="584"/>
                    <a:pt x="2027" y="907"/>
                    <a:pt x="2027" y="1305"/>
                  </a:cubicBezTo>
                  <a:lnTo>
                    <a:pt x="2027" y="1312"/>
                  </a:lnTo>
                  <a:cubicBezTo>
                    <a:pt x="2027" y="1471"/>
                    <a:pt x="2158" y="1602"/>
                    <a:pt x="2318" y="1602"/>
                  </a:cubicBezTo>
                  <a:cubicBezTo>
                    <a:pt x="2479" y="1602"/>
                    <a:pt x="2610" y="1471"/>
                    <a:pt x="2610" y="1312"/>
                  </a:cubicBezTo>
                  <a:lnTo>
                    <a:pt x="2610" y="1305"/>
                  </a:lnTo>
                  <a:cubicBezTo>
                    <a:pt x="2610" y="585"/>
                    <a:pt x="2025"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9"/>
            <p:cNvSpPr/>
            <p:nvPr/>
          </p:nvSpPr>
          <p:spPr>
            <a:xfrm>
              <a:off x="5439621" y="2307086"/>
              <a:ext cx="75372" cy="56915"/>
            </a:xfrm>
            <a:custGeom>
              <a:avLst/>
              <a:gdLst/>
              <a:ahLst/>
              <a:cxnLst/>
              <a:rect l="l" t="t" r="r" b="b"/>
              <a:pathLst>
                <a:path w="2123" h="1603" extrusionOk="0">
                  <a:moveTo>
                    <a:pt x="820" y="1"/>
                  </a:moveTo>
                  <a:cubicBezTo>
                    <a:pt x="508" y="1"/>
                    <a:pt x="225" y="110"/>
                    <a:pt x="0" y="291"/>
                  </a:cubicBezTo>
                  <a:cubicBezTo>
                    <a:pt x="163" y="217"/>
                    <a:pt x="347" y="175"/>
                    <a:pt x="540" y="175"/>
                  </a:cubicBezTo>
                  <a:cubicBezTo>
                    <a:pt x="1259" y="175"/>
                    <a:pt x="1844" y="759"/>
                    <a:pt x="1844" y="1479"/>
                  </a:cubicBezTo>
                  <a:lnTo>
                    <a:pt x="1844" y="1486"/>
                  </a:lnTo>
                  <a:cubicBezTo>
                    <a:pt x="1844" y="1528"/>
                    <a:pt x="1835" y="1566"/>
                    <a:pt x="1818" y="1602"/>
                  </a:cubicBezTo>
                  <a:lnTo>
                    <a:pt x="1831" y="1602"/>
                  </a:lnTo>
                  <a:cubicBezTo>
                    <a:pt x="1992" y="1602"/>
                    <a:pt x="2123" y="1471"/>
                    <a:pt x="2123" y="1312"/>
                  </a:cubicBezTo>
                  <a:lnTo>
                    <a:pt x="2123" y="1305"/>
                  </a:lnTo>
                  <a:cubicBezTo>
                    <a:pt x="2123" y="585"/>
                    <a:pt x="153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5379478" y="2350116"/>
              <a:ext cx="178400" cy="139464"/>
            </a:xfrm>
            <a:custGeom>
              <a:avLst/>
              <a:gdLst/>
              <a:ahLst/>
              <a:cxnLst/>
              <a:rect l="l" t="t" r="r" b="b"/>
              <a:pathLst>
                <a:path w="5025" h="3928" extrusionOk="0">
                  <a:moveTo>
                    <a:pt x="236" y="0"/>
                  </a:moveTo>
                  <a:cubicBezTo>
                    <a:pt x="107" y="0"/>
                    <a:pt x="0" y="107"/>
                    <a:pt x="0" y="236"/>
                  </a:cubicBezTo>
                  <a:lnTo>
                    <a:pt x="0" y="3692"/>
                  </a:lnTo>
                  <a:cubicBezTo>
                    <a:pt x="0" y="3821"/>
                    <a:pt x="107" y="3928"/>
                    <a:pt x="236" y="3928"/>
                  </a:cubicBezTo>
                  <a:lnTo>
                    <a:pt x="4788" y="3928"/>
                  </a:lnTo>
                  <a:cubicBezTo>
                    <a:pt x="4919" y="3928"/>
                    <a:pt x="5024" y="3822"/>
                    <a:pt x="5024" y="3692"/>
                  </a:cubicBezTo>
                  <a:lnTo>
                    <a:pt x="5024" y="236"/>
                  </a:lnTo>
                  <a:cubicBezTo>
                    <a:pt x="5024" y="107"/>
                    <a:pt x="4918" y="0"/>
                    <a:pt x="4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5379478" y="2350152"/>
              <a:ext cx="178329" cy="67850"/>
            </a:xfrm>
            <a:custGeom>
              <a:avLst/>
              <a:gdLst/>
              <a:ahLst/>
              <a:cxnLst/>
              <a:rect l="l" t="t" r="r" b="b"/>
              <a:pathLst>
                <a:path w="5023" h="1911" extrusionOk="0">
                  <a:moveTo>
                    <a:pt x="236" y="1"/>
                  </a:moveTo>
                  <a:cubicBezTo>
                    <a:pt x="107" y="1"/>
                    <a:pt x="0" y="107"/>
                    <a:pt x="0" y="237"/>
                  </a:cubicBezTo>
                  <a:lnTo>
                    <a:pt x="0" y="1554"/>
                  </a:lnTo>
                  <a:cubicBezTo>
                    <a:pt x="0" y="1554"/>
                    <a:pt x="659" y="1699"/>
                    <a:pt x="1546" y="1836"/>
                  </a:cubicBezTo>
                  <a:cubicBezTo>
                    <a:pt x="1866" y="1885"/>
                    <a:pt x="2189" y="1910"/>
                    <a:pt x="2512" y="1910"/>
                  </a:cubicBezTo>
                  <a:cubicBezTo>
                    <a:pt x="2835" y="1910"/>
                    <a:pt x="3158" y="1885"/>
                    <a:pt x="3479" y="1836"/>
                  </a:cubicBezTo>
                  <a:cubicBezTo>
                    <a:pt x="4364" y="1699"/>
                    <a:pt x="5023" y="1554"/>
                    <a:pt x="5023" y="1554"/>
                  </a:cubicBezTo>
                  <a:lnTo>
                    <a:pt x="5023" y="237"/>
                  </a:lnTo>
                  <a:cubicBezTo>
                    <a:pt x="5023" y="107"/>
                    <a:pt x="4918" y="1"/>
                    <a:pt x="4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9"/>
            <p:cNvSpPr/>
            <p:nvPr/>
          </p:nvSpPr>
          <p:spPr>
            <a:xfrm>
              <a:off x="5535659" y="2350152"/>
              <a:ext cx="22225" cy="139464"/>
            </a:xfrm>
            <a:custGeom>
              <a:avLst/>
              <a:gdLst/>
              <a:ahLst/>
              <a:cxnLst/>
              <a:rect l="l" t="t" r="r" b="b"/>
              <a:pathLst>
                <a:path w="626" h="3928" extrusionOk="0">
                  <a:moveTo>
                    <a:pt x="1" y="1"/>
                  </a:moveTo>
                  <a:cubicBezTo>
                    <a:pt x="130" y="1"/>
                    <a:pt x="237" y="107"/>
                    <a:pt x="237" y="237"/>
                  </a:cubicBezTo>
                  <a:lnTo>
                    <a:pt x="237" y="3692"/>
                  </a:lnTo>
                  <a:cubicBezTo>
                    <a:pt x="237" y="3821"/>
                    <a:pt x="130" y="3928"/>
                    <a:pt x="1" y="3928"/>
                  </a:cubicBezTo>
                  <a:lnTo>
                    <a:pt x="389" y="3928"/>
                  </a:lnTo>
                  <a:cubicBezTo>
                    <a:pt x="519" y="3928"/>
                    <a:pt x="625" y="3821"/>
                    <a:pt x="625" y="3692"/>
                  </a:cubicBezTo>
                  <a:lnTo>
                    <a:pt x="625" y="237"/>
                  </a:lnTo>
                  <a:cubicBezTo>
                    <a:pt x="625" y="107"/>
                    <a:pt x="520" y="1"/>
                    <a:pt x="3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9"/>
            <p:cNvSpPr/>
            <p:nvPr/>
          </p:nvSpPr>
          <p:spPr>
            <a:xfrm>
              <a:off x="5535659" y="2350223"/>
              <a:ext cx="22225" cy="57980"/>
            </a:xfrm>
            <a:custGeom>
              <a:avLst/>
              <a:gdLst/>
              <a:ahLst/>
              <a:cxnLst/>
              <a:rect l="l" t="t" r="r" b="b"/>
              <a:pathLst>
                <a:path w="626" h="1633" extrusionOk="0">
                  <a:moveTo>
                    <a:pt x="392" y="0"/>
                  </a:moveTo>
                  <a:cubicBezTo>
                    <a:pt x="391" y="0"/>
                    <a:pt x="390" y="0"/>
                    <a:pt x="389" y="0"/>
                  </a:cubicBezTo>
                  <a:lnTo>
                    <a:pt x="1" y="0"/>
                  </a:lnTo>
                  <a:cubicBezTo>
                    <a:pt x="130" y="0"/>
                    <a:pt x="237" y="107"/>
                    <a:pt x="237" y="236"/>
                  </a:cubicBezTo>
                  <a:lnTo>
                    <a:pt x="237" y="1632"/>
                  </a:lnTo>
                  <a:cubicBezTo>
                    <a:pt x="481" y="1583"/>
                    <a:pt x="625" y="1552"/>
                    <a:pt x="625" y="1552"/>
                  </a:cubicBezTo>
                  <a:lnTo>
                    <a:pt x="625" y="235"/>
                  </a:lnTo>
                  <a:cubicBezTo>
                    <a:pt x="625" y="106"/>
                    <a:pt x="521" y="0"/>
                    <a:pt x="3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5410828" y="2398295"/>
              <a:ext cx="20449" cy="29043"/>
            </a:xfrm>
            <a:custGeom>
              <a:avLst/>
              <a:gdLst/>
              <a:ahLst/>
              <a:cxnLst/>
              <a:rect l="l" t="t" r="r" b="b"/>
              <a:pathLst>
                <a:path w="576" h="818" extrusionOk="0">
                  <a:moveTo>
                    <a:pt x="208" y="0"/>
                  </a:moveTo>
                  <a:cubicBezTo>
                    <a:pt x="93" y="0"/>
                    <a:pt x="1" y="94"/>
                    <a:pt x="1" y="206"/>
                  </a:cubicBezTo>
                  <a:lnTo>
                    <a:pt x="1" y="612"/>
                  </a:lnTo>
                  <a:cubicBezTo>
                    <a:pt x="1" y="727"/>
                    <a:pt x="95" y="818"/>
                    <a:pt x="208" y="818"/>
                  </a:cubicBezTo>
                  <a:lnTo>
                    <a:pt x="368" y="818"/>
                  </a:lnTo>
                  <a:cubicBezTo>
                    <a:pt x="482" y="818"/>
                    <a:pt x="575" y="727"/>
                    <a:pt x="575" y="612"/>
                  </a:cubicBezTo>
                  <a:lnTo>
                    <a:pt x="575" y="206"/>
                  </a:lnTo>
                  <a:cubicBezTo>
                    <a:pt x="575" y="91"/>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5506120" y="2398295"/>
              <a:ext cx="20414" cy="29043"/>
            </a:xfrm>
            <a:custGeom>
              <a:avLst/>
              <a:gdLst/>
              <a:ahLst/>
              <a:cxnLst/>
              <a:rect l="l" t="t" r="r" b="b"/>
              <a:pathLst>
                <a:path w="575" h="818" extrusionOk="0">
                  <a:moveTo>
                    <a:pt x="208" y="0"/>
                  </a:moveTo>
                  <a:cubicBezTo>
                    <a:pt x="93" y="0"/>
                    <a:pt x="1" y="94"/>
                    <a:pt x="1" y="206"/>
                  </a:cubicBezTo>
                  <a:lnTo>
                    <a:pt x="1" y="612"/>
                  </a:lnTo>
                  <a:cubicBezTo>
                    <a:pt x="1" y="727"/>
                    <a:pt x="94" y="818"/>
                    <a:pt x="208" y="818"/>
                  </a:cubicBezTo>
                  <a:lnTo>
                    <a:pt x="368" y="818"/>
                  </a:lnTo>
                  <a:cubicBezTo>
                    <a:pt x="481" y="818"/>
                    <a:pt x="575" y="727"/>
                    <a:pt x="575" y="612"/>
                  </a:cubicBezTo>
                  <a:lnTo>
                    <a:pt x="575" y="206"/>
                  </a:lnTo>
                  <a:cubicBezTo>
                    <a:pt x="575" y="91"/>
                    <a:pt x="481"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9"/>
            <p:cNvSpPr/>
            <p:nvPr/>
          </p:nvSpPr>
          <p:spPr>
            <a:xfrm>
              <a:off x="5415940" y="2398401"/>
              <a:ext cx="15337" cy="29043"/>
            </a:xfrm>
            <a:custGeom>
              <a:avLst/>
              <a:gdLst/>
              <a:ahLst/>
              <a:cxnLst/>
              <a:rect l="l" t="t" r="r" b="b"/>
              <a:pathLst>
                <a:path w="432" h="818" extrusionOk="0">
                  <a:moveTo>
                    <a:pt x="227" y="0"/>
                  </a:moveTo>
                  <a:cubicBezTo>
                    <a:pt x="226" y="0"/>
                    <a:pt x="225" y="0"/>
                    <a:pt x="224" y="0"/>
                  </a:cubicBezTo>
                  <a:lnTo>
                    <a:pt x="64" y="0"/>
                  </a:lnTo>
                  <a:cubicBezTo>
                    <a:pt x="43" y="0"/>
                    <a:pt x="21" y="5"/>
                    <a:pt x="1" y="12"/>
                  </a:cubicBezTo>
                  <a:cubicBezTo>
                    <a:pt x="86" y="38"/>
                    <a:pt x="145" y="115"/>
                    <a:pt x="145" y="208"/>
                  </a:cubicBezTo>
                  <a:lnTo>
                    <a:pt x="145" y="612"/>
                  </a:lnTo>
                  <a:cubicBezTo>
                    <a:pt x="145" y="704"/>
                    <a:pt x="84" y="782"/>
                    <a:pt x="1" y="808"/>
                  </a:cubicBezTo>
                  <a:cubicBezTo>
                    <a:pt x="21" y="813"/>
                    <a:pt x="43" y="818"/>
                    <a:pt x="64" y="818"/>
                  </a:cubicBezTo>
                  <a:lnTo>
                    <a:pt x="224" y="818"/>
                  </a:lnTo>
                  <a:cubicBezTo>
                    <a:pt x="339" y="818"/>
                    <a:pt x="431" y="726"/>
                    <a:pt x="431" y="610"/>
                  </a:cubicBezTo>
                  <a:lnTo>
                    <a:pt x="431" y="206"/>
                  </a:lnTo>
                  <a:cubicBezTo>
                    <a:pt x="431" y="92"/>
                    <a:pt x="339" y="0"/>
                    <a:pt x="2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9"/>
            <p:cNvSpPr/>
            <p:nvPr/>
          </p:nvSpPr>
          <p:spPr>
            <a:xfrm>
              <a:off x="5511232" y="2398401"/>
              <a:ext cx="15302" cy="29043"/>
            </a:xfrm>
            <a:custGeom>
              <a:avLst/>
              <a:gdLst/>
              <a:ahLst/>
              <a:cxnLst/>
              <a:rect l="l" t="t" r="r" b="b"/>
              <a:pathLst>
                <a:path w="431" h="818" extrusionOk="0">
                  <a:moveTo>
                    <a:pt x="226" y="0"/>
                  </a:moveTo>
                  <a:cubicBezTo>
                    <a:pt x="225" y="0"/>
                    <a:pt x="225" y="0"/>
                    <a:pt x="224" y="0"/>
                  </a:cubicBezTo>
                  <a:lnTo>
                    <a:pt x="64" y="0"/>
                  </a:lnTo>
                  <a:cubicBezTo>
                    <a:pt x="42" y="0"/>
                    <a:pt x="21" y="5"/>
                    <a:pt x="1" y="12"/>
                  </a:cubicBezTo>
                  <a:cubicBezTo>
                    <a:pt x="86" y="36"/>
                    <a:pt x="145" y="115"/>
                    <a:pt x="145" y="208"/>
                  </a:cubicBezTo>
                  <a:lnTo>
                    <a:pt x="145" y="612"/>
                  </a:lnTo>
                  <a:cubicBezTo>
                    <a:pt x="145" y="704"/>
                    <a:pt x="84" y="782"/>
                    <a:pt x="1" y="808"/>
                  </a:cubicBezTo>
                  <a:cubicBezTo>
                    <a:pt x="21" y="813"/>
                    <a:pt x="42" y="818"/>
                    <a:pt x="64" y="818"/>
                  </a:cubicBezTo>
                  <a:lnTo>
                    <a:pt x="224" y="818"/>
                  </a:lnTo>
                  <a:cubicBezTo>
                    <a:pt x="339" y="818"/>
                    <a:pt x="431" y="726"/>
                    <a:pt x="431" y="610"/>
                  </a:cubicBezTo>
                  <a:lnTo>
                    <a:pt x="431" y="206"/>
                  </a:lnTo>
                  <a:cubicBezTo>
                    <a:pt x="431" y="92"/>
                    <a:pt x="339" y="0"/>
                    <a:pt x="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9"/>
            <p:cNvSpPr/>
            <p:nvPr/>
          </p:nvSpPr>
          <p:spPr>
            <a:xfrm>
              <a:off x="5591044" y="2390413"/>
              <a:ext cx="94330" cy="99165"/>
            </a:xfrm>
            <a:custGeom>
              <a:avLst/>
              <a:gdLst/>
              <a:ahLst/>
              <a:cxnLst/>
              <a:rect l="l" t="t" r="r" b="b"/>
              <a:pathLst>
                <a:path w="2657" h="2793" extrusionOk="0">
                  <a:moveTo>
                    <a:pt x="1698" y="1"/>
                  </a:moveTo>
                  <a:cubicBezTo>
                    <a:pt x="1601" y="1"/>
                    <a:pt x="1507" y="45"/>
                    <a:pt x="1448" y="125"/>
                  </a:cubicBezTo>
                  <a:lnTo>
                    <a:pt x="839" y="917"/>
                  </a:lnTo>
                  <a:cubicBezTo>
                    <a:pt x="734" y="1057"/>
                    <a:pt x="760" y="1253"/>
                    <a:pt x="900" y="1359"/>
                  </a:cubicBezTo>
                  <a:cubicBezTo>
                    <a:pt x="957" y="1403"/>
                    <a:pt x="1024" y="1424"/>
                    <a:pt x="1090" y="1424"/>
                  </a:cubicBezTo>
                  <a:cubicBezTo>
                    <a:pt x="1184" y="1424"/>
                    <a:pt x="1278" y="1381"/>
                    <a:pt x="1340" y="1299"/>
                  </a:cubicBezTo>
                  <a:lnTo>
                    <a:pt x="1383" y="1243"/>
                  </a:lnTo>
                  <a:lnTo>
                    <a:pt x="1383" y="1851"/>
                  </a:lnTo>
                  <a:cubicBezTo>
                    <a:pt x="1383" y="2023"/>
                    <a:pt x="1242" y="2162"/>
                    <a:pt x="1073" y="2162"/>
                  </a:cubicBezTo>
                  <a:lnTo>
                    <a:pt x="314" y="2162"/>
                  </a:lnTo>
                  <a:cubicBezTo>
                    <a:pt x="140" y="2162"/>
                    <a:pt x="0" y="2303"/>
                    <a:pt x="0" y="2477"/>
                  </a:cubicBezTo>
                  <a:cubicBezTo>
                    <a:pt x="0" y="2652"/>
                    <a:pt x="140" y="2793"/>
                    <a:pt x="314" y="2793"/>
                  </a:cubicBezTo>
                  <a:lnTo>
                    <a:pt x="1073" y="2793"/>
                  </a:lnTo>
                  <a:cubicBezTo>
                    <a:pt x="1591" y="2793"/>
                    <a:pt x="2012" y="2369"/>
                    <a:pt x="2012" y="1851"/>
                  </a:cubicBezTo>
                  <a:lnTo>
                    <a:pt x="2012" y="1248"/>
                  </a:lnTo>
                  <a:lnTo>
                    <a:pt x="2052" y="1300"/>
                  </a:lnTo>
                  <a:cubicBezTo>
                    <a:pt x="2113" y="1382"/>
                    <a:pt x="2209" y="1425"/>
                    <a:pt x="2303" y="1425"/>
                  </a:cubicBezTo>
                  <a:cubicBezTo>
                    <a:pt x="2369" y="1425"/>
                    <a:pt x="2435" y="1404"/>
                    <a:pt x="2493" y="1361"/>
                  </a:cubicBezTo>
                  <a:cubicBezTo>
                    <a:pt x="2630" y="1256"/>
                    <a:pt x="2657" y="1059"/>
                    <a:pt x="2552" y="919"/>
                  </a:cubicBezTo>
                  <a:lnTo>
                    <a:pt x="1947" y="125"/>
                  </a:lnTo>
                  <a:cubicBezTo>
                    <a:pt x="1888" y="47"/>
                    <a:pt x="1796" y="1"/>
                    <a:pt x="16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5616075" y="2434686"/>
              <a:ext cx="46437" cy="54891"/>
            </a:xfrm>
            <a:custGeom>
              <a:avLst/>
              <a:gdLst/>
              <a:ahLst/>
              <a:cxnLst/>
              <a:rect l="l" t="t" r="r" b="b"/>
              <a:pathLst>
                <a:path w="1308" h="1546" extrusionOk="0">
                  <a:moveTo>
                    <a:pt x="1247" y="0"/>
                  </a:moveTo>
                  <a:cubicBezTo>
                    <a:pt x="1077" y="0"/>
                    <a:pt x="940" y="137"/>
                    <a:pt x="940" y="305"/>
                  </a:cubicBezTo>
                  <a:lnTo>
                    <a:pt x="940" y="604"/>
                  </a:lnTo>
                  <a:cubicBezTo>
                    <a:pt x="940" y="1124"/>
                    <a:pt x="519" y="1546"/>
                    <a:pt x="1" y="1546"/>
                  </a:cubicBezTo>
                  <a:lnTo>
                    <a:pt x="368" y="1546"/>
                  </a:lnTo>
                  <a:cubicBezTo>
                    <a:pt x="887" y="1546"/>
                    <a:pt x="1307" y="1124"/>
                    <a:pt x="1307" y="604"/>
                  </a:cubicBezTo>
                  <a:lnTo>
                    <a:pt x="1307" y="1"/>
                  </a:lnTo>
                  <a:lnTo>
                    <a:pt x="130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5644797" y="2390413"/>
              <a:ext cx="40579" cy="50630"/>
            </a:xfrm>
            <a:custGeom>
              <a:avLst/>
              <a:gdLst/>
              <a:ahLst/>
              <a:cxnLst/>
              <a:rect l="l" t="t" r="r" b="b"/>
              <a:pathLst>
                <a:path w="1143" h="1426" extrusionOk="0">
                  <a:moveTo>
                    <a:pt x="183" y="1"/>
                  </a:moveTo>
                  <a:cubicBezTo>
                    <a:pt x="117" y="1"/>
                    <a:pt x="52" y="22"/>
                    <a:pt x="0" y="60"/>
                  </a:cubicBezTo>
                  <a:cubicBezTo>
                    <a:pt x="25" y="77"/>
                    <a:pt x="46" y="100"/>
                    <a:pt x="66" y="125"/>
                  </a:cubicBezTo>
                  <a:lnTo>
                    <a:pt x="671" y="919"/>
                  </a:lnTo>
                  <a:cubicBezTo>
                    <a:pt x="776" y="1059"/>
                    <a:pt x="749" y="1256"/>
                    <a:pt x="610" y="1361"/>
                  </a:cubicBezTo>
                  <a:cubicBezTo>
                    <a:pt x="608" y="1362"/>
                    <a:pt x="605" y="1364"/>
                    <a:pt x="603" y="1366"/>
                  </a:cubicBezTo>
                  <a:cubicBezTo>
                    <a:pt x="656" y="1405"/>
                    <a:pt x="721" y="1425"/>
                    <a:pt x="786" y="1425"/>
                  </a:cubicBezTo>
                  <a:cubicBezTo>
                    <a:pt x="854" y="1425"/>
                    <a:pt x="920" y="1404"/>
                    <a:pt x="977" y="1361"/>
                  </a:cubicBezTo>
                  <a:cubicBezTo>
                    <a:pt x="1116" y="1256"/>
                    <a:pt x="1143" y="1059"/>
                    <a:pt x="1038" y="919"/>
                  </a:cubicBezTo>
                  <a:lnTo>
                    <a:pt x="433" y="125"/>
                  </a:lnTo>
                  <a:cubicBezTo>
                    <a:pt x="374" y="47"/>
                    <a:pt x="282" y="1"/>
                    <a:pt x="1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9"/>
            <p:cNvSpPr/>
            <p:nvPr/>
          </p:nvSpPr>
          <p:spPr>
            <a:xfrm>
              <a:off x="5417218" y="2182787"/>
              <a:ext cx="94401" cy="99165"/>
            </a:xfrm>
            <a:custGeom>
              <a:avLst/>
              <a:gdLst/>
              <a:ahLst/>
              <a:cxnLst/>
              <a:rect l="l" t="t" r="r" b="b"/>
              <a:pathLst>
                <a:path w="2659" h="2793" extrusionOk="0">
                  <a:moveTo>
                    <a:pt x="1587" y="1"/>
                  </a:moveTo>
                  <a:cubicBezTo>
                    <a:pt x="1069" y="1"/>
                    <a:pt x="646" y="424"/>
                    <a:pt x="646" y="942"/>
                  </a:cubicBezTo>
                  <a:lnTo>
                    <a:pt x="646" y="1545"/>
                  </a:lnTo>
                  <a:lnTo>
                    <a:pt x="605" y="1491"/>
                  </a:lnTo>
                  <a:cubicBezTo>
                    <a:pt x="545" y="1411"/>
                    <a:pt x="448" y="1368"/>
                    <a:pt x="356" y="1368"/>
                  </a:cubicBezTo>
                  <a:cubicBezTo>
                    <a:pt x="289" y="1368"/>
                    <a:pt x="222" y="1389"/>
                    <a:pt x="165" y="1432"/>
                  </a:cubicBezTo>
                  <a:cubicBezTo>
                    <a:pt x="28" y="1538"/>
                    <a:pt x="1" y="1735"/>
                    <a:pt x="106" y="1873"/>
                  </a:cubicBezTo>
                  <a:lnTo>
                    <a:pt x="710" y="2669"/>
                  </a:lnTo>
                  <a:cubicBezTo>
                    <a:pt x="769" y="2746"/>
                    <a:pt x="861" y="2792"/>
                    <a:pt x="961" y="2792"/>
                  </a:cubicBezTo>
                  <a:cubicBezTo>
                    <a:pt x="1057" y="2792"/>
                    <a:pt x="1151" y="2748"/>
                    <a:pt x="1210" y="2669"/>
                  </a:cubicBezTo>
                  <a:lnTo>
                    <a:pt x="1818" y="1874"/>
                  </a:lnTo>
                  <a:cubicBezTo>
                    <a:pt x="1923" y="1736"/>
                    <a:pt x="1897" y="1540"/>
                    <a:pt x="1759" y="1434"/>
                  </a:cubicBezTo>
                  <a:cubicBezTo>
                    <a:pt x="1702" y="1391"/>
                    <a:pt x="1635" y="1370"/>
                    <a:pt x="1568" y="1370"/>
                  </a:cubicBezTo>
                  <a:cubicBezTo>
                    <a:pt x="1474" y="1370"/>
                    <a:pt x="1380" y="1412"/>
                    <a:pt x="1318" y="1494"/>
                  </a:cubicBezTo>
                  <a:lnTo>
                    <a:pt x="1274" y="1549"/>
                  </a:lnTo>
                  <a:lnTo>
                    <a:pt x="1274" y="942"/>
                  </a:lnTo>
                  <a:cubicBezTo>
                    <a:pt x="1274" y="770"/>
                    <a:pt x="1415" y="631"/>
                    <a:pt x="1587" y="631"/>
                  </a:cubicBezTo>
                  <a:lnTo>
                    <a:pt x="2344" y="631"/>
                  </a:lnTo>
                  <a:cubicBezTo>
                    <a:pt x="2518" y="631"/>
                    <a:pt x="2659" y="490"/>
                    <a:pt x="2659" y="316"/>
                  </a:cubicBezTo>
                  <a:cubicBezTo>
                    <a:pt x="2659" y="142"/>
                    <a:pt x="2518" y="1"/>
                    <a:pt x="2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9"/>
            <p:cNvSpPr/>
            <p:nvPr/>
          </p:nvSpPr>
          <p:spPr>
            <a:xfrm>
              <a:off x="5442249" y="2231534"/>
              <a:ext cx="43278" cy="50453"/>
            </a:xfrm>
            <a:custGeom>
              <a:avLst/>
              <a:gdLst/>
              <a:ahLst/>
              <a:cxnLst/>
              <a:rect l="l" t="t" r="r" b="b"/>
              <a:pathLst>
                <a:path w="1219" h="1421" extrusionOk="0">
                  <a:moveTo>
                    <a:pt x="863" y="0"/>
                  </a:moveTo>
                  <a:cubicBezTo>
                    <a:pt x="847" y="0"/>
                    <a:pt x="832" y="1"/>
                    <a:pt x="817" y="3"/>
                  </a:cubicBezTo>
                  <a:cubicBezTo>
                    <a:pt x="897" y="113"/>
                    <a:pt x="899" y="267"/>
                    <a:pt x="813" y="379"/>
                  </a:cubicBezTo>
                  <a:lnTo>
                    <a:pt x="205" y="1173"/>
                  </a:lnTo>
                  <a:cubicBezTo>
                    <a:pt x="155" y="1238"/>
                    <a:pt x="83" y="1280"/>
                    <a:pt x="1" y="1291"/>
                  </a:cubicBezTo>
                  <a:lnTo>
                    <a:pt x="5" y="1297"/>
                  </a:lnTo>
                  <a:cubicBezTo>
                    <a:pt x="64" y="1375"/>
                    <a:pt x="156" y="1421"/>
                    <a:pt x="256" y="1421"/>
                  </a:cubicBezTo>
                  <a:cubicBezTo>
                    <a:pt x="354" y="1421"/>
                    <a:pt x="446" y="1375"/>
                    <a:pt x="505" y="1297"/>
                  </a:cubicBezTo>
                  <a:lnTo>
                    <a:pt x="1113" y="504"/>
                  </a:lnTo>
                  <a:cubicBezTo>
                    <a:pt x="1218" y="366"/>
                    <a:pt x="1192" y="167"/>
                    <a:pt x="1054" y="65"/>
                  </a:cubicBezTo>
                  <a:cubicBezTo>
                    <a:pt x="997" y="21"/>
                    <a:pt x="929" y="0"/>
                    <a:pt x="8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9"/>
          <p:cNvGrpSpPr/>
          <p:nvPr/>
        </p:nvGrpSpPr>
        <p:grpSpPr>
          <a:xfrm>
            <a:off x="4731997" y="2187580"/>
            <a:ext cx="327483" cy="297239"/>
            <a:chOff x="4731997" y="2187580"/>
            <a:chExt cx="327483" cy="297239"/>
          </a:xfrm>
        </p:grpSpPr>
        <p:sp>
          <p:nvSpPr>
            <p:cNvPr id="4849" name="Google Shape;4849;p59"/>
            <p:cNvSpPr/>
            <p:nvPr/>
          </p:nvSpPr>
          <p:spPr>
            <a:xfrm>
              <a:off x="4747796" y="2295866"/>
              <a:ext cx="295878" cy="170708"/>
            </a:xfrm>
            <a:custGeom>
              <a:avLst/>
              <a:gdLst/>
              <a:ahLst/>
              <a:cxnLst/>
              <a:rect l="l" t="t" r="r" b="b"/>
              <a:pathLst>
                <a:path w="8334" h="4808" extrusionOk="0">
                  <a:moveTo>
                    <a:pt x="0" y="0"/>
                  </a:moveTo>
                  <a:lnTo>
                    <a:pt x="0" y="4808"/>
                  </a:lnTo>
                  <a:lnTo>
                    <a:pt x="8334" y="4808"/>
                  </a:lnTo>
                  <a:lnTo>
                    <a:pt x="8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9"/>
            <p:cNvSpPr/>
            <p:nvPr/>
          </p:nvSpPr>
          <p:spPr>
            <a:xfrm>
              <a:off x="4818094" y="2303109"/>
              <a:ext cx="13171" cy="158565"/>
            </a:xfrm>
            <a:custGeom>
              <a:avLst/>
              <a:gdLst/>
              <a:ahLst/>
              <a:cxnLst/>
              <a:rect l="l" t="t" r="r" b="b"/>
              <a:pathLst>
                <a:path w="371" h="4466" extrusionOk="0">
                  <a:moveTo>
                    <a:pt x="0" y="1"/>
                  </a:moveTo>
                  <a:lnTo>
                    <a:pt x="0" y="4466"/>
                  </a:lnTo>
                  <a:lnTo>
                    <a:pt x="370" y="4466"/>
                  </a:lnTo>
                  <a:lnTo>
                    <a:pt x="3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5030477" y="2303109"/>
              <a:ext cx="13207" cy="158565"/>
            </a:xfrm>
            <a:custGeom>
              <a:avLst/>
              <a:gdLst/>
              <a:ahLst/>
              <a:cxnLst/>
              <a:rect l="l" t="t" r="r" b="b"/>
              <a:pathLst>
                <a:path w="372" h="4466" extrusionOk="0">
                  <a:moveTo>
                    <a:pt x="0" y="1"/>
                  </a:moveTo>
                  <a:lnTo>
                    <a:pt x="0" y="4466"/>
                  </a:lnTo>
                  <a:lnTo>
                    <a:pt x="372" y="4466"/>
                  </a:lnTo>
                  <a:lnTo>
                    <a:pt x="37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4731997" y="2200148"/>
              <a:ext cx="327475" cy="106053"/>
            </a:xfrm>
            <a:custGeom>
              <a:avLst/>
              <a:gdLst/>
              <a:ahLst/>
              <a:cxnLst/>
              <a:rect l="l" t="t" r="r" b="b"/>
              <a:pathLst>
                <a:path w="9224" h="2987" extrusionOk="0">
                  <a:moveTo>
                    <a:pt x="1827" y="1"/>
                  </a:moveTo>
                  <a:cubicBezTo>
                    <a:pt x="1795" y="1"/>
                    <a:pt x="1769" y="17"/>
                    <a:pt x="1752" y="43"/>
                  </a:cubicBezTo>
                  <a:lnTo>
                    <a:pt x="34" y="2856"/>
                  </a:lnTo>
                  <a:cubicBezTo>
                    <a:pt x="1" y="2913"/>
                    <a:pt x="39" y="2987"/>
                    <a:pt x="108" y="2987"/>
                  </a:cubicBezTo>
                  <a:lnTo>
                    <a:pt x="9115" y="2987"/>
                  </a:lnTo>
                  <a:cubicBezTo>
                    <a:pt x="9182" y="2987"/>
                    <a:pt x="9223" y="2913"/>
                    <a:pt x="9189" y="2856"/>
                  </a:cubicBezTo>
                  <a:lnTo>
                    <a:pt x="7471" y="43"/>
                  </a:lnTo>
                  <a:cubicBezTo>
                    <a:pt x="7453" y="15"/>
                    <a:pt x="7426" y="1"/>
                    <a:pt x="7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4978854" y="2200113"/>
              <a:ext cx="80626" cy="106053"/>
            </a:xfrm>
            <a:custGeom>
              <a:avLst/>
              <a:gdLst/>
              <a:ahLst/>
              <a:cxnLst/>
              <a:rect l="l" t="t" r="r" b="b"/>
              <a:pathLst>
                <a:path w="2271" h="2987" extrusionOk="0">
                  <a:moveTo>
                    <a:pt x="1" y="0"/>
                  </a:moveTo>
                  <a:cubicBezTo>
                    <a:pt x="33" y="0"/>
                    <a:pt x="59" y="16"/>
                    <a:pt x="76" y="42"/>
                  </a:cubicBezTo>
                  <a:lnTo>
                    <a:pt x="1793" y="2855"/>
                  </a:lnTo>
                  <a:cubicBezTo>
                    <a:pt x="1827" y="2913"/>
                    <a:pt x="1785" y="2986"/>
                    <a:pt x="1719" y="2986"/>
                  </a:cubicBezTo>
                  <a:lnTo>
                    <a:pt x="2160" y="2986"/>
                  </a:lnTo>
                  <a:cubicBezTo>
                    <a:pt x="2229" y="2986"/>
                    <a:pt x="2270" y="2913"/>
                    <a:pt x="2234" y="2855"/>
                  </a:cubicBezTo>
                  <a:lnTo>
                    <a:pt x="516" y="42"/>
                  </a:lnTo>
                  <a:cubicBezTo>
                    <a:pt x="500" y="16"/>
                    <a:pt x="473" y="0"/>
                    <a:pt x="4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9"/>
            <p:cNvSpPr/>
            <p:nvPr/>
          </p:nvSpPr>
          <p:spPr>
            <a:xfrm>
              <a:off x="4779324" y="2216196"/>
              <a:ext cx="232719" cy="9870"/>
            </a:xfrm>
            <a:custGeom>
              <a:avLst/>
              <a:gdLst/>
              <a:ahLst/>
              <a:cxnLst/>
              <a:rect l="l" t="t" r="r" b="b"/>
              <a:pathLst>
                <a:path w="6555" h="278" extrusionOk="0">
                  <a:moveTo>
                    <a:pt x="170" y="1"/>
                  </a:moveTo>
                  <a:lnTo>
                    <a:pt x="0" y="277"/>
                  </a:lnTo>
                  <a:lnTo>
                    <a:pt x="6555" y="277"/>
                  </a:lnTo>
                  <a:lnTo>
                    <a:pt x="638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9"/>
            <p:cNvSpPr/>
            <p:nvPr/>
          </p:nvSpPr>
          <p:spPr>
            <a:xfrm>
              <a:off x="4766294" y="2237498"/>
              <a:ext cx="258849" cy="9906"/>
            </a:xfrm>
            <a:custGeom>
              <a:avLst/>
              <a:gdLst/>
              <a:ahLst/>
              <a:cxnLst/>
              <a:rect l="l" t="t" r="r" b="b"/>
              <a:pathLst>
                <a:path w="7291" h="279" extrusionOk="0">
                  <a:moveTo>
                    <a:pt x="169" y="1"/>
                  </a:moveTo>
                  <a:lnTo>
                    <a:pt x="0" y="279"/>
                  </a:lnTo>
                  <a:lnTo>
                    <a:pt x="7290" y="279"/>
                  </a:lnTo>
                  <a:lnTo>
                    <a:pt x="712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9"/>
            <p:cNvSpPr/>
            <p:nvPr/>
          </p:nvSpPr>
          <p:spPr>
            <a:xfrm>
              <a:off x="4753193" y="2258907"/>
              <a:ext cx="284979" cy="9906"/>
            </a:xfrm>
            <a:custGeom>
              <a:avLst/>
              <a:gdLst/>
              <a:ahLst/>
              <a:cxnLst/>
              <a:rect l="l" t="t" r="r" b="b"/>
              <a:pathLst>
                <a:path w="8027" h="279" extrusionOk="0">
                  <a:moveTo>
                    <a:pt x="169" y="1"/>
                  </a:moveTo>
                  <a:lnTo>
                    <a:pt x="1" y="279"/>
                  </a:lnTo>
                  <a:lnTo>
                    <a:pt x="8026" y="279"/>
                  </a:lnTo>
                  <a:lnTo>
                    <a:pt x="785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a:off x="4740163" y="2280280"/>
              <a:ext cx="311073" cy="9835"/>
            </a:xfrm>
            <a:custGeom>
              <a:avLst/>
              <a:gdLst/>
              <a:ahLst/>
              <a:cxnLst/>
              <a:rect l="l" t="t" r="r" b="b"/>
              <a:pathLst>
                <a:path w="8762" h="277" extrusionOk="0">
                  <a:moveTo>
                    <a:pt x="169" y="0"/>
                  </a:moveTo>
                  <a:lnTo>
                    <a:pt x="1" y="277"/>
                  </a:lnTo>
                  <a:lnTo>
                    <a:pt x="8762" y="277"/>
                  </a:lnTo>
                  <a:lnTo>
                    <a:pt x="859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9"/>
            <p:cNvSpPr/>
            <p:nvPr/>
          </p:nvSpPr>
          <p:spPr>
            <a:xfrm>
              <a:off x="4984429" y="2332116"/>
              <a:ext cx="34473" cy="103568"/>
            </a:xfrm>
            <a:custGeom>
              <a:avLst/>
              <a:gdLst/>
              <a:ahLst/>
              <a:cxnLst/>
              <a:rect l="l" t="t" r="r" b="b"/>
              <a:pathLst>
                <a:path w="971" h="2917" extrusionOk="0">
                  <a:moveTo>
                    <a:pt x="484" y="1"/>
                  </a:moveTo>
                  <a:cubicBezTo>
                    <a:pt x="218" y="1"/>
                    <a:pt x="1" y="217"/>
                    <a:pt x="1" y="484"/>
                  </a:cubicBezTo>
                  <a:lnTo>
                    <a:pt x="1" y="2882"/>
                  </a:lnTo>
                  <a:cubicBezTo>
                    <a:pt x="1" y="2901"/>
                    <a:pt x="15" y="2916"/>
                    <a:pt x="35" y="2916"/>
                  </a:cubicBezTo>
                  <a:lnTo>
                    <a:pt x="935" y="2916"/>
                  </a:lnTo>
                  <a:cubicBezTo>
                    <a:pt x="955" y="2916"/>
                    <a:pt x="971" y="2901"/>
                    <a:pt x="969" y="2882"/>
                  </a:cubicBezTo>
                  <a:lnTo>
                    <a:pt x="969" y="484"/>
                  </a:lnTo>
                  <a:cubicBezTo>
                    <a:pt x="969" y="218"/>
                    <a:pt x="751"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9"/>
            <p:cNvSpPr/>
            <p:nvPr/>
          </p:nvSpPr>
          <p:spPr>
            <a:xfrm>
              <a:off x="4995115" y="2332187"/>
              <a:ext cx="23787" cy="103533"/>
            </a:xfrm>
            <a:custGeom>
              <a:avLst/>
              <a:gdLst/>
              <a:ahLst/>
              <a:cxnLst/>
              <a:rect l="l" t="t" r="r" b="b"/>
              <a:pathLst>
                <a:path w="670" h="2916" extrusionOk="0">
                  <a:moveTo>
                    <a:pt x="185" y="0"/>
                  </a:moveTo>
                  <a:cubicBezTo>
                    <a:pt x="119" y="0"/>
                    <a:pt x="58" y="12"/>
                    <a:pt x="1" y="36"/>
                  </a:cubicBezTo>
                  <a:cubicBezTo>
                    <a:pt x="60" y="59"/>
                    <a:pt x="111" y="95"/>
                    <a:pt x="157" y="140"/>
                  </a:cubicBezTo>
                  <a:cubicBezTo>
                    <a:pt x="245" y="226"/>
                    <a:pt x="298" y="349"/>
                    <a:pt x="298" y="482"/>
                  </a:cubicBezTo>
                  <a:lnTo>
                    <a:pt x="298" y="2880"/>
                  </a:lnTo>
                  <a:cubicBezTo>
                    <a:pt x="298" y="2900"/>
                    <a:pt x="283" y="2916"/>
                    <a:pt x="262" y="2916"/>
                  </a:cubicBezTo>
                  <a:lnTo>
                    <a:pt x="634" y="2916"/>
                  </a:lnTo>
                  <a:cubicBezTo>
                    <a:pt x="654" y="2916"/>
                    <a:pt x="670" y="2900"/>
                    <a:pt x="670" y="2880"/>
                  </a:cubicBezTo>
                  <a:lnTo>
                    <a:pt x="670" y="482"/>
                  </a:lnTo>
                  <a:cubicBezTo>
                    <a:pt x="670" y="347"/>
                    <a:pt x="615" y="226"/>
                    <a:pt x="527" y="141"/>
                  </a:cubicBezTo>
                  <a:cubicBezTo>
                    <a:pt x="441" y="54"/>
                    <a:pt x="319" y="0"/>
                    <a:pt x="18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4772294" y="2332116"/>
              <a:ext cx="34437" cy="103568"/>
            </a:xfrm>
            <a:custGeom>
              <a:avLst/>
              <a:gdLst/>
              <a:ahLst/>
              <a:cxnLst/>
              <a:rect l="l" t="t" r="r" b="b"/>
              <a:pathLst>
                <a:path w="970" h="2917" extrusionOk="0">
                  <a:moveTo>
                    <a:pt x="484" y="1"/>
                  </a:moveTo>
                  <a:cubicBezTo>
                    <a:pt x="218" y="1"/>
                    <a:pt x="1" y="217"/>
                    <a:pt x="1" y="484"/>
                  </a:cubicBezTo>
                  <a:lnTo>
                    <a:pt x="1" y="2882"/>
                  </a:lnTo>
                  <a:cubicBezTo>
                    <a:pt x="1" y="2901"/>
                    <a:pt x="14" y="2916"/>
                    <a:pt x="34" y="2916"/>
                  </a:cubicBezTo>
                  <a:lnTo>
                    <a:pt x="933" y="2916"/>
                  </a:lnTo>
                  <a:cubicBezTo>
                    <a:pt x="954" y="2916"/>
                    <a:pt x="969" y="2901"/>
                    <a:pt x="968" y="2882"/>
                  </a:cubicBezTo>
                  <a:lnTo>
                    <a:pt x="968" y="484"/>
                  </a:lnTo>
                  <a:cubicBezTo>
                    <a:pt x="968" y="218"/>
                    <a:pt x="751"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4782945" y="2332116"/>
              <a:ext cx="23787" cy="103604"/>
            </a:xfrm>
            <a:custGeom>
              <a:avLst/>
              <a:gdLst/>
              <a:ahLst/>
              <a:cxnLst/>
              <a:rect l="l" t="t" r="r" b="b"/>
              <a:pathLst>
                <a:path w="670" h="2918" extrusionOk="0">
                  <a:moveTo>
                    <a:pt x="186" y="1"/>
                  </a:moveTo>
                  <a:cubicBezTo>
                    <a:pt x="120" y="1"/>
                    <a:pt x="58" y="12"/>
                    <a:pt x="0" y="37"/>
                  </a:cubicBezTo>
                  <a:cubicBezTo>
                    <a:pt x="58" y="61"/>
                    <a:pt x="113" y="97"/>
                    <a:pt x="157" y="142"/>
                  </a:cubicBezTo>
                  <a:cubicBezTo>
                    <a:pt x="245" y="228"/>
                    <a:pt x="300" y="351"/>
                    <a:pt x="300" y="484"/>
                  </a:cubicBezTo>
                  <a:lnTo>
                    <a:pt x="300" y="2882"/>
                  </a:lnTo>
                  <a:cubicBezTo>
                    <a:pt x="300" y="2902"/>
                    <a:pt x="284" y="2918"/>
                    <a:pt x="264" y="2918"/>
                  </a:cubicBezTo>
                  <a:lnTo>
                    <a:pt x="633" y="2918"/>
                  </a:lnTo>
                  <a:cubicBezTo>
                    <a:pt x="654" y="2918"/>
                    <a:pt x="669" y="2902"/>
                    <a:pt x="669" y="2882"/>
                  </a:cubicBezTo>
                  <a:lnTo>
                    <a:pt x="669" y="484"/>
                  </a:lnTo>
                  <a:cubicBezTo>
                    <a:pt x="669" y="349"/>
                    <a:pt x="616" y="228"/>
                    <a:pt x="528" y="142"/>
                  </a:cubicBezTo>
                  <a:cubicBezTo>
                    <a:pt x="442" y="54"/>
                    <a:pt x="320" y="1"/>
                    <a:pt x="1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4831230" y="2212077"/>
              <a:ext cx="128910" cy="254571"/>
            </a:xfrm>
            <a:custGeom>
              <a:avLst/>
              <a:gdLst/>
              <a:ahLst/>
              <a:cxnLst/>
              <a:rect l="l" t="t" r="r" b="b"/>
              <a:pathLst>
                <a:path w="3631" h="7170" extrusionOk="0">
                  <a:moveTo>
                    <a:pt x="1816" y="0"/>
                  </a:moveTo>
                  <a:lnTo>
                    <a:pt x="0" y="1310"/>
                  </a:lnTo>
                  <a:lnTo>
                    <a:pt x="0" y="7169"/>
                  </a:lnTo>
                  <a:lnTo>
                    <a:pt x="3631" y="7169"/>
                  </a:lnTo>
                  <a:lnTo>
                    <a:pt x="3631" y="1310"/>
                  </a:lnTo>
                  <a:lnTo>
                    <a:pt x="1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4883776" y="2212077"/>
              <a:ext cx="76366" cy="249600"/>
            </a:xfrm>
            <a:custGeom>
              <a:avLst/>
              <a:gdLst/>
              <a:ahLst/>
              <a:cxnLst/>
              <a:rect l="l" t="t" r="r" b="b"/>
              <a:pathLst>
                <a:path w="2151" h="7030" extrusionOk="0">
                  <a:moveTo>
                    <a:pt x="336" y="0"/>
                  </a:moveTo>
                  <a:lnTo>
                    <a:pt x="1" y="241"/>
                  </a:lnTo>
                  <a:lnTo>
                    <a:pt x="1734" y="1508"/>
                  </a:lnTo>
                  <a:cubicBezTo>
                    <a:pt x="1762" y="1530"/>
                    <a:pt x="1780" y="1564"/>
                    <a:pt x="1780" y="1600"/>
                  </a:cubicBezTo>
                  <a:lnTo>
                    <a:pt x="1780" y="7030"/>
                  </a:lnTo>
                  <a:lnTo>
                    <a:pt x="2151" y="7030"/>
                  </a:lnTo>
                  <a:lnTo>
                    <a:pt x="2151" y="1310"/>
                  </a:lnTo>
                  <a:lnTo>
                    <a:pt x="336"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a:off x="4797395" y="2187580"/>
              <a:ext cx="196542" cy="84040"/>
            </a:xfrm>
            <a:custGeom>
              <a:avLst/>
              <a:gdLst/>
              <a:ahLst/>
              <a:cxnLst/>
              <a:rect l="l" t="t" r="r" b="b"/>
              <a:pathLst>
                <a:path w="5536" h="2367" extrusionOk="0">
                  <a:moveTo>
                    <a:pt x="2768" y="0"/>
                  </a:moveTo>
                  <a:cubicBezTo>
                    <a:pt x="2727" y="0"/>
                    <a:pt x="2686" y="12"/>
                    <a:pt x="2651" y="37"/>
                  </a:cubicBezTo>
                  <a:lnTo>
                    <a:pt x="165" y="1808"/>
                  </a:lnTo>
                  <a:cubicBezTo>
                    <a:pt x="36" y="1902"/>
                    <a:pt x="1" y="2076"/>
                    <a:pt x="81" y="2213"/>
                  </a:cubicBezTo>
                  <a:cubicBezTo>
                    <a:pt x="139" y="2312"/>
                    <a:pt x="242" y="2365"/>
                    <a:pt x="348" y="2365"/>
                  </a:cubicBezTo>
                  <a:cubicBezTo>
                    <a:pt x="409" y="2365"/>
                    <a:pt x="471" y="2347"/>
                    <a:pt x="526" y="2309"/>
                  </a:cubicBezTo>
                  <a:lnTo>
                    <a:pt x="2766" y="706"/>
                  </a:lnTo>
                  <a:lnTo>
                    <a:pt x="5008" y="2309"/>
                  </a:lnTo>
                  <a:cubicBezTo>
                    <a:pt x="5062" y="2348"/>
                    <a:pt x="5124" y="2366"/>
                    <a:pt x="5186" y="2366"/>
                  </a:cubicBezTo>
                  <a:cubicBezTo>
                    <a:pt x="5291" y="2366"/>
                    <a:pt x="5395" y="2312"/>
                    <a:pt x="5453" y="2213"/>
                  </a:cubicBezTo>
                  <a:cubicBezTo>
                    <a:pt x="5535" y="2076"/>
                    <a:pt x="5499" y="1902"/>
                    <a:pt x="5371" y="1808"/>
                  </a:cubicBezTo>
                  <a:lnTo>
                    <a:pt x="2884" y="37"/>
                  </a:lnTo>
                  <a:cubicBezTo>
                    <a:pt x="2849" y="12"/>
                    <a:pt x="2808"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9"/>
            <p:cNvSpPr/>
            <p:nvPr/>
          </p:nvSpPr>
          <p:spPr>
            <a:xfrm>
              <a:off x="4884699" y="2187580"/>
              <a:ext cx="107963" cy="83969"/>
            </a:xfrm>
            <a:custGeom>
              <a:avLst/>
              <a:gdLst/>
              <a:ahLst/>
              <a:cxnLst/>
              <a:rect l="l" t="t" r="r" b="b"/>
              <a:pathLst>
                <a:path w="3041" h="2365" extrusionOk="0">
                  <a:moveTo>
                    <a:pt x="309" y="0"/>
                  </a:moveTo>
                  <a:cubicBezTo>
                    <a:pt x="268" y="0"/>
                    <a:pt x="227" y="12"/>
                    <a:pt x="192" y="37"/>
                  </a:cubicBezTo>
                  <a:lnTo>
                    <a:pt x="1" y="174"/>
                  </a:lnTo>
                  <a:cubicBezTo>
                    <a:pt x="32" y="176"/>
                    <a:pt x="63" y="189"/>
                    <a:pt x="90" y="210"/>
                  </a:cubicBezTo>
                  <a:lnTo>
                    <a:pt x="2578" y="1981"/>
                  </a:lnTo>
                  <a:cubicBezTo>
                    <a:pt x="2659" y="2040"/>
                    <a:pt x="2703" y="2134"/>
                    <a:pt x="2703" y="2230"/>
                  </a:cubicBezTo>
                  <a:cubicBezTo>
                    <a:pt x="2703" y="2275"/>
                    <a:pt x="2695" y="2318"/>
                    <a:pt x="2675" y="2359"/>
                  </a:cubicBezTo>
                  <a:cubicBezTo>
                    <a:pt x="2693" y="2363"/>
                    <a:pt x="2712" y="2365"/>
                    <a:pt x="2730" y="2365"/>
                  </a:cubicBezTo>
                  <a:cubicBezTo>
                    <a:pt x="2835" y="2365"/>
                    <a:pt x="2939" y="2310"/>
                    <a:pt x="2997" y="2211"/>
                  </a:cubicBezTo>
                  <a:cubicBezTo>
                    <a:pt x="3026" y="2162"/>
                    <a:pt x="3040" y="2109"/>
                    <a:pt x="3040" y="2054"/>
                  </a:cubicBezTo>
                  <a:cubicBezTo>
                    <a:pt x="3039" y="1961"/>
                    <a:pt x="2994" y="1867"/>
                    <a:pt x="2912" y="1808"/>
                  </a:cubicBezTo>
                  <a:lnTo>
                    <a:pt x="425" y="37"/>
                  </a:lnTo>
                  <a:cubicBezTo>
                    <a:pt x="390" y="12"/>
                    <a:pt x="349" y="0"/>
                    <a:pt x="30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9"/>
            <p:cNvSpPr/>
            <p:nvPr/>
          </p:nvSpPr>
          <p:spPr>
            <a:xfrm>
              <a:off x="4859527" y="2277617"/>
              <a:ext cx="72319" cy="183951"/>
            </a:xfrm>
            <a:custGeom>
              <a:avLst/>
              <a:gdLst/>
              <a:ahLst/>
              <a:cxnLst/>
              <a:rect l="l" t="t" r="r" b="b"/>
              <a:pathLst>
                <a:path w="2037" h="5181" extrusionOk="0">
                  <a:moveTo>
                    <a:pt x="1019" y="0"/>
                  </a:moveTo>
                  <a:cubicBezTo>
                    <a:pt x="455" y="0"/>
                    <a:pt x="0" y="457"/>
                    <a:pt x="0" y="1019"/>
                  </a:cubicBezTo>
                  <a:lnTo>
                    <a:pt x="0" y="5181"/>
                  </a:lnTo>
                  <a:lnTo>
                    <a:pt x="2037" y="5181"/>
                  </a:lnTo>
                  <a:lnTo>
                    <a:pt x="2037" y="1019"/>
                  </a:lnTo>
                  <a:cubicBezTo>
                    <a:pt x="2037" y="457"/>
                    <a:pt x="1582" y="0"/>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4889101" y="2277724"/>
              <a:ext cx="42745" cy="183845"/>
            </a:xfrm>
            <a:custGeom>
              <a:avLst/>
              <a:gdLst/>
              <a:ahLst/>
              <a:cxnLst/>
              <a:rect l="l" t="t" r="r" b="b"/>
              <a:pathLst>
                <a:path w="1204" h="5178" extrusionOk="0">
                  <a:moveTo>
                    <a:pt x="185" y="0"/>
                  </a:moveTo>
                  <a:cubicBezTo>
                    <a:pt x="123" y="0"/>
                    <a:pt x="60" y="5"/>
                    <a:pt x="1" y="16"/>
                  </a:cubicBezTo>
                  <a:cubicBezTo>
                    <a:pt x="206" y="54"/>
                    <a:pt x="392" y="154"/>
                    <a:pt x="534" y="297"/>
                  </a:cubicBezTo>
                  <a:cubicBezTo>
                    <a:pt x="720" y="480"/>
                    <a:pt x="832" y="736"/>
                    <a:pt x="832" y="1016"/>
                  </a:cubicBezTo>
                  <a:lnTo>
                    <a:pt x="832" y="5178"/>
                  </a:lnTo>
                  <a:lnTo>
                    <a:pt x="1204" y="5178"/>
                  </a:lnTo>
                  <a:lnTo>
                    <a:pt x="1204" y="1016"/>
                  </a:lnTo>
                  <a:cubicBezTo>
                    <a:pt x="1204" y="736"/>
                    <a:pt x="1090" y="480"/>
                    <a:pt x="904" y="298"/>
                  </a:cubicBezTo>
                  <a:cubicBezTo>
                    <a:pt x="722" y="113"/>
                    <a:pt x="465" y="0"/>
                    <a:pt x="18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4875042" y="2384022"/>
              <a:ext cx="9976" cy="23362"/>
            </a:xfrm>
            <a:custGeom>
              <a:avLst/>
              <a:gdLst/>
              <a:ahLst/>
              <a:cxnLst/>
              <a:rect l="l" t="t" r="r" b="b"/>
              <a:pathLst>
                <a:path w="281" h="658" extrusionOk="0">
                  <a:moveTo>
                    <a:pt x="140" y="1"/>
                  </a:moveTo>
                  <a:cubicBezTo>
                    <a:pt x="66" y="1"/>
                    <a:pt x="2" y="64"/>
                    <a:pt x="2" y="139"/>
                  </a:cubicBezTo>
                  <a:lnTo>
                    <a:pt x="1" y="518"/>
                  </a:lnTo>
                  <a:cubicBezTo>
                    <a:pt x="1" y="594"/>
                    <a:pt x="61" y="657"/>
                    <a:pt x="139" y="657"/>
                  </a:cubicBezTo>
                  <a:cubicBezTo>
                    <a:pt x="215" y="657"/>
                    <a:pt x="277" y="595"/>
                    <a:pt x="277" y="519"/>
                  </a:cubicBezTo>
                  <a:lnTo>
                    <a:pt x="280" y="141"/>
                  </a:lnTo>
                  <a:cubicBezTo>
                    <a:pt x="280" y="64"/>
                    <a:pt x="218"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4732210" y="2461634"/>
              <a:ext cx="327014" cy="23185"/>
            </a:xfrm>
            <a:custGeom>
              <a:avLst/>
              <a:gdLst/>
              <a:ahLst/>
              <a:cxnLst/>
              <a:rect l="l" t="t" r="r" b="b"/>
              <a:pathLst>
                <a:path w="9211" h="653" extrusionOk="0">
                  <a:moveTo>
                    <a:pt x="68" y="1"/>
                  </a:moveTo>
                  <a:cubicBezTo>
                    <a:pt x="31" y="1"/>
                    <a:pt x="0" y="31"/>
                    <a:pt x="0" y="68"/>
                  </a:cubicBezTo>
                  <a:lnTo>
                    <a:pt x="0" y="585"/>
                  </a:lnTo>
                  <a:cubicBezTo>
                    <a:pt x="0" y="622"/>
                    <a:pt x="31" y="653"/>
                    <a:pt x="68" y="653"/>
                  </a:cubicBezTo>
                  <a:lnTo>
                    <a:pt x="9141" y="653"/>
                  </a:lnTo>
                  <a:cubicBezTo>
                    <a:pt x="9178" y="653"/>
                    <a:pt x="9210" y="622"/>
                    <a:pt x="9209" y="585"/>
                  </a:cubicBezTo>
                  <a:lnTo>
                    <a:pt x="9209" y="68"/>
                  </a:lnTo>
                  <a:cubicBezTo>
                    <a:pt x="9209" y="31"/>
                    <a:pt x="9178" y="1"/>
                    <a:pt x="9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5043613" y="2461527"/>
              <a:ext cx="15621" cy="23256"/>
            </a:xfrm>
            <a:custGeom>
              <a:avLst/>
              <a:gdLst/>
              <a:ahLst/>
              <a:cxnLst/>
              <a:rect l="l" t="t" r="r" b="b"/>
              <a:pathLst>
                <a:path w="440" h="655" extrusionOk="0">
                  <a:moveTo>
                    <a:pt x="0" y="1"/>
                  </a:moveTo>
                  <a:cubicBezTo>
                    <a:pt x="38" y="1"/>
                    <a:pt x="68" y="31"/>
                    <a:pt x="68" y="70"/>
                  </a:cubicBezTo>
                  <a:lnTo>
                    <a:pt x="68" y="587"/>
                  </a:lnTo>
                  <a:cubicBezTo>
                    <a:pt x="68" y="624"/>
                    <a:pt x="38" y="654"/>
                    <a:pt x="0" y="654"/>
                  </a:cubicBezTo>
                  <a:lnTo>
                    <a:pt x="370" y="654"/>
                  </a:lnTo>
                  <a:cubicBezTo>
                    <a:pt x="407" y="654"/>
                    <a:pt x="439" y="624"/>
                    <a:pt x="439" y="587"/>
                  </a:cubicBezTo>
                  <a:lnTo>
                    <a:pt x="439" y="70"/>
                  </a:lnTo>
                  <a:cubicBezTo>
                    <a:pt x="439" y="31"/>
                    <a:pt x="407"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59"/>
          <p:cNvGrpSpPr/>
          <p:nvPr/>
        </p:nvGrpSpPr>
        <p:grpSpPr>
          <a:xfrm>
            <a:off x="4096162" y="2172668"/>
            <a:ext cx="304406" cy="327037"/>
            <a:chOff x="4096162" y="2172668"/>
            <a:chExt cx="304406" cy="327037"/>
          </a:xfrm>
        </p:grpSpPr>
        <p:sp>
          <p:nvSpPr>
            <p:cNvPr id="4872" name="Google Shape;4872;p59"/>
            <p:cNvSpPr/>
            <p:nvPr/>
          </p:nvSpPr>
          <p:spPr>
            <a:xfrm>
              <a:off x="4096162" y="2172668"/>
              <a:ext cx="247630" cy="327037"/>
            </a:xfrm>
            <a:custGeom>
              <a:avLst/>
              <a:gdLst/>
              <a:ahLst/>
              <a:cxnLst/>
              <a:rect l="l" t="t" r="r" b="b"/>
              <a:pathLst>
                <a:path w="6975" h="9211" extrusionOk="0">
                  <a:moveTo>
                    <a:pt x="100" y="1"/>
                  </a:moveTo>
                  <a:cubicBezTo>
                    <a:pt x="45" y="1"/>
                    <a:pt x="1" y="47"/>
                    <a:pt x="1" y="100"/>
                  </a:cubicBezTo>
                  <a:lnTo>
                    <a:pt x="1" y="9113"/>
                  </a:lnTo>
                  <a:cubicBezTo>
                    <a:pt x="1" y="9166"/>
                    <a:pt x="45" y="9210"/>
                    <a:pt x="100" y="9210"/>
                  </a:cubicBezTo>
                  <a:lnTo>
                    <a:pt x="6875" y="9210"/>
                  </a:lnTo>
                  <a:cubicBezTo>
                    <a:pt x="6930" y="9210"/>
                    <a:pt x="6974" y="9166"/>
                    <a:pt x="6974" y="9113"/>
                  </a:cubicBezTo>
                  <a:lnTo>
                    <a:pt x="6974" y="100"/>
                  </a:lnTo>
                  <a:cubicBezTo>
                    <a:pt x="6974" y="47"/>
                    <a:pt x="6930" y="1"/>
                    <a:pt x="6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4327007" y="2172668"/>
              <a:ext cx="16722" cy="327037"/>
            </a:xfrm>
            <a:custGeom>
              <a:avLst/>
              <a:gdLst/>
              <a:ahLst/>
              <a:cxnLst/>
              <a:rect l="l" t="t" r="r" b="b"/>
              <a:pathLst>
                <a:path w="471" h="9211" extrusionOk="0">
                  <a:moveTo>
                    <a:pt x="0" y="1"/>
                  </a:moveTo>
                  <a:cubicBezTo>
                    <a:pt x="55" y="1"/>
                    <a:pt x="100" y="47"/>
                    <a:pt x="100" y="100"/>
                  </a:cubicBezTo>
                  <a:lnTo>
                    <a:pt x="100" y="9113"/>
                  </a:lnTo>
                  <a:cubicBezTo>
                    <a:pt x="100" y="9166"/>
                    <a:pt x="55" y="9210"/>
                    <a:pt x="0" y="9210"/>
                  </a:cubicBezTo>
                  <a:lnTo>
                    <a:pt x="372" y="9210"/>
                  </a:lnTo>
                  <a:cubicBezTo>
                    <a:pt x="426" y="9210"/>
                    <a:pt x="471" y="9166"/>
                    <a:pt x="471" y="9113"/>
                  </a:cubicBezTo>
                  <a:lnTo>
                    <a:pt x="471" y="100"/>
                  </a:lnTo>
                  <a:cubicBezTo>
                    <a:pt x="471" y="45"/>
                    <a:pt x="428" y="1"/>
                    <a:pt x="372" y="1"/>
                  </a:cubicBezTo>
                  <a:close/>
                </a:path>
              </a:pathLst>
            </a:custGeom>
            <a:solidFill>
              <a:srgbClr val="E8E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9"/>
            <p:cNvSpPr/>
            <p:nvPr/>
          </p:nvSpPr>
          <p:spPr>
            <a:xfrm>
              <a:off x="4129748" y="2203415"/>
              <a:ext cx="31029" cy="40050"/>
            </a:xfrm>
            <a:custGeom>
              <a:avLst/>
              <a:gdLst/>
              <a:ahLst/>
              <a:cxnLst/>
              <a:rect l="l" t="t" r="r" b="b"/>
              <a:pathLst>
                <a:path w="874" h="1128" extrusionOk="0">
                  <a:moveTo>
                    <a:pt x="734" y="1"/>
                  </a:moveTo>
                  <a:cubicBezTo>
                    <a:pt x="658" y="1"/>
                    <a:pt x="596" y="64"/>
                    <a:pt x="596" y="139"/>
                  </a:cubicBezTo>
                  <a:lnTo>
                    <a:pt x="596" y="556"/>
                  </a:lnTo>
                  <a:lnTo>
                    <a:pt x="255" y="61"/>
                  </a:lnTo>
                  <a:cubicBezTo>
                    <a:pt x="229" y="23"/>
                    <a:pt x="186" y="2"/>
                    <a:pt x="141" y="2"/>
                  </a:cubicBezTo>
                  <a:cubicBezTo>
                    <a:pt x="127" y="2"/>
                    <a:pt x="112" y="4"/>
                    <a:pt x="98" y="8"/>
                  </a:cubicBezTo>
                  <a:cubicBezTo>
                    <a:pt x="41" y="25"/>
                    <a:pt x="0" y="80"/>
                    <a:pt x="0" y="141"/>
                  </a:cubicBezTo>
                  <a:lnTo>
                    <a:pt x="0" y="990"/>
                  </a:lnTo>
                  <a:cubicBezTo>
                    <a:pt x="0" y="1067"/>
                    <a:pt x="64" y="1128"/>
                    <a:pt x="140" y="1128"/>
                  </a:cubicBezTo>
                  <a:cubicBezTo>
                    <a:pt x="215" y="1128"/>
                    <a:pt x="278" y="1066"/>
                    <a:pt x="278" y="990"/>
                  </a:cubicBezTo>
                  <a:lnTo>
                    <a:pt x="278" y="587"/>
                  </a:lnTo>
                  <a:lnTo>
                    <a:pt x="597" y="1051"/>
                  </a:lnTo>
                  <a:cubicBezTo>
                    <a:pt x="628" y="1095"/>
                    <a:pt x="674" y="1119"/>
                    <a:pt x="722" y="1119"/>
                  </a:cubicBezTo>
                  <a:cubicBezTo>
                    <a:pt x="737" y="1119"/>
                    <a:pt x="752" y="1117"/>
                    <a:pt x="767" y="1112"/>
                  </a:cubicBezTo>
                  <a:cubicBezTo>
                    <a:pt x="832" y="1092"/>
                    <a:pt x="874" y="1033"/>
                    <a:pt x="874" y="961"/>
                  </a:cubicBezTo>
                  <a:lnTo>
                    <a:pt x="874" y="139"/>
                  </a:lnTo>
                  <a:cubicBezTo>
                    <a:pt x="874" y="61"/>
                    <a:pt x="810" y="1"/>
                    <a:pt x="7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9"/>
            <p:cNvSpPr/>
            <p:nvPr/>
          </p:nvSpPr>
          <p:spPr>
            <a:xfrm>
              <a:off x="4112352" y="2203415"/>
              <a:ext cx="9905" cy="40014"/>
            </a:xfrm>
            <a:custGeom>
              <a:avLst/>
              <a:gdLst/>
              <a:ahLst/>
              <a:cxnLst/>
              <a:rect l="l" t="t" r="r" b="b"/>
              <a:pathLst>
                <a:path w="279" h="1127" extrusionOk="0">
                  <a:moveTo>
                    <a:pt x="141" y="1"/>
                  </a:moveTo>
                  <a:cubicBezTo>
                    <a:pt x="63" y="1"/>
                    <a:pt x="1" y="64"/>
                    <a:pt x="1" y="139"/>
                  </a:cubicBezTo>
                  <a:lnTo>
                    <a:pt x="1" y="988"/>
                  </a:lnTo>
                  <a:cubicBezTo>
                    <a:pt x="1" y="1066"/>
                    <a:pt x="64" y="1126"/>
                    <a:pt x="141" y="1126"/>
                  </a:cubicBezTo>
                  <a:cubicBezTo>
                    <a:pt x="215" y="1126"/>
                    <a:pt x="279" y="1063"/>
                    <a:pt x="279" y="988"/>
                  </a:cubicBezTo>
                  <a:lnTo>
                    <a:pt x="279" y="139"/>
                  </a:lnTo>
                  <a:cubicBezTo>
                    <a:pt x="279" y="61"/>
                    <a:pt x="215"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4248473" y="2203415"/>
              <a:ext cx="9905" cy="40014"/>
            </a:xfrm>
            <a:custGeom>
              <a:avLst/>
              <a:gdLst/>
              <a:ahLst/>
              <a:cxnLst/>
              <a:rect l="l" t="t" r="r" b="b"/>
              <a:pathLst>
                <a:path w="279" h="1127" extrusionOk="0">
                  <a:moveTo>
                    <a:pt x="139" y="1"/>
                  </a:moveTo>
                  <a:cubicBezTo>
                    <a:pt x="62" y="1"/>
                    <a:pt x="1" y="64"/>
                    <a:pt x="1" y="139"/>
                  </a:cubicBezTo>
                  <a:lnTo>
                    <a:pt x="1" y="988"/>
                  </a:lnTo>
                  <a:cubicBezTo>
                    <a:pt x="1" y="1066"/>
                    <a:pt x="64" y="1126"/>
                    <a:pt x="139" y="1126"/>
                  </a:cubicBezTo>
                  <a:cubicBezTo>
                    <a:pt x="216" y="1126"/>
                    <a:pt x="278" y="1063"/>
                    <a:pt x="278" y="988"/>
                  </a:cubicBezTo>
                  <a:lnTo>
                    <a:pt x="278" y="139"/>
                  </a:lnTo>
                  <a:cubicBezTo>
                    <a:pt x="278" y="61"/>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9"/>
            <p:cNvSpPr/>
            <p:nvPr/>
          </p:nvSpPr>
          <p:spPr>
            <a:xfrm>
              <a:off x="4305101" y="2203699"/>
              <a:ext cx="22402" cy="39730"/>
            </a:xfrm>
            <a:custGeom>
              <a:avLst/>
              <a:gdLst/>
              <a:ahLst/>
              <a:cxnLst/>
              <a:rect l="l" t="t" r="r" b="b"/>
              <a:pathLst>
                <a:path w="631" h="1119" extrusionOk="0">
                  <a:moveTo>
                    <a:pt x="138" y="0"/>
                  </a:moveTo>
                  <a:cubicBezTo>
                    <a:pt x="60" y="0"/>
                    <a:pt x="0" y="63"/>
                    <a:pt x="0" y="138"/>
                  </a:cubicBezTo>
                  <a:lnTo>
                    <a:pt x="0" y="980"/>
                  </a:lnTo>
                  <a:cubicBezTo>
                    <a:pt x="0" y="1058"/>
                    <a:pt x="62" y="1118"/>
                    <a:pt x="138" y="1118"/>
                  </a:cubicBezTo>
                  <a:lnTo>
                    <a:pt x="492" y="1118"/>
                  </a:lnTo>
                  <a:cubicBezTo>
                    <a:pt x="570" y="1118"/>
                    <a:pt x="630" y="1056"/>
                    <a:pt x="630" y="980"/>
                  </a:cubicBezTo>
                  <a:cubicBezTo>
                    <a:pt x="630" y="905"/>
                    <a:pt x="570" y="842"/>
                    <a:pt x="492" y="842"/>
                  </a:cubicBezTo>
                  <a:lnTo>
                    <a:pt x="276" y="842"/>
                  </a:lnTo>
                  <a:lnTo>
                    <a:pt x="276" y="698"/>
                  </a:lnTo>
                  <a:lnTo>
                    <a:pt x="465" y="698"/>
                  </a:lnTo>
                  <a:cubicBezTo>
                    <a:pt x="543" y="698"/>
                    <a:pt x="604" y="635"/>
                    <a:pt x="604" y="560"/>
                  </a:cubicBezTo>
                  <a:cubicBezTo>
                    <a:pt x="604" y="482"/>
                    <a:pt x="541" y="420"/>
                    <a:pt x="465" y="420"/>
                  </a:cubicBezTo>
                  <a:lnTo>
                    <a:pt x="276" y="420"/>
                  </a:lnTo>
                  <a:lnTo>
                    <a:pt x="276" y="276"/>
                  </a:lnTo>
                  <a:lnTo>
                    <a:pt x="492" y="276"/>
                  </a:lnTo>
                  <a:cubicBezTo>
                    <a:pt x="570" y="276"/>
                    <a:pt x="630" y="215"/>
                    <a:pt x="630" y="138"/>
                  </a:cubicBezTo>
                  <a:cubicBezTo>
                    <a:pt x="630" y="63"/>
                    <a:pt x="568" y="0"/>
                    <a:pt x="4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9"/>
            <p:cNvSpPr/>
            <p:nvPr/>
          </p:nvSpPr>
          <p:spPr>
            <a:xfrm>
              <a:off x="4264520" y="2203379"/>
              <a:ext cx="35041" cy="39979"/>
            </a:xfrm>
            <a:custGeom>
              <a:avLst/>
              <a:gdLst/>
              <a:ahLst/>
              <a:cxnLst/>
              <a:rect l="l" t="t" r="r" b="b"/>
              <a:pathLst>
                <a:path w="987" h="1126" extrusionOk="0">
                  <a:moveTo>
                    <a:pt x="563" y="1"/>
                  </a:moveTo>
                  <a:cubicBezTo>
                    <a:pt x="252" y="1"/>
                    <a:pt x="0" y="254"/>
                    <a:pt x="0" y="563"/>
                  </a:cubicBezTo>
                  <a:cubicBezTo>
                    <a:pt x="0" y="874"/>
                    <a:pt x="254" y="1126"/>
                    <a:pt x="563" y="1126"/>
                  </a:cubicBezTo>
                  <a:cubicBezTo>
                    <a:pt x="688" y="1126"/>
                    <a:pt x="801" y="1084"/>
                    <a:pt x="888" y="1008"/>
                  </a:cubicBezTo>
                  <a:cubicBezTo>
                    <a:pt x="907" y="991"/>
                    <a:pt x="923" y="975"/>
                    <a:pt x="937" y="958"/>
                  </a:cubicBezTo>
                  <a:cubicBezTo>
                    <a:pt x="986" y="901"/>
                    <a:pt x="979" y="814"/>
                    <a:pt x="920" y="763"/>
                  </a:cubicBezTo>
                  <a:cubicBezTo>
                    <a:pt x="893" y="742"/>
                    <a:pt x="861" y="731"/>
                    <a:pt x="830" y="731"/>
                  </a:cubicBezTo>
                  <a:cubicBezTo>
                    <a:pt x="790" y="731"/>
                    <a:pt x="751" y="748"/>
                    <a:pt x="723" y="781"/>
                  </a:cubicBezTo>
                  <a:cubicBezTo>
                    <a:pt x="716" y="788"/>
                    <a:pt x="711" y="795"/>
                    <a:pt x="704" y="802"/>
                  </a:cubicBezTo>
                  <a:cubicBezTo>
                    <a:pt x="668" y="835"/>
                    <a:pt x="619" y="851"/>
                    <a:pt x="563" y="851"/>
                  </a:cubicBezTo>
                  <a:cubicBezTo>
                    <a:pt x="405" y="851"/>
                    <a:pt x="277" y="723"/>
                    <a:pt x="277" y="565"/>
                  </a:cubicBezTo>
                  <a:cubicBezTo>
                    <a:pt x="277" y="406"/>
                    <a:pt x="405" y="278"/>
                    <a:pt x="563" y="278"/>
                  </a:cubicBezTo>
                  <a:cubicBezTo>
                    <a:pt x="621" y="278"/>
                    <a:pt x="677" y="296"/>
                    <a:pt x="723" y="327"/>
                  </a:cubicBezTo>
                  <a:cubicBezTo>
                    <a:pt x="747" y="344"/>
                    <a:pt x="774" y="351"/>
                    <a:pt x="801" y="351"/>
                  </a:cubicBezTo>
                  <a:cubicBezTo>
                    <a:pt x="845" y="351"/>
                    <a:pt x="889" y="330"/>
                    <a:pt x="916" y="290"/>
                  </a:cubicBezTo>
                  <a:cubicBezTo>
                    <a:pt x="959" y="226"/>
                    <a:pt x="943" y="140"/>
                    <a:pt x="878" y="97"/>
                  </a:cubicBezTo>
                  <a:cubicBezTo>
                    <a:pt x="785" y="34"/>
                    <a:pt x="674" y="1"/>
                    <a:pt x="56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4167666" y="2203308"/>
              <a:ext cx="32556" cy="40050"/>
            </a:xfrm>
            <a:custGeom>
              <a:avLst/>
              <a:gdLst/>
              <a:ahLst/>
              <a:cxnLst/>
              <a:rect l="l" t="t" r="r" b="b"/>
              <a:pathLst>
                <a:path w="917" h="1128" extrusionOk="0">
                  <a:moveTo>
                    <a:pt x="155" y="1"/>
                  </a:moveTo>
                  <a:cubicBezTo>
                    <a:pt x="140" y="1"/>
                    <a:pt x="125" y="3"/>
                    <a:pt x="111" y="8"/>
                  </a:cubicBezTo>
                  <a:cubicBezTo>
                    <a:pt x="39" y="34"/>
                    <a:pt x="0" y="113"/>
                    <a:pt x="24" y="185"/>
                  </a:cubicBezTo>
                  <a:lnTo>
                    <a:pt x="315" y="1024"/>
                  </a:lnTo>
                  <a:cubicBezTo>
                    <a:pt x="337" y="1086"/>
                    <a:pt x="399" y="1128"/>
                    <a:pt x="465" y="1128"/>
                  </a:cubicBezTo>
                  <a:lnTo>
                    <a:pt x="468" y="1128"/>
                  </a:lnTo>
                  <a:cubicBezTo>
                    <a:pt x="534" y="1128"/>
                    <a:pt x="594" y="1085"/>
                    <a:pt x="616" y="1020"/>
                  </a:cubicBezTo>
                  <a:lnTo>
                    <a:pt x="894" y="185"/>
                  </a:lnTo>
                  <a:cubicBezTo>
                    <a:pt x="917" y="115"/>
                    <a:pt x="878" y="36"/>
                    <a:pt x="803" y="11"/>
                  </a:cubicBezTo>
                  <a:cubicBezTo>
                    <a:pt x="788" y="6"/>
                    <a:pt x="774" y="4"/>
                    <a:pt x="759" y="4"/>
                  </a:cubicBezTo>
                  <a:cubicBezTo>
                    <a:pt x="701" y="4"/>
                    <a:pt x="647" y="40"/>
                    <a:pt x="627" y="99"/>
                  </a:cubicBezTo>
                  <a:lnTo>
                    <a:pt x="462" y="598"/>
                  </a:lnTo>
                  <a:lnTo>
                    <a:pt x="288" y="95"/>
                  </a:lnTo>
                  <a:cubicBezTo>
                    <a:pt x="267" y="37"/>
                    <a:pt x="213" y="1"/>
                    <a:pt x="1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4202282" y="2203415"/>
              <a:ext cx="40082" cy="40014"/>
            </a:xfrm>
            <a:custGeom>
              <a:avLst/>
              <a:gdLst/>
              <a:ahLst/>
              <a:cxnLst/>
              <a:rect l="l" t="t" r="r" b="b"/>
              <a:pathLst>
                <a:path w="1129" h="1127" extrusionOk="0">
                  <a:moveTo>
                    <a:pt x="565" y="277"/>
                  </a:moveTo>
                  <a:cubicBezTo>
                    <a:pt x="723" y="277"/>
                    <a:pt x="850" y="405"/>
                    <a:pt x="850" y="564"/>
                  </a:cubicBezTo>
                  <a:cubicBezTo>
                    <a:pt x="850" y="722"/>
                    <a:pt x="723" y="850"/>
                    <a:pt x="565" y="850"/>
                  </a:cubicBezTo>
                  <a:cubicBezTo>
                    <a:pt x="406" y="850"/>
                    <a:pt x="278" y="722"/>
                    <a:pt x="278" y="564"/>
                  </a:cubicBezTo>
                  <a:cubicBezTo>
                    <a:pt x="278" y="405"/>
                    <a:pt x="406" y="277"/>
                    <a:pt x="565" y="277"/>
                  </a:cubicBezTo>
                  <a:close/>
                  <a:moveTo>
                    <a:pt x="565" y="1"/>
                  </a:moveTo>
                  <a:cubicBezTo>
                    <a:pt x="253" y="1"/>
                    <a:pt x="1" y="254"/>
                    <a:pt x="1" y="564"/>
                  </a:cubicBezTo>
                  <a:cubicBezTo>
                    <a:pt x="1" y="874"/>
                    <a:pt x="255" y="1126"/>
                    <a:pt x="565" y="1126"/>
                  </a:cubicBezTo>
                  <a:cubicBezTo>
                    <a:pt x="874" y="1126"/>
                    <a:pt x="1127" y="873"/>
                    <a:pt x="1127" y="564"/>
                  </a:cubicBezTo>
                  <a:cubicBezTo>
                    <a:pt x="1129" y="253"/>
                    <a:pt x="876" y="1"/>
                    <a:pt x="56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4117074" y="2264907"/>
              <a:ext cx="205772" cy="30996"/>
            </a:xfrm>
            <a:custGeom>
              <a:avLst/>
              <a:gdLst/>
              <a:ahLst/>
              <a:cxnLst/>
              <a:rect l="l" t="t" r="r" b="b"/>
              <a:pathLst>
                <a:path w="5796" h="873" extrusionOk="0">
                  <a:moveTo>
                    <a:pt x="159" y="0"/>
                  </a:moveTo>
                  <a:cubicBezTo>
                    <a:pt x="69" y="0"/>
                    <a:pt x="0" y="71"/>
                    <a:pt x="0" y="158"/>
                  </a:cubicBezTo>
                  <a:lnTo>
                    <a:pt x="0" y="872"/>
                  </a:lnTo>
                  <a:lnTo>
                    <a:pt x="5795" y="872"/>
                  </a:lnTo>
                  <a:lnTo>
                    <a:pt x="5795" y="158"/>
                  </a:lnTo>
                  <a:cubicBezTo>
                    <a:pt x="5795" y="71"/>
                    <a:pt x="5725" y="0"/>
                    <a:pt x="56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9"/>
            <p:cNvSpPr/>
            <p:nvPr/>
          </p:nvSpPr>
          <p:spPr>
            <a:xfrm>
              <a:off x="4303645" y="2264836"/>
              <a:ext cx="19207" cy="30960"/>
            </a:xfrm>
            <a:custGeom>
              <a:avLst/>
              <a:gdLst/>
              <a:ahLst/>
              <a:cxnLst/>
              <a:rect l="l" t="t" r="r" b="b"/>
              <a:pathLst>
                <a:path w="541" h="872" extrusionOk="0">
                  <a:moveTo>
                    <a:pt x="1" y="1"/>
                  </a:moveTo>
                  <a:cubicBezTo>
                    <a:pt x="88" y="1"/>
                    <a:pt x="159" y="71"/>
                    <a:pt x="159" y="159"/>
                  </a:cubicBezTo>
                  <a:lnTo>
                    <a:pt x="159" y="871"/>
                  </a:lnTo>
                  <a:lnTo>
                    <a:pt x="540" y="871"/>
                  </a:lnTo>
                  <a:lnTo>
                    <a:pt x="540" y="159"/>
                  </a:lnTo>
                  <a:cubicBezTo>
                    <a:pt x="540" y="73"/>
                    <a:pt x="468" y="1"/>
                    <a:pt x="3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9"/>
            <p:cNvSpPr/>
            <p:nvPr/>
          </p:nvSpPr>
          <p:spPr>
            <a:xfrm>
              <a:off x="4117074" y="2295866"/>
              <a:ext cx="205772" cy="144399"/>
            </a:xfrm>
            <a:custGeom>
              <a:avLst/>
              <a:gdLst/>
              <a:ahLst/>
              <a:cxnLst/>
              <a:rect l="l" t="t" r="r" b="b"/>
              <a:pathLst>
                <a:path w="5796" h="4067" extrusionOk="0">
                  <a:moveTo>
                    <a:pt x="0" y="0"/>
                  </a:moveTo>
                  <a:lnTo>
                    <a:pt x="0" y="3909"/>
                  </a:lnTo>
                  <a:cubicBezTo>
                    <a:pt x="0" y="3996"/>
                    <a:pt x="69" y="4067"/>
                    <a:pt x="159" y="4067"/>
                  </a:cubicBezTo>
                  <a:lnTo>
                    <a:pt x="5637" y="4067"/>
                  </a:lnTo>
                  <a:cubicBezTo>
                    <a:pt x="5725" y="4067"/>
                    <a:pt x="5795" y="3996"/>
                    <a:pt x="5795" y="3909"/>
                  </a:cubicBezTo>
                  <a:lnTo>
                    <a:pt x="5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4303645" y="2295866"/>
              <a:ext cx="19207" cy="144399"/>
            </a:xfrm>
            <a:custGeom>
              <a:avLst/>
              <a:gdLst/>
              <a:ahLst/>
              <a:cxnLst/>
              <a:rect l="l" t="t" r="r" b="b"/>
              <a:pathLst>
                <a:path w="541" h="4067" extrusionOk="0">
                  <a:moveTo>
                    <a:pt x="159" y="0"/>
                  </a:moveTo>
                  <a:lnTo>
                    <a:pt x="159" y="3909"/>
                  </a:lnTo>
                  <a:cubicBezTo>
                    <a:pt x="159" y="3996"/>
                    <a:pt x="88" y="4067"/>
                    <a:pt x="1" y="4067"/>
                  </a:cubicBezTo>
                  <a:lnTo>
                    <a:pt x="382" y="4067"/>
                  </a:lnTo>
                  <a:cubicBezTo>
                    <a:pt x="470" y="4067"/>
                    <a:pt x="540" y="3996"/>
                    <a:pt x="540" y="3909"/>
                  </a:cubicBezTo>
                  <a:lnTo>
                    <a:pt x="54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4153181" y="2264836"/>
              <a:ext cx="9905" cy="175395"/>
            </a:xfrm>
            <a:custGeom>
              <a:avLst/>
              <a:gdLst/>
              <a:ahLst/>
              <a:cxnLst/>
              <a:rect l="l" t="t" r="r" b="b"/>
              <a:pathLst>
                <a:path w="279" h="4940" extrusionOk="0">
                  <a:moveTo>
                    <a:pt x="1" y="1"/>
                  </a:moveTo>
                  <a:lnTo>
                    <a:pt x="1" y="4939"/>
                  </a:lnTo>
                  <a:lnTo>
                    <a:pt x="278" y="4939"/>
                  </a:lnTo>
                  <a:lnTo>
                    <a:pt x="27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4286994" y="2386082"/>
              <a:ext cx="113572" cy="113580"/>
            </a:xfrm>
            <a:custGeom>
              <a:avLst/>
              <a:gdLst/>
              <a:ahLst/>
              <a:cxnLst/>
              <a:rect l="l" t="t" r="r" b="b"/>
              <a:pathLst>
                <a:path w="3199" h="3199" extrusionOk="0">
                  <a:moveTo>
                    <a:pt x="1599" y="1"/>
                  </a:moveTo>
                  <a:cubicBezTo>
                    <a:pt x="716" y="1"/>
                    <a:pt x="1" y="716"/>
                    <a:pt x="1" y="1599"/>
                  </a:cubicBezTo>
                  <a:cubicBezTo>
                    <a:pt x="1" y="2483"/>
                    <a:pt x="716" y="3198"/>
                    <a:pt x="1599" y="3198"/>
                  </a:cubicBezTo>
                  <a:cubicBezTo>
                    <a:pt x="2483" y="3198"/>
                    <a:pt x="3198" y="2483"/>
                    <a:pt x="3198" y="1599"/>
                  </a:cubicBezTo>
                  <a:cubicBezTo>
                    <a:pt x="3198" y="716"/>
                    <a:pt x="2483" y="1"/>
                    <a:pt x="1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9"/>
            <p:cNvSpPr/>
            <p:nvPr/>
          </p:nvSpPr>
          <p:spPr>
            <a:xfrm>
              <a:off x="4309433" y="2400070"/>
              <a:ext cx="68626" cy="85532"/>
            </a:xfrm>
            <a:custGeom>
              <a:avLst/>
              <a:gdLst/>
              <a:ahLst/>
              <a:cxnLst/>
              <a:rect l="l" t="t" r="r" b="b"/>
              <a:pathLst>
                <a:path w="1933" h="2409" extrusionOk="0">
                  <a:moveTo>
                    <a:pt x="966" y="1"/>
                  </a:moveTo>
                  <a:cubicBezTo>
                    <a:pt x="816" y="1"/>
                    <a:pt x="695" y="120"/>
                    <a:pt x="695" y="270"/>
                  </a:cubicBezTo>
                  <a:lnTo>
                    <a:pt x="695" y="1336"/>
                  </a:lnTo>
                  <a:lnTo>
                    <a:pt x="520" y="1102"/>
                  </a:lnTo>
                  <a:cubicBezTo>
                    <a:pt x="468" y="1030"/>
                    <a:pt x="385" y="994"/>
                    <a:pt x="304" y="994"/>
                  </a:cubicBezTo>
                  <a:cubicBezTo>
                    <a:pt x="248" y="994"/>
                    <a:pt x="190" y="1011"/>
                    <a:pt x="141" y="1047"/>
                  </a:cubicBezTo>
                  <a:cubicBezTo>
                    <a:pt x="23" y="1138"/>
                    <a:pt x="0" y="1306"/>
                    <a:pt x="88" y="1425"/>
                  </a:cubicBezTo>
                  <a:lnTo>
                    <a:pt x="741" y="2300"/>
                  </a:lnTo>
                  <a:cubicBezTo>
                    <a:pt x="792" y="2369"/>
                    <a:pt x="871" y="2408"/>
                    <a:pt x="954" y="2408"/>
                  </a:cubicBezTo>
                  <a:cubicBezTo>
                    <a:pt x="957" y="2408"/>
                    <a:pt x="960" y="2408"/>
                    <a:pt x="963" y="2408"/>
                  </a:cubicBezTo>
                  <a:cubicBezTo>
                    <a:pt x="1045" y="2408"/>
                    <a:pt x="1120" y="2369"/>
                    <a:pt x="1170" y="2305"/>
                  </a:cubicBezTo>
                  <a:lnTo>
                    <a:pt x="1842" y="1443"/>
                  </a:lnTo>
                  <a:cubicBezTo>
                    <a:pt x="1933" y="1326"/>
                    <a:pt x="1911" y="1155"/>
                    <a:pt x="1795" y="1063"/>
                  </a:cubicBezTo>
                  <a:cubicBezTo>
                    <a:pt x="1746" y="1024"/>
                    <a:pt x="1688" y="1006"/>
                    <a:pt x="1630" y="1006"/>
                  </a:cubicBezTo>
                  <a:cubicBezTo>
                    <a:pt x="1549" y="1006"/>
                    <a:pt x="1469" y="1042"/>
                    <a:pt x="1415" y="1110"/>
                  </a:cubicBezTo>
                  <a:lnTo>
                    <a:pt x="1235" y="1341"/>
                  </a:lnTo>
                  <a:lnTo>
                    <a:pt x="1235" y="270"/>
                  </a:lnTo>
                  <a:cubicBezTo>
                    <a:pt x="1235" y="120"/>
                    <a:pt x="1116" y="1"/>
                    <a:pt x="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9"/>
            <p:cNvSpPr/>
            <p:nvPr/>
          </p:nvSpPr>
          <p:spPr>
            <a:xfrm>
              <a:off x="4338084" y="2400141"/>
              <a:ext cx="15195" cy="48287"/>
            </a:xfrm>
            <a:custGeom>
              <a:avLst/>
              <a:gdLst/>
              <a:ahLst/>
              <a:cxnLst/>
              <a:rect l="l" t="t" r="r" b="b"/>
              <a:pathLst>
                <a:path w="428" h="1360" extrusionOk="0">
                  <a:moveTo>
                    <a:pt x="162" y="0"/>
                  </a:moveTo>
                  <a:cubicBezTo>
                    <a:pt x="103" y="0"/>
                    <a:pt x="45" y="19"/>
                    <a:pt x="1" y="52"/>
                  </a:cubicBezTo>
                  <a:cubicBezTo>
                    <a:pt x="68" y="101"/>
                    <a:pt x="111" y="180"/>
                    <a:pt x="111" y="269"/>
                  </a:cubicBezTo>
                  <a:lnTo>
                    <a:pt x="111" y="1297"/>
                  </a:lnTo>
                  <a:cubicBezTo>
                    <a:pt x="111" y="1334"/>
                    <a:pt x="142" y="1359"/>
                    <a:pt x="174" y="1359"/>
                  </a:cubicBezTo>
                  <a:cubicBezTo>
                    <a:pt x="189" y="1359"/>
                    <a:pt x="205" y="1353"/>
                    <a:pt x="218" y="1340"/>
                  </a:cubicBezTo>
                  <a:lnTo>
                    <a:pt x="428" y="1124"/>
                  </a:lnTo>
                  <a:lnTo>
                    <a:pt x="428" y="277"/>
                  </a:lnTo>
                  <a:cubicBezTo>
                    <a:pt x="428" y="130"/>
                    <a:pt x="311" y="2"/>
                    <a:pt x="16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4337835" y="2435929"/>
              <a:ext cx="40224" cy="49707"/>
            </a:xfrm>
            <a:custGeom>
              <a:avLst/>
              <a:gdLst/>
              <a:ahLst/>
              <a:cxnLst/>
              <a:rect l="l" t="t" r="r" b="b"/>
              <a:pathLst>
                <a:path w="1133" h="1400" extrusionOk="0">
                  <a:moveTo>
                    <a:pt x="831" y="0"/>
                  </a:moveTo>
                  <a:cubicBezTo>
                    <a:pt x="774" y="0"/>
                    <a:pt x="718" y="18"/>
                    <a:pt x="671" y="51"/>
                  </a:cubicBezTo>
                  <a:cubicBezTo>
                    <a:pt x="672" y="53"/>
                    <a:pt x="677" y="56"/>
                    <a:pt x="678" y="57"/>
                  </a:cubicBezTo>
                  <a:cubicBezTo>
                    <a:pt x="795" y="146"/>
                    <a:pt x="816" y="318"/>
                    <a:pt x="726" y="434"/>
                  </a:cubicBezTo>
                  <a:lnTo>
                    <a:pt x="54" y="1296"/>
                  </a:lnTo>
                  <a:cubicBezTo>
                    <a:pt x="38" y="1316"/>
                    <a:pt x="21" y="1334"/>
                    <a:pt x="0" y="1348"/>
                  </a:cubicBezTo>
                  <a:cubicBezTo>
                    <a:pt x="44" y="1382"/>
                    <a:pt x="100" y="1400"/>
                    <a:pt x="154" y="1400"/>
                  </a:cubicBezTo>
                  <a:cubicBezTo>
                    <a:pt x="239" y="1400"/>
                    <a:pt x="318" y="1362"/>
                    <a:pt x="370" y="1296"/>
                  </a:cubicBezTo>
                  <a:lnTo>
                    <a:pt x="1042" y="434"/>
                  </a:lnTo>
                  <a:cubicBezTo>
                    <a:pt x="1133" y="316"/>
                    <a:pt x="1111" y="146"/>
                    <a:pt x="995" y="57"/>
                  </a:cubicBezTo>
                  <a:cubicBezTo>
                    <a:pt x="946" y="19"/>
                    <a:pt x="888" y="0"/>
                    <a:pt x="8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9"/>
            <p:cNvSpPr/>
            <p:nvPr/>
          </p:nvSpPr>
          <p:spPr>
            <a:xfrm>
              <a:off x="4311066" y="2390023"/>
              <a:ext cx="89502" cy="109639"/>
            </a:xfrm>
            <a:custGeom>
              <a:avLst/>
              <a:gdLst/>
              <a:ahLst/>
              <a:cxnLst/>
              <a:rect l="l" t="t" r="r" b="b"/>
              <a:pathLst>
                <a:path w="2521" h="3088" extrusionOk="0">
                  <a:moveTo>
                    <a:pt x="1510" y="0"/>
                  </a:moveTo>
                  <a:cubicBezTo>
                    <a:pt x="1920" y="290"/>
                    <a:pt x="2188" y="767"/>
                    <a:pt x="2188" y="1308"/>
                  </a:cubicBezTo>
                  <a:cubicBezTo>
                    <a:pt x="2188" y="2192"/>
                    <a:pt x="1473" y="2907"/>
                    <a:pt x="589" y="2907"/>
                  </a:cubicBezTo>
                  <a:cubicBezTo>
                    <a:pt x="380" y="2907"/>
                    <a:pt x="182" y="2868"/>
                    <a:pt x="0" y="2796"/>
                  </a:cubicBezTo>
                  <a:lnTo>
                    <a:pt x="0" y="2796"/>
                  </a:lnTo>
                  <a:cubicBezTo>
                    <a:pt x="261" y="2979"/>
                    <a:pt x="577" y="3087"/>
                    <a:pt x="921" y="3087"/>
                  </a:cubicBezTo>
                  <a:cubicBezTo>
                    <a:pt x="1805" y="3087"/>
                    <a:pt x="2520" y="2372"/>
                    <a:pt x="2520" y="1488"/>
                  </a:cubicBezTo>
                  <a:cubicBezTo>
                    <a:pt x="2520" y="813"/>
                    <a:pt x="2101" y="235"/>
                    <a:pt x="151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59"/>
          <p:cNvGrpSpPr/>
          <p:nvPr/>
        </p:nvGrpSpPr>
        <p:grpSpPr>
          <a:xfrm>
            <a:off x="3437569" y="2173804"/>
            <a:ext cx="326917" cy="324825"/>
            <a:chOff x="3437569" y="2173804"/>
            <a:chExt cx="326917" cy="324825"/>
          </a:xfrm>
        </p:grpSpPr>
        <p:sp>
          <p:nvSpPr>
            <p:cNvPr id="4892" name="Google Shape;4892;p59"/>
            <p:cNvSpPr/>
            <p:nvPr/>
          </p:nvSpPr>
          <p:spPr>
            <a:xfrm>
              <a:off x="3491570" y="2251309"/>
              <a:ext cx="144247" cy="93520"/>
            </a:xfrm>
            <a:custGeom>
              <a:avLst/>
              <a:gdLst/>
              <a:ahLst/>
              <a:cxnLst/>
              <a:rect l="l" t="t" r="r" b="b"/>
              <a:pathLst>
                <a:path w="4063" h="2634" extrusionOk="0">
                  <a:moveTo>
                    <a:pt x="508" y="0"/>
                  </a:moveTo>
                  <a:cubicBezTo>
                    <a:pt x="279" y="510"/>
                    <a:pt x="0" y="1107"/>
                    <a:pt x="121" y="1680"/>
                  </a:cubicBezTo>
                  <a:cubicBezTo>
                    <a:pt x="251" y="2298"/>
                    <a:pt x="728" y="2589"/>
                    <a:pt x="1318" y="2634"/>
                  </a:cubicBezTo>
                  <a:lnTo>
                    <a:pt x="2740" y="2634"/>
                  </a:lnTo>
                  <a:cubicBezTo>
                    <a:pt x="3330" y="2591"/>
                    <a:pt x="3811" y="2298"/>
                    <a:pt x="3937" y="1680"/>
                  </a:cubicBezTo>
                  <a:cubicBezTo>
                    <a:pt x="4063" y="1107"/>
                    <a:pt x="3785" y="51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3581785" y="2251309"/>
              <a:ext cx="54035" cy="93520"/>
            </a:xfrm>
            <a:custGeom>
              <a:avLst/>
              <a:gdLst/>
              <a:ahLst/>
              <a:cxnLst/>
              <a:rect l="l" t="t" r="r" b="b"/>
              <a:pathLst>
                <a:path w="1522" h="2634" extrusionOk="0">
                  <a:moveTo>
                    <a:pt x="546" y="0"/>
                  </a:moveTo>
                  <a:cubicBezTo>
                    <a:pt x="771" y="507"/>
                    <a:pt x="1055" y="1206"/>
                    <a:pt x="949" y="1716"/>
                  </a:cubicBezTo>
                  <a:cubicBezTo>
                    <a:pt x="838" y="2244"/>
                    <a:pt x="473" y="2533"/>
                    <a:pt x="1" y="2634"/>
                  </a:cubicBezTo>
                  <a:lnTo>
                    <a:pt x="202" y="2634"/>
                  </a:lnTo>
                  <a:cubicBezTo>
                    <a:pt x="792" y="2589"/>
                    <a:pt x="1271" y="2298"/>
                    <a:pt x="1401" y="1680"/>
                  </a:cubicBezTo>
                  <a:cubicBezTo>
                    <a:pt x="1522" y="1107"/>
                    <a:pt x="1244" y="510"/>
                    <a:pt x="10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3509144" y="2207817"/>
              <a:ext cx="109206" cy="111308"/>
            </a:xfrm>
            <a:custGeom>
              <a:avLst/>
              <a:gdLst/>
              <a:ahLst/>
              <a:cxnLst/>
              <a:rect l="l" t="t" r="r" b="b"/>
              <a:pathLst>
                <a:path w="3076" h="3135" extrusionOk="0">
                  <a:moveTo>
                    <a:pt x="1539" y="1"/>
                  </a:moveTo>
                  <a:lnTo>
                    <a:pt x="0" y="1015"/>
                  </a:lnTo>
                  <a:lnTo>
                    <a:pt x="0" y="1597"/>
                  </a:lnTo>
                  <a:cubicBezTo>
                    <a:pt x="0" y="2446"/>
                    <a:pt x="690" y="3135"/>
                    <a:pt x="1539" y="3135"/>
                  </a:cubicBezTo>
                  <a:cubicBezTo>
                    <a:pt x="2388" y="3135"/>
                    <a:pt x="3076" y="2446"/>
                    <a:pt x="3076" y="1597"/>
                  </a:cubicBezTo>
                  <a:lnTo>
                    <a:pt x="3076" y="101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9"/>
            <p:cNvSpPr/>
            <p:nvPr/>
          </p:nvSpPr>
          <p:spPr>
            <a:xfrm>
              <a:off x="3489475" y="2237924"/>
              <a:ext cx="20982" cy="29398"/>
            </a:xfrm>
            <a:custGeom>
              <a:avLst/>
              <a:gdLst/>
              <a:ahLst/>
              <a:cxnLst/>
              <a:rect l="l" t="t" r="r" b="b"/>
              <a:pathLst>
                <a:path w="591" h="828" extrusionOk="0">
                  <a:moveTo>
                    <a:pt x="413" y="0"/>
                  </a:moveTo>
                  <a:cubicBezTo>
                    <a:pt x="186" y="0"/>
                    <a:pt x="0" y="186"/>
                    <a:pt x="0" y="413"/>
                  </a:cubicBezTo>
                  <a:cubicBezTo>
                    <a:pt x="0" y="642"/>
                    <a:pt x="186" y="828"/>
                    <a:pt x="413" y="828"/>
                  </a:cubicBezTo>
                  <a:lnTo>
                    <a:pt x="590" y="828"/>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9"/>
            <p:cNvSpPr/>
            <p:nvPr/>
          </p:nvSpPr>
          <p:spPr>
            <a:xfrm>
              <a:off x="3617004" y="2237924"/>
              <a:ext cx="20982" cy="29398"/>
            </a:xfrm>
            <a:custGeom>
              <a:avLst/>
              <a:gdLst/>
              <a:ahLst/>
              <a:cxnLst/>
              <a:rect l="l" t="t" r="r" b="b"/>
              <a:pathLst>
                <a:path w="591" h="828" extrusionOk="0">
                  <a:moveTo>
                    <a:pt x="0" y="0"/>
                  </a:moveTo>
                  <a:lnTo>
                    <a:pt x="0" y="828"/>
                  </a:lnTo>
                  <a:lnTo>
                    <a:pt x="177" y="828"/>
                  </a:lnTo>
                  <a:cubicBezTo>
                    <a:pt x="404" y="828"/>
                    <a:pt x="590" y="642"/>
                    <a:pt x="590" y="413"/>
                  </a:cubicBezTo>
                  <a:cubicBezTo>
                    <a:pt x="590" y="186"/>
                    <a:pt x="404"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3617040" y="2238386"/>
              <a:ext cx="20982" cy="28937"/>
            </a:xfrm>
            <a:custGeom>
              <a:avLst/>
              <a:gdLst/>
              <a:ahLst/>
              <a:cxnLst/>
              <a:rect l="l" t="t" r="r" b="b"/>
              <a:pathLst>
                <a:path w="591" h="815" extrusionOk="0">
                  <a:moveTo>
                    <a:pt x="281" y="0"/>
                  </a:moveTo>
                  <a:lnTo>
                    <a:pt x="281" y="0"/>
                  </a:lnTo>
                  <a:cubicBezTo>
                    <a:pt x="310" y="55"/>
                    <a:pt x="327" y="118"/>
                    <a:pt x="327" y="187"/>
                  </a:cubicBezTo>
                  <a:cubicBezTo>
                    <a:pt x="327" y="385"/>
                    <a:pt x="188" y="551"/>
                    <a:pt x="1" y="592"/>
                  </a:cubicBezTo>
                  <a:lnTo>
                    <a:pt x="1" y="815"/>
                  </a:lnTo>
                  <a:lnTo>
                    <a:pt x="178" y="815"/>
                  </a:lnTo>
                  <a:cubicBezTo>
                    <a:pt x="406" y="815"/>
                    <a:pt x="591" y="629"/>
                    <a:pt x="591" y="400"/>
                  </a:cubicBezTo>
                  <a:cubicBezTo>
                    <a:pt x="591" y="288"/>
                    <a:pt x="545" y="183"/>
                    <a:pt x="471" y="108"/>
                  </a:cubicBezTo>
                  <a:cubicBezTo>
                    <a:pt x="418" y="58"/>
                    <a:pt x="353" y="19"/>
                    <a:pt x="2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3536056" y="2252268"/>
              <a:ext cx="9941" cy="16439"/>
            </a:xfrm>
            <a:custGeom>
              <a:avLst/>
              <a:gdLst/>
              <a:ahLst/>
              <a:cxnLst/>
              <a:rect l="l" t="t" r="r" b="b"/>
              <a:pathLst>
                <a:path w="280" h="463" extrusionOk="0">
                  <a:moveTo>
                    <a:pt x="140" y="1"/>
                  </a:moveTo>
                  <a:cubicBezTo>
                    <a:pt x="64" y="1"/>
                    <a:pt x="1" y="61"/>
                    <a:pt x="1" y="139"/>
                  </a:cubicBezTo>
                  <a:lnTo>
                    <a:pt x="1" y="324"/>
                  </a:lnTo>
                  <a:cubicBezTo>
                    <a:pt x="1" y="401"/>
                    <a:pt x="63" y="463"/>
                    <a:pt x="140" y="463"/>
                  </a:cubicBezTo>
                  <a:cubicBezTo>
                    <a:pt x="217" y="463"/>
                    <a:pt x="280" y="401"/>
                    <a:pt x="278" y="324"/>
                  </a:cubicBezTo>
                  <a:lnTo>
                    <a:pt x="278" y="139"/>
                  </a:lnTo>
                  <a:cubicBezTo>
                    <a:pt x="278" y="64"/>
                    <a:pt x="215"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3583737" y="2252268"/>
              <a:ext cx="9834" cy="16439"/>
            </a:xfrm>
            <a:custGeom>
              <a:avLst/>
              <a:gdLst/>
              <a:ahLst/>
              <a:cxnLst/>
              <a:rect l="l" t="t" r="r" b="b"/>
              <a:pathLst>
                <a:path w="277" h="463" extrusionOk="0">
                  <a:moveTo>
                    <a:pt x="138" y="1"/>
                  </a:moveTo>
                  <a:cubicBezTo>
                    <a:pt x="64" y="1"/>
                    <a:pt x="0" y="61"/>
                    <a:pt x="0" y="139"/>
                  </a:cubicBezTo>
                  <a:lnTo>
                    <a:pt x="0" y="324"/>
                  </a:lnTo>
                  <a:cubicBezTo>
                    <a:pt x="0" y="401"/>
                    <a:pt x="61" y="463"/>
                    <a:pt x="138" y="463"/>
                  </a:cubicBezTo>
                  <a:cubicBezTo>
                    <a:pt x="215" y="463"/>
                    <a:pt x="277" y="401"/>
                    <a:pt x="277" y="324"/>
                  </a:cubicBezTo>
                  <a:lnTo>
                    <a:pt x="277" y="139"/>
                  </a:lnTo>
                  <a:cubicBezTo>
                    <a:pt x="277" y="64"/>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9"/>
            <p:cNvSpPr/>
            <p:nvPr/>
          </p:nvSpPr>
          <p:spPr>
            <a:xfrm>
              <a:off x="3555689" y="2236398"/>
              <a:ext cx="62662" cy="82727"/>
            </a:xfrm>
            <a:custGeom>
              <a:avLst/>
              <a:gdLst/>
              <a:ahLst/>
              <a:cxnLst/>
              <a:rect l="l" t="t" r="r" b="b"/>
              <a:pathLst>
                <a:path w="1765" h="2330" extrusionOk="0">
                  <a:moveTo>
                    <a:pt x="1311" y="0"/>
                  </a:moveTo>
                  <a:lnTo>
                    <a:pt x="1311" y="792"/>
                  </a:lnTo>
                  <a:cubicBezTo>
                    <a:pt x="1311" y="1563"/>
                    <a:pt x="743" y="2203"/>
                    <a:pt x="0" y="2313"/>
                  </a:cubicBezTo>
                  <a:cubicBezTo>
                    <a:pt x="74" y="2324"/>
                    <a:pt x="150" y="2330"/>
                    <a:pt x="228" y="2330"/>
                  </a:cubicBezTo>
                  <a:cubicBezTo>
                    <a:pt x="1077" y="2330"/>
                    <a:pt x="1765" y="1641"/>
                    <a:pt x="1765" y="792"/>
                  </a:cubicBezTo>
                  <a:lnTo>
                    <a:pt x="1765" y="210"/>
                  </a:lnTo>
                  <a:lnTo>
                    <a:pt x="13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9"/>
            <p:cNvSpPr/>
            <p:nvPr/>
          </p:nvSpPr>
          <p:spPr>
            <a:xfrm>
              <a:off x="3509144" y="2173804"/>
              <a:ext cx="109206" cy="71259"/>
            </a:xfrm>
            <a:custGeom>
              <a:avLst/>
              <a:gdLst/>
              <a:ahLst/>
              <a:cxnLst/>
              <a:rect l="l" t="t" r="r" b="b"/>
              <a:pathLst>
                <a:path w="3076" h="2007" extrusionOk="0">
                  <a:moveTo>
                    <a:pt x="1539" y="0"/>
                  </a:moveTo>
                  <a:cubicBezTo>
                    <a:pt x="690" y="0"/>
                    <a:pt x="0" y="690"/>
                    <a:pt x="0" y="1539"/>
                  </a:cubicBezTo>
                  <a:lnTo>
                    <a:pt x="0" y="2006"/>
                  </a:lnTo>
                  <a:cubicBezTo>
                    <a:pt x="0" y="2006"/>
                    <a:pt x="1" y="2006"/>
                    <a:pt x="2" y="2006"/>
                  </a:cubicBezTo>
                  <a:cubicBezTo>
                    <a:pt x="45" y="2006"/>
                    <a:pt x="1008" y="1998"/>
                    <a:pt x="1539" y="1262"/>
                  </a:cubicBezTo>
                  <a:cubicBezTo>
                    <a:pt x="2068" y="1998"/>
                    <a:pt x="3031" y="2006"/>
                    <a:pt x="3074" y="2006"/>
                  </a:cubicBezTo>
                  <a:cubicBezTo>
                    <a:pt x="3075" y="2006"/>
                    <a:pt x="3076" y="2006"/>
                    <a:pt x="3076" y="2006"/>
                  </a:cubicBezTo>
                  <a:lnTo>
                    <a:pt x="3076" y="1539"/>
                  </a:lnTo>
                  <a:cubicBezTo>
                    <a:pt x="3076" y="688"/>
                    <a:pt x="23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3560944" y="2173804"/>
              <a:ext cx="57408" cy="71259"/>
            </a:xfrm>
            <a:custGeom>
              <a:avLst/>
              <a:gdLst/>
              <a:ahLst/>
              <a:cxnLst/>
              <a:rect l="l" t="t" r="r" b="b"/>
              <a:pathLst>
                <a:path w="1617" h="2007" extrusionOk="0">
                  <a:moveTo>
                    <a:pt x="80" y="0"/>
                  </a:moveTo>
                  <a:cubicBezTo>
                    <a:pt x="52" y="0"/>
                    <a:pt x="26" y="0"/>
                    <a:pt x="1" y="2"/>
                  </a:cubicBezTo>
                  <a:cubicBezTo>
                    <a:pt x="670" y="169"/>
                    <a:pt x="1163" y="776"/>
                    <a:pt x="1163" y="1496"/>
                  </a:cubicBezTo>
                  <a:lnTo>
                    <a:pt x="1163" y="1946"/>
                  </a:lnTo>
                  <a:cubicBezTo>
                    <a:pt x="1414" y="2005"/>
                    <a:pt x="1599" y="2006"/>
                    <a:pt x="1615" y="2006"/>
                  </a:cubicBezTo>
                  <a:cubicBezTo>
                    <a:pt x="1616" y="2006"/>
                    <a:pt x="1617" y="2006"/>
                    <a:pt x="1617" y="2006"/>
                  </a:cubicBezTo>
                  <a:lnTo>
                    <a:pt x="1617" y="1539"/>
                  </a:lnTo>
                  <a:cubicBezTo>
                    <a:pt x="1617" y="688"/>
                    <a:pt x="929" y="0"/>
                    <a:pt x="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3691384" y="2398046"/>
              <a:ext cx="61526" cy="70832"/>
            </a:xfrm>
            <a:custGeom>
              <a:avLst/>
              <a:gdLst/>
              <a:ahLst/>
              <a:cxnLst/>
              <a:rect l="l" t="t" r="r" b="b"/>
              <a:pathLst>
                <a:path w="1733" h="1995" extrusionOk="0">
                  <a:moveTo>
                    <a:pt x="100" y="0"/>
                  </a:moveTo>
                  <a:cubicBezTo>
                    <a:pt x="46" y="0"/>
                    <a:pt x="0" y="46"/>
                    <a:pt x="6" y="104"/>
                  </a:cubicBezTo>
                  <a:lnTo>
                    <a:pt x="176" y="1995"/>
                  </a:lnTo>
                  <a:lnTo>
                    <a:pt x="1559" y="1995"/>
                  </a:lnTo>
                  <a:lnTo>
                    <a:pt x="1727" y="104"/>
                  </a:lnTo>
                  <a:cubicBezTo>
                    <a:pt x="1733" y="48"/>
                    <a:pt x="168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3732391" y="2398046"/>
              <a:ext cx="20591" cy="70832"/>
            </a:xfrm>
            <a:custGeom>
              <a:avLst/>
              <a:gdLst/>
              <a:ahLst/>
              <a:cxnLst/>
              <a:rect l="l" t="t" r="r" b="b"/>
              <a:pathLst>
                <a:path w="580" h="1995" extrusionOk="0">
                  <a:moveTo>
                    <a:pt x="74" y="0"/>
                  </a:moveTo>
                  <a:cubicBezTo>
                    <a:pt x="130" y="0"/>
                    <a:pt x="175" y="48"/>
                    <a:pt x="169" y="104"/>
                  </a:cubicBezTo>
                  <a:lnTo>
                    <a:pt x="1" y="1995"/>
                  </a:lnTo>
                  <a:lnTo>
                    <a:pt x="405" y="1995"/>
                  </a:lnTo>
                  <a:lnTo>
                    <a:pt x="575" y="104"/>
                  </a:lnTo>
                  <a:cubicBezTo>
                    <a:pt x="579" y="46"/>
                    <a:pt x="535" y="0"/>
                    <a:pt x="4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9"/>
            <p:cNvSpPr/>
            <p:nvPr/>
          </p:nvSpPr>
          <p:spPr>
            <a:xfrm>
              <a:off x="3693266" y="2420094"/>
              <a:ext cx="57869" cy="26345"/>
            </a:xfrm>
            <a:custGeom>
              <a:avLst/>
              <a:gdLst/>
              <a:ahLst/>
              <a:cxnLst/>
              <a:rect l="l" t="t" r="r" b="b"/>
              <a:pathLst>
                <a:path w="1630" h="742" extrusionOk="0">
                  <a:moveTo>
                    <a:pt x="1" y="1"/>
                  </a:moveTo>
                  <a:lnTo>
                    <a:pt x="67" y="742"/>
                  </a:lnTo>
                  <a:lnTo>
                    <a:pt x="1563" y="742"/>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9"/>
            <p:cNvSpPr/>
            <p:nvPr/>
          </p:nvSpPr>
          <p:spPr>
            <a:xfrm>
              <a:off x="3734415" y="2420094"/>
              <a:ext cx="16722" cy="26345"/>
            </a:xfrm>
            <a:custGeom>
              <a:avLst/>
              <a:gdLst/>
              <a:ahLst/>
              <a:cxnLst/>
              <a:rect l="l" t="t" r="r" b="b"/>
              <a:pathLst>
                <a:path w="471" h="742" extrusionOk="0">
                  <a:moveTo>
                    <a:pt x="66" y="1"/>
                  </a:moveTo>
                  <a:lnTo>
                    <a:pt x="0" y="742"/>
                  </a:lnTo>
                  <a:lnTo>
                    <a:pt x="404" y="742"/>
                  </a:lnTo>
                  <a:lnTo>
                    <a:pt x="4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3549760" y="2277369"/>
              <a:ext cx="27976" cy="14024"/>
            </a:xfrm>
            <a:custGeom>
              <a:avLst/>
              <a:gdLst/>
              <a:ahLst/>
              <a:cxnLst/>
              <a:rect l="l" t="t" r="r" b="b"/>
              <a:pathLst>
                <a:path w="788" h="395" extrusionOk="0">
                  <a:moveTo>
                    <a:pt x="630" y="1"/>
                  </a:moveTo>
                  <a:cubicBezTo>
                    <a:pt x="589" y="1"/>
                    <a:pt x="549" y="19"/>
                    <a:pt x="521" y="54"/>
                  </a:cubicBezTo>
                  <a:cubicBezTo>
                    <a:pt x="490" y="92"/>
                    <a:pt x="442" y="115"/>
                    <a:pt x="392" y="115"/>
                  </a:cubicBezTo>
                  <a:cubicBezTo>
                    <a:pt x="343" y="115"/>
                    <a:pt x="297" y="94"/>
                    <a:pt x="265" y="55"/>
                  </a:cubicBezTo>
                  <a:cubicBezTo>
                    <a:pt x="237" y="21"/>
                    <a:pt x="197" y="4"/>
                    <a:pt x="156" y="4"/>
                  </a:cubicBezTo>
                  <a:cubicBezTo>
                    <a:pt x="125" y="4"/>
                    <a:pt x="94" y="14"/>
                    <a:pt x="68" y="35"/>
                  </a:cubicBezTo>
                  <a:cubicBezTo>
                    <a:pt x="9" y="84"/>
                    <a:pt x="0" y="172"/>
                    <a:pt x="49" y="231"/>
                  </a:cubicBezTo>
                  <a:cubicBezTo>
                    <a:pt x="133" y="336"/>
                    <a:pt x="258" y="395"/>
                    <a:pt x="392" y="395"/>
                  </a:cubicBezTo>
                  <a:cubicBezTo>
                    <a:pt x="528" y="395"/>
                    <a:pt x="655" y="334"/>
                    <a:pt x="739" y="228"/>
                  </a:cubicBezTo>
                  <a:cubicBezTo>
                    <a:pt x="788" y="166"/>
                    <a:pt x="777" y="79"/>
                    <a:pt x="718" y="32"/>
                  </a:cubicBezTo>
                  <a:cubicBezTo>
                    <a:pt x="692" y="11"/>
                    <a:pt x="661"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3468563" y="2309819"/>
              <a:ext cx="190293" cy="130729"/>
            </a:xfrm>
            <a:custGeom>
              <a:avLst/>
              <a:gdLst/>
              <a:ahLst/>
              <a:cxnLst/>
              <a:rect l="l" t="t" r="r" b="b"/>
              <a:pathLst>
                <a:path w="5360" h="3682" extrusionOk="0">
                  <a:moveTo>
                    <a:pt x="209" y="0"/>
                  </a:moveTo>
                  <a:cubicBezTo>
                    <a:pt x="94" y="0"/>
                    <a:pt x="1" y="94"/>
                    <a:pt x="1" y="209"/>
                  </a:cubicBezTo>
                  <a:lnTo>
                    <a:pt x="1" y="3472"/>
                  </a:lnTo>
                  <a:cubicBezTo>
                    <a:pt x="1" y="3588"/>
                    <a:pt x="94" y="3681"/>
                    <a:pt x="209" y="3681"/>
                  </a:cubicBezTo>
                  <a:lnTo>
                    <a:pt x="5151" y="3681"/>
                  </a:lnTo>
                  <a:cubicBezTo>
                    <a:pt x="5266" y="3681"/>
                    <a:pt x="5360" y="3588"/>
                    <a:pt x="5360" y="3472"/>
                  </a:cubicBezTo>
                  <a:lnTo>
                    <a:pt x="5360" y="209"/>
                  </a:lnTo>
                  <a:cubicBezTo>
                    <a:pt x="5360" y="94"/>
                    <a:pt x="5266" y="0"/>
                    <a:pt x="5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3637667" y="2309819"/>
              <a:ext cx="21195" cy="130729"/>
            </a:xfrm>
            <a:custGeom>
              <a:avLst/>
              <a:gdLst/>
              <a:ahLst/>
              <a:cxnLst/>
              <a:rect l="l" t="t" r="r" b="b"/>
              <a:pathLst>
                <a:path w="597" h="3682" extrusionOk="0">
                  <a:moveTo>
                    <a:pt x="1" y="0"/>
                  </a:moveTo>
                  <a:cubicBezTo>
                    <a:pt x="116" y="0"/>
                    <a:pt x="210" y="94"/>
                    <a:pt x="210" y="209"/>
                  </a:cubicBezTo>
                  <a:lnTo>
                    <a:pt x="210" y="3472"/>
                  </a:lnTo>
                  <a:cubicBezTo>
                    <a:pt x="210" y="3588"/>
                    <a:pt x="116" y="3681"/>
                    <a:pt x="1" y="3681"/>
                  </a:cubicBezTo>
                  <a:lnTo>
                    <a:pt x="388" y="3681"/>
                  </a:lnTo>
                  <a:cubicBezTo>
                    <a:pt x="503" y="3681"/>
                    <a:pt x="597" y="3588"/>
                    <a:pt x="597" y="3472"/>
                  </a:cubicBezTo>
                  <a:lnTo>
                    <a:pt x="597" y="209"/>
                  </a:lnTo>
                  <a:cubicBezTo>
                    <a:pt x="597" y="94"/>
                    <a:pt x="503"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9"/>
            <p:cNvSpPr/>
            <p:nvPr/>
          </p:nvSpPr>
          <p:spPr>
            <a:xfrm>
              <a:off x="3540849" y="2352247"/>
              <a:ext cx="45763" cy="45766"/>
            </a:xfrm>
            <a:custGeom>
              <a:avLst/>
              <a:gdLst/>
              <a:ahLst/>
              <a:cxnLst/>
              <a:rect l="l" t="t" r="r" b="b"/>
              <a:pathLst>
                <a:path w="1289" h="1289" extrusionOk="0">
                  <a:moveTo>
                    <a:pt x="646" y="1"/>
                  </a:moveTo>
                  <a:cubicBezTo>
                    <a:pt x="289" y="1"/>
                    <a:pt x="1" y="290"/>
                    <a:pt x="1" y="646"/>
                  </a:cubicBezTo>
                  <a:cubicBezTo>
                    <a:pt x="1" y="1001"/>
                    <a:pt x="289" y="1289"/>
                    <a:pt x="646" y="1289"/>
                  </a:cubicBezTo>
                  <a:cubicBezTo>
                    <a:pt x="1001" y="1289"/>
                    <a:pt x="1289" y="1001"/>
                    <a:pt x="1289" y="646"/>
                  </a:cubicBezTo>
                  <a:cubicBezTo>
                    <a:pt x="1289" y="290"/>
                    <a:pt x="1001"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9"/>
            <p:cNvSpPr/>
            <p:nvPr/>
          </p:nvSpPr>
          <p:spPr>
            <a:xfrm>
              <a:off x="3544186" y="2353347"/>
              <a:ext cx="42390" cy="44736"/>
            </a:xfrm>
            <a:custGeom>
              <a:avLst/>
              <a:gdLst/>
              <a:ahLst/>
              <a:cxnLst/>
              <a:rect l="l" t="t" r="r" b="b"/>
              <a:pathLst>
                <a:path w="1194" h="1260" extrusionOk="0">
                  <a:moveTo>
                    <a:pt x="740" y="0"/>
                  </a:moveTo>
                  <a:cubicBezTo>
                    <a:pt x="801" y="98"/>
                    <a:pt x="835" y="213"/>
                    <a:pt x="835" y="335"/>
                  </a:cubicBezTo>
                  <a:cubicBezTo>
                    <a:pt x="835" y="692"/>
                    <a:pt x="547" y="980"/>
                    <a:pt x="192" y="980"/>
                  </a:cubicBezTo>
                  <a:cubicBezTo>
                    <a:pt x="124" y="980"/>
                    <a:pt x="59" y="969"/>
                    <a:pt x="0" y="951"/>
                  </a:cubicBezTo>
                  <a:lnTo>
                    <a:pt x="0" y="951"/>
                  </a:lnTo>
                  <a:cubicBezTo>
                    <a:pt x="114" y="1135"/>
                    <a:pt x="317" y="1259"/>
                    <a:pt x="549" y="1259"/>
                  </a:cubicBezTo>
                  <a:cubicBezTo>
                    <a:pt x="906" y="1259"/>
                    <a:pt x="1193" y="971"/>
                    <a:pt x="1193" y="615"/>
                  </a:cubicBezTo>
                  <a:cubicBezTo>
                    <a:pt x="1193" y="325"/>
                    <a:pt x="1002" y="81"/>
                    <a:pt x="7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3452161" y="2439231"/>
              <a:ext cx="223169" cy="28333"/>
            </a:xfrm>
            <a:custGeom>
              <a:avLst/>
              <a:gdLst/>
              <a:ahLst/>
              <a:cxnLst/>
              <a:rect l="l" t="t" r="r" b="b"/>
              <a:pathLst>
                <a:path w="6286" h="798" extrusionOk="0">
                  <a:moveTo>
                    <a:pt x="181" y="0"/>
                  </a:moveTo>
                  <a:cubicBezTo>
                    <a:pt x="81" y="0"/>
                    <a:pt x="1" y="81"/>
                    <a:pt x="1" y="180"/>
                  </a:cubicBezTo>
                  <a:lnTo>
                    <a:pt x="1" y="511"/>
                  </a:lnTo>
                  <a:cubicBezTo>
                    <a:pt x="1" y="669"/>
                    <a:pt x="129" y="797"/>
                    <a:pt x="287" y="797"/>
                  </a:cubicBezTo>
                  <a:lnTo>
                    <a:pt x="5997" y="797"/>
                  </a:lnTo>
                  <a:cubicBezTo>
                    <a:pt x="6156" y="797"/>
                    <a:pt x="6285" y="668"/>
                    <a:pt x="6285" y="511"/>
                  </a:cubicBezTo>
                  <a:lnTo>
                    <a:pt x="6285" y="180"/>
                  </a:lnTo>
                  <a:cubicBezTo>
                    <a:pt x="6285" y="81"/>
                    <a:pt x="6204" y="0"/>
                    <a:pt x="6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3651372" y="2439160"/>
              <a:ext cx="23893" cy="28297"/>
            </a:xfrm>
            <a:custGeom>
              <a:avLst/>
              <a:gdLst/>
              <a:ahLst/>
              <a:cxnLst/>
              <a:rect l="l" t="t" r="r" b="b"/>
              <a:pathLst>
                <a:path w="673" h="797" extrusionOk="0">
                  <a:moveTo>
                    <a:pt x="109" y="1"/>
                  </a:moveTo>
                  <a:cubicBezTo>
                    <a:pt x="206" y="1"/>
                    <a:pt x="288" y="81"/>
                    <a:pt x="288" y="181"/>
                  </a:cubicBezTo>
                  <a:lnTo>
                    <a:pt x="288" y="512"/>
                  </a:lnTo>
                  <a:cubicBezTo>
                    <a:pt x="288" y="668"/>
                    <a:pt x="159" y="796"/>
                    <a:pt x="1" y="796"/>
                  </a:cubicBezTo>
                  <a:lnTo>
                    <a:pt x="386" y="796"/>
                  </a:lnTo>
                  <a:cubicBezTo>
                    <a:pt x="545" y="796"/>
                    <a:pt x="673" y="670"/>
                    <a:pt x="673" y="512"/>
                  </a:cubicBezTo>
                  <a:lnTo>
                    <a:pt x="673" y="181"/>
                  </a:lnTo>
                  <a:cubicBezTo>
                    <a:pt x="673" y="81"/>
                    <a:pt x="593" y="1"/>
                    <a:pt x="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3437569" y="2466249"/>
              <a:ext cx="326907" cy="32381"/>
            </a:xfrm>
            <a:custGeom>
              <a:avLst/>
              <a:gdLst/>
              <a:ahLst/>
              <a:cxnLst/>
              <a:rect l="l" t="t" r="r" b="b"/>
              <a:pathLst>
                <a:path w="9208" h="912" extrusionOk="0">
                  <a:moveTo>
                    <a:pt x="124" y="0"/>
                  </a:moveTo>
                  <a:cubicBezTo>
                    <a:pt x="55" y="0"/>
                    <a:pt x="0" y="55"/>
                    <a:pt x="0" y="124"/>
                  </a:cubicBezTo>
                  <a:lnTo>
                    <a:pt x="0" y="787"/>
                  </a:lnTo>
                  <a:cubicBezTo>
                    <a:pt x="0" y="855"/>
                    <a:pt x="55" y="911"/>
                    <a:pt x="124" y="911"/>
                  </a:cubicBezTo>
                  <a:lnTo>
                    <a:pt x="9083" y="911"/>
                  </a:lnTo>
                  <a:cubicBezTo>
                    <a:pt x="9152" y="911"/>
                    <a:pt x="9207" y="857"/>
                    <a:pt x="9207" y="787"/>
                  </a:cubicBezTo>
                  <a:lnTo>
                    <a:pt x="9207" y="124"/>
                  </a:lnTo>
                  <a:cubicBezTo>
                    <a:pt x="9207" y="55"/>
                    <a:pt x="9152"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3746806" y="2466107"/>
              <a:ext cx="17680" cy="32523"/>
            </a:xfrm>
            <a:custGeom>
              <a:avLst/>
              <a:gdLst/>
              <a:ahLst/>
              <a:cxnLst/>
              <a:rect l="l" t="t" r="r" b="b"/>
              <a:pathLst>
                <a:path w="498" h="916" extrusionOk="0">
                  <a:moveTo>
                    <a:pt x="1" y="0"/>
                  </a:moveTo>
                  <a:cubicBezTo>
                    <a:pt x="71" y="0"/>
                    <a:pt x="127" y="58"/>
                    <a:pt x="127" y="127"/>
                  </a:cubicBezTo>
                  <a:lnTo>
                    <a:pt x="127" y="790"/>
                  </a:lnTo>
                  <a:cubicBezTo>
                    <a:pt x="127" y="859"/>
                    <a:pt x="70" y="915"/>
                    <a:pt x="1" y="915"/>
                  </a:cubicBezTo>
                  <a:lnTo>
                    <a:pt x="372" y="915"/>
                  </a:lnTo>
                  <a:cubicBezTo>
                    <a:pt x="441" y="915"/>
                    <a:pt x="497" y="858"/>
                    <a:pt x="497" y="790"/>
                  </a:cubicBezTo>
                  <a:lnTo>
                    <a:pt x="497" y="127"/>
                  </a:lnTo>
                  <a:cubicBezTo>
                    <a:pt x="497" y="58"/>
                    <a:pt x="442"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6" name="Google Shape;4916;p59"/>
          <p:cNvSpPr/>
          <p:nvPr/>
        </p:nvSpPr>
        <p:spPr>
          <a:xfrm>
            <a:off x="3007974" y="2242043"/>
            <a:ext cx="109135" cy="111486"/>
          </a:xfrm>
          <a:custGeom>
            <a:avLst/>
            <a:gdLst/>
            <a:ahLst/>
            <a:cxnLst/>
            <a:rect l="l" t="t" r="r" b="b"/>
            <a:pathLst>
              <a:path w="3074" h="3140" extrusionOk="0">
                <a:moveTo>
                  <a:pt x="1" y="1"/>
                </a:moveTo>
                <a:lnTo>
                  <a:pt x="1" y="3139"/>
                </a:lnTo>
                <a:lnTo>
                  <a:pt x="2852" y="3139"/>
                </a:lnTo>
                <a:cubicBezTo>
                  <a:pt x="2974" y="3139"/>
                  <a:pt x="3073" y="3042"/>
                  <a:pt x="3073" y="2916"/>
                </a:cubicBezTo>
                <a:lnTo>
                  <a:pt x="3073" y="223"/>
                </a:lnTo>
                <a:cubicBezTo>
                  <a:pt x="3073" y="100"/>
                  <a:pt x="2974" y="1"/>
                  <a:pt x="2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9"/>
          <p:cNvSpPr/>
          <p:nvPr/>
        </p:nvSpPr>
        <p:spPr>
          <a:xfrm>
            <a:off x="3096059" y="2242043"/>
            <a:ext cx="21053" cy="111415"/>
          </a:xfrm>
          <a:custGeom>
            <a:avLst/>
            <a:gdLst/>
            <a:ahLst/>
            <a:cxnLst/>
            <a:rect l="l" t="t" r="r" b="b"/>
            <a:pathLst>
              <a:path w="593" h="3138" extrusionOk="0">
                <a:moveTo>
                  <a:pt x="1" y="1"/>
                </a:moveTo>
                <a:cubicBezTo>
                  <a:pt x="123" y="1"/>
                  <a:pt x="222" y="100"/>
                  <a:pt x="222" y="223"/>
                </a:cubicBezTo>
                <a:lnTo>
                  <a:pt x="222" y="2916"/>
                </a:lnTo>
                <a:cubicBezTo>
                  <a:pt x="222" y="3039"/>
                  <a:pt x="123" y="3138"/>
                  <a:pt x="1" y="3138"/>
                </a:cubicBezTo>
                <a:lnTo>
                  <a:pt x="371" y="3138"/>
                </a:lnTo>
                <a:cubicBezTo>
                  <a:pt x="493" y="3138"/>
                  <a:pt x="592" y="3039"/>
                  <a:pt x="592" y="2916"/>
                </a:cubicBezTo>
                <a:lnTo>
                  <a:pt x="592" y="223"/>
                </a:lnTo>
                <a:cubicBezTo>
                  <a:pt x="592" y="100"/>
                  <a:pt x="493"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9"/>
          <p:cNvSpPr/>
          <p:nvPr/>
        </p:nvSpPr>
        <p:spPr>
          <a:xfrm>
            <a:off x="3008045" y="2343122"/>
            <a:ext cx="86768" cy="87200"/>
          </a:xfrm>
          <a:custGeom>
            <a:avLst/>
            <a:gdLst/>
            <a:ahLst/>
            <a:cxnLst/>
            <a:rect l="l" t="t" r="r" b="b"/>
            <a:pathLst>
              <a:path w="2444" h="2456" extrusionOk="0">
                <a:moveTo>
                  <a:pt x="0" y="0"/>
                </a:moveTo>
                <a:lnTo>
                  <a:pt x="0" y="2455"/>
                </a:lnTo>
                <a:lnTo>
                  <a:pt x="2271" y="2455"/>
                </a:lnTo>
                <a:cubicBezTo>
                  <a:pt x="2366" y="2455"/>
                  <a:pt x="2444" y="2378"/>
                  <a:pt x="2444" y="2281"/>
                </a:cubicBezTo>
                <a:lnTo>
                  <a:pt x="2444" y="173"/>
                </a:lnTo>
                <a:cubicBezTo>
                  <a:pt x="2444" y="77"/>
                  <a:pt x="2366" y="0"/>
                  <a:pt x="2271" y="0"/>
                </a:cubicBezTo>
                <a:close/>
              </a:path>
            </a:pathLst>
          </a:custGeom>
          <a:solidFill>
            <a:srgbClr val="B6C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9"/>
          <p:cNvSpPr/>
          <p:nvPr/>
        </p:nvSpPr>
        <p:spPr>
          <a:xfrm>
            <a:off x="3075466" y="2343158"/>
            <a:ext cx="19349" cy="87200"/>
          </a:xfrm>
          <a:custGeom>
            <a:avLst/>
            <a:gdLst/>
            <a:ahLst/>
            <a:cxnLst/>
            <a:rect l="l" t="t" r="r" b="b"/>
            <a:pathLst>
              <a:path w="545" h="2456" extrusionOk="0">
                <a:moveTo>
                  <a:pt x="1" y="1"/>
                </a:moveTo>
                <a:cubicBezTo>
                  <a:pt x="97" y="1"/>
                  <a:pt x="174" y="77"/>
                  <a:pt x="174" y="173"/>
                </a:cubicBezTo>
                <a:lnTo>
                  <a:pt x="174" y="2282"/>
                </a:lnTo>
                <a:cubicBezTo>
                  <a:pt x="174" y="2378"/>
                  <a:pt x="97" y="2456"/>
                  <a:pt x="1" y="2456"/>
                </a:cubicBezTo>
                <a:lnTo>
                  <a:pt x="372" y="2456"/>
                </a:lnTo>
                <a:cubicBezTo>
                  <a:pt x="467" y="2456"/>
                  <a:pt x="545" y="2377"/>
                  <a:pt x="545" y="2282"/>
                </a:cubicBezTo>
                <a:lnTo>
                  <a:pt x="545" y="173"/>
                </a:lnTo>
                <a:cubicBezTo>
                  <a:pt x="545" y="78"/>
                  <a:pt x="467"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9"/>
          <p:cNvSpPr/>
          <p:nvPr/>
        </p:nvSpPr>
        <p:spPr>
          <a:xfrm>
            <a:off x="3014684" y="2264268"/>
            <a:ext cx="81407" cy="32700"/>
          </a:xfrm>
          <a:custGeom>
            <a:avLst/>
            <a:gdLst/>
            <a:ahLst/>
            <a:cxnLst/>
            <a:rect l="l" t="t" r="r" b="b"/>
            <a:pathLst>
              <a:path w="2293" h="921" extrusionOk="0">
                <a:moveTo>
                  <a:pt x="0" y="1"/>
                </a:moveTo>
                <a:lnTo>
                  <a:pt x="0" y="920"/>
                </a:lnTo>
                <a:lnTo>
                  <a:pt x="2202" y="920"/>
                </a:lnTo>
                <a:cubicBezTo>
                  <a:pt x="2251" y="920"/>
                  <a:pt x="2293" y="880"/>
                  <a:pt x="2293" y="830"/>
                </a:cubicBezTo>
                <a:lnTo>
                  <a:pt x="2293" y="90"/>
                </a:lnTo>
                <a:cubicBezTo>
                  <a:pt x="2293" y="40"/>
                  <a:pt x="2252"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3079727" y="2264268"/>
            <a:ext cx="16367" cy="32700"/>
          </a:xfrm>
          <a:custGeom>
            <a:avLst/>
            <a:gdLst/>
            <a:ahLst/>
            <a:cxnLst/>
            <a:rect l="l" t="t" r="r" b="b"/>
            <a:pathLst>
              <a:path w="461" h="921" extrusionOk="0">
                <a:moveTo>
                  <a:pt x="0" y="1"/>
                </a:moveTo>
                <a:cubicBezTo>
                  <a:pt x="51" y="1"/>
                  <a:pt x="89" y="41"/>
                  <a:pt x="89" y="92"/>
                </a:cubicBezTo>
                <a:lnTo>
                  <a:pt x="89" y="830"/>
                </a:lnTo>
                <a:cubicBezTo>
                  <a:pt x="89" y="880"/>
                  <a:pt x="51" y="920"/>
                  <a:pt x="0" y="920"/>
                </a:cubicBezTo>
                <a:lnTo>
                  <a:pt x="370" y="920"/>
                </a:lnTo>
                <a:cubicBezTo>
                  <a:pt x="420" y="920"/>
                  <a:pt x="461" y="880"/>
                  <a:pt x="461" y="830"/>
                </a:cubicBezTo>
                <a:lnTo>
                  <a:pt x="461" y="92"/>
                </a:lnTo>
                <a:cubicBezTo>
                  <a:pt x="461" y="41"/>
                  <a:pt x="419"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3031548" y="2362365"/>
            <a:ext cx="46402" cy="9906"/>
          </a:xfrm>
          <a:custGeom>
            <a:avLst/>
            <a:gdLst/>
            <a:ahLst/>
            <a:cxnLst/>
            <a:rect l="l" t="t" r="r" b="b"/>
            <a:pathLst>
              <a:path w="1307" h="279" extrusionOk="0">
                <a:moveTo>
                  <a:pt x="140" y="1"/>
                </a:moveTo>
                <a:cubicBezTo>
                  <a:pt x="64" y="1"/>
                  <a:pt x="0" y="64"/>
                  <a:pt x="0" y="139"/>
                </a:cubicBezTo>
                <a:cubicBezTo>
                  <a:pt x="0" y="215"/>
                  <a:pt x="62" y="279"/>
                  <a:pt x="140" y="279"/>
                </a:cubicBezTo>
                <a:lnTo>
                  <a:pt x="1169" y="279"/>
                </a:lnTo>
                <a:cubicBezTo>
                  <a:pt x="1245" y="279"/>
                  <a:pt x="1307" y="217"/>
                  <a:pt x="1305" y="139"/>
                </a:cubicBezTo>
                <a:cubicBezTo>
                  <a:pt x="1305" y="64"/>
                  <a:pt x="1244" y="1"/>
                  <a:pt x="11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3031548" y="2381786"/>
            <a:ext cx="46402" cy="9906"/>
          </a:xfrm>
          <a:custGeom>
            <a:avLst/>
            <a:gdLst/>
            <a:ahLst/>
            <a:cxnLst/>
            <a:rect l="l" t="t" r="r" b="b"/>
            <a:pathLst>
              <a:path w="1307" h="279" extrusionOk="0">
                <a:moveTo>
                  <a:pt x="140" y="1"/>
                </a:moveTo>
                <a:cubicBezTo>
                  <a:pt x="64" y="1"/>
                  <a:pt x="0" y="64"/>
                  <a:pt x="0" y="139"/>
                </a:cubicBezTo>
                <a:cubicBezTo>
                  <a:pt x="0" y="215"/>
                  <a:pt x="62" y="278"/>
                  <a:pt x="140" y="278"/>
                </a:cubicBezTo>
                <a:lnTo>
                  <a:pt x="1169" y="278"/>
                </a:lnTo>
                <a:cubicBezTo>
                  <a:pt x="1245" y="278"/>
                  <a:pt x="1307" y="216"/>
                  <a:pt x="1305" y="139"/>
                </a:cubicBezTo>
                <a:cubicBezTo>
                  <a:pt x="1305" y="64"/>
                  <a:pt x="1244" y="1"/>
                  <a:pt x="11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3031548" y="2401206"/>
            <a:ext cx="28118" cy="9906"/>
          </a:xfrm>
          <a:custGeom>
            <a:avLst/>
            <a:gdLst/>
            <a:ahLst/>
            <a:cxnLst/>
            <a:rect l="l" t="t" r="r" b="b"/>
            <a:pathLst>
              <a:path w="792" h="279" extrusionOk="0">
                <a:moveTo>
                  <a:pt x="140" y="0"/>
                </a:moveTo>
                <a:cubicBezTo>
                  <a:pt x="64" y="0"/>
                  <a:pt x="0" y="64"/>
                  <a:pt x="0" y="139"/>
                </a:cubicBezTo>
                <a:cubicBezTo>
                  <a:pt x="0" y="215"/>
                  <a:pt x="62" y="278"/>
                  <a:pt x="140" y="278"/>
                </a:cubicBezTo>
                <a:lnTo>
                  <a:pt x="654" y="278"/>
                </a:lnTo>
                <a:cubicBezTo>
                  <a:pt x="731" y="278"/>
                  <a:pt x="792" y="215"/>
                  <a:pt x="792" y="139"/>
                </a:cubicBezTo>
                <a:cubicBezTo>
                  <a:pt x="792" y="64"/>
                  <a:pt x="731" y="0"/>
                  <a:pt x="65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9"/>
          <p:cNvSpPr/>
          <p:nvPr/>
        </p:nvSpPr>
        <p:spPr>
          <a:xfrm>
            <a:off x="2794987" y="2185343"/>
            <a:ext cx="219725" cy="301686"/>
          </a:xfrm>
          <a:custGeom>
            <a:avLst/>
            <a:gdLst/>
            <a:ahLst/>
            <a:cxnLst/>
            <a:rect l="l" t="t" r="r" b="b"/>
            <a:pathLst>
              <a:path w="6189" h="8497" extrusionOk="0">
                <a:moveTo>
                  <a:pt x="709" y="1"/>
                </a:moveTo>
                <a:cubicBezTo>
                  <a:pt x="317" y="1"/>
                  <a:pt x="1" y="317"/>
                  <a:pt x="1" y="707"/>
                </a:cubicBezTo>
                <a:lnTo>
                  <a:pt x="1" y="7790"/>
                </a:lnTo>
                <a:cubicBezTo>
                  <a:pt x="1" y="8180"/>
                  <a:pt x="317" y="8497"/>
                  <a:pt x="709" y="8497"/>
                </a:cubicBezTo>
                <a:lnTo>
                  <a:pt x="5921" y="8497"/>
                </a:lnTo>
                <a:cubicBezTo>
                  <a:pt x="6069" y="8497"/>
                  <a:pt x="6188" y="8377"/>
                  <a:pt x="6188" y="8227"/>
                </a:cubicBezTo>
                <a:lnTo>
                  <a:pt x="6188" y="268"/>
                </a:lnTo>
                <a:cubicBezTo>
                  <a:pt x="6188" y="121"/>
                  <a:pt x="6069" y="1"/>
                  <a:pt x="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9"/>
          <p:cNvSpPr/>
          <p:nvPr/>
        </p:nvSpPr>
        <p:spPr>
          <a:xfrm>
            <a:off x="2991571" y="2185343"/>
            <a:ext cx="23148" cy="301686"/>
          </a:xfrm>
          <a:custGeom>
            <a:avLst/>
            <a:gdLst/>
            <a:ahLst/>
            <a:cxnLst/>
            <a:rect l="l" t="t" r="r" b="b"/>
            <a:pathLst>
              <a:path w="652" h="8497" extrusionOk="0">
                <a:moveTo>
                  <a:pt x="1" y="1"/>
                </a:moveTo>
                <a:cubicBezTo>
                  <a:pt x="148" y="1"/>
                  <a:pt x="269" y="121"/>
                  <a:pt x="269" y="268"/>
                </a:cubicBezTo>
                <a:lnTo>
                  <a:pt x="269" y="8229"/>
                </a:lnTo>
                <a:cubicBezTo>
                  <a:pt x="269" y="8376"/>
                  <a:pt x="148" y="8497"/>
                  <a:pt x="1" y="8497"/>
                </a:cubicBezTo>
                <a:lnTo>
                  <a:pt x="384" y="8497"/>
                </a:lnTo>
                <a:cubicBezTo>
                  <a:pt x="532" y="8497"/>
                  <a:pt x="651" y="8376"/>
                  <a:pt x="651" y="8229"/>
                </a:cubicBezTo>
                <a:lnTo>
                  <a:pt x="651" y="268"/>
                </a:lnTo>
                <a:cubicBezTo>
                  <a:pt x="651" y="121"/>
                  <a:pt x="532" y="1"/>
                  <a:pt x="38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9"/>
          <p:cNvSpPr/>
          <p:nvPr/>
        </p:nvSpPr>
        <p:spPr>
          <a:xfrm>
            <a:off x="2790088" y="2185343"/>
            <a:ext cx="43668" cy="301686"/>
          </a:xfrm>
          <a:custGeom>
            <a:avLst/>
            <a:gdLst/>
            <a:ahLst/>
            <a:cxnLst/>
            <a:rect l="l" t="t" r="r" b="b"/>
            <a:pathLst>
              <a:path w="1230" h="8497" extrusionOk="0">
                <a:moveTo>
                  <a:pt x="707" y="1"/>
                </a:moveTo>
                <a:cubicBezTo>
                  <a:pt x="317" y="1"/>
                  <a:pt x="0" y="317"/>
                  <a:pt x="0" y="707"/>
                </a:cubicBezTo>
                <a:lnTo>
                  <a:pt x="0" y="7790"/>
                </a:lnTo>
                <a:cubicBezTo>
                  <a:pt x="0" y="8180"/>
                  <a:pt x="317" y="8497"/>
                  <a:pt x="707" y="8497"/>
                </a:cubicBezTo>
                <a:lnTo>
                  <a:pt x="1229" y="8497"/>
                </a:lnTo>
                <a:lnTo>
                  <a:pt x="1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2820124" y="2185343"/>
            <a:ext cx="13633" cy="301686"/>
          </a:xfrm>
          <a:custGeom>
            <a:avLst/>
            <a:gdLst/>
            <a:ahLst/>
            <a:cxnLst/>
            <a:rect l="l" t="t" r="r" b="b"/>
            <a:pathLst>
              <a:path w="384" h="8497" extrusionOk="0">
                <a:moveTo>
                  <a:pt x="1" y="1"/>
                </a:moveTo>
                <a:lnTo>
                  <a:pt x="1" y="8497"/>
                </a:lnTo>
                <a:lnTo>
                  <a:pt x="383" y="8497"/>
                </a:lnTo>
                <a:lnTo>
                  <a:pt x="38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2894966" y="2258161"/>
            <a:ext cx="37633" cy="25457"/>
          </a:xfrm>
          <a:custGeom>
            <a:avLst/>
            <a:gdLst/>
            <a:ahLst/>
            <a:cxnLst/>
            <a:rect l="l" t="t" r="r" b="b"/>
            <a:pathLst>
              <a:path w="1060" h="717" extrusionOk="0">
                <a:moveTo>
                  <a:pt x="340" y="0"/>
                </a:moveTo>
                <a:cubicBezTo>
                  <a:pt x="305" y="0"/>
                  <a:pt x="271" y="10"/>
                  <a:pt x="241" y="30"/>
                </a:cubicBezTo>
                <a:lnTo>
                  <a:pt x="109" y="121"/>
                </a:lnTo>
                <a:cubicBezTo>
                  <a:pt x="1" y="193"/>
                  <a:pt x="2" y="353"/>
                  <a:pt x="113" y="423"/>
                </a:cubicBezTo>
                <a:lnTo>
                  <a:pt x="585" y="717"/>
                </a:lnTo>
                <a:lnTo>
                  <a:pt x="1060" y="179"/>
                </a:lnTo>
                <a:lnTo>
                  <a:pt x="386" y="6"/>
                </a:lnTo>
                <a:cubicBezTo>
                  <a:pt x="371" y="2"/>
                  <a:pt x="356" y="0"/>
                  <a:pt x="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2904942" y="2260966"/>
            <a:ext cx="27656" cy="22510"/>
          </a:xfrm>
          <a:custGeom>
            <a:avLst/>
            <a:gdLst/>
            <a:ahLst/>
            <a:cxnLst/>
            <a:rect l="l" t="t" r="r" b="b"/>
            <a:pathLst>
              <a:path w="779" h="634" extrusionOk="0">
                <a:moveTo>
                  <a:pt x="393" y="0"/>
                </a:moveTo>
                <a:lnTo>
                  <a:pt x="0" y="445"/>
                </a:lnTo>
                <a:lnTo>
                  <a:pt x="304" y="634"/>
                </a:lnTo>
                <a:lnTo>
                  <a:pt x="779" y="100"/>
                </a:lnTo>
                <a:lnTo>
                  <a:pt x="39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9"/>
          <p:cNvSpPr/>
          <p:nvPr/>
        </p:nvSpPr>
        <p:spPr>
          <a:xfrm>
            <a:off x="2934162" y="2285073"/>
            <a:ext cx="25739" cy="36677"/>
          </a:xfrm>
          <a:custGeom>
            <a:avLst/>
            <a:gdLst/>
            <a:ahLst/>
            <a:cxnLst/>
            <a:rect l="l" t="t" r="r" b="b"/>
            <a:pathLst>
              <a:path w="725" h="1033" extrusionOk="0">
                <a:moveTo>
                  <a:pt x="539" y="1"/>
                </a:moveTo>
                <a:lnTo>
                  <a:pt x="0" y="475"/>
                </a:lnTo>
                <a:lnTo>
                  <a:pt x="294" y="947"/>
                </a:lnTo>
                <a:cubicBezTo>
                  <a:pt x="330" y="1004"/>
                  <a:pt x="389" y="1032"/>
                  <a:pt x="448" y="1032"/>
                </a:cubicBezTo>
                <a:cubicBezTo>
                  <a:pt x="505" y="1032"/>
                  <a:pt x="561" y="1006"/>
                  <a:pt x="596" y="953"/>
                </a:cubicBezTo>
                <a:lnTo>
                  <a:pt x="685" y="819"/>
                </a:lnTo>
                <a:cubicBezTo>
                  <a:pt x="714" y="776"/>
                  <a:pt x="724" y="724"/>
                  <a:pt x="711" y="674"/>
                </a:cubicBezTo>
                <a:lnTo>
                  <a:pt x="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9"/>
          <p:cNvSpPr/>
          <p:nvPr/>
        </p:nvSpPr>
        <p:spPr>
          <a:xfrm>
            <a:off x="2938564" y="2296825"/>
            <a:ext cx="21337" cy="24853"/>
          </a:xfrm>
          <a:custGeom>
            <a:avLst/>
            <a:gdLst/>
            <a:ahLst/>
            <a:cxnLst/>
            <a:rect l="l" t="t" r="r" b="b"/>
            <a:pathLst>
              <a:path w="601" h="700" extrusionOk="0">
                <a:moveTo>
                  <a:pt x="501" y="1"/>
                </a:moveTo>
                <a:cubicBezTo>
                  <a:pt x="494" y="26"/>
                  <a:pt x="482" y="51"/>
                  <a:pt x="466" y="75"/>
                </a:cubicBezTo>
                <a:lnTo>
                  <a:pt x="340" y="262"/>
                </a:lnTo>
                <a:cubicBezTo>
                  <a:pt x="290" y="337"/>
                  <a:pt x="210" y="374"/>
                  <a:pt x="130" y="374"/>
                </a:cubicBezTo>
                <a:cubicBezTo>
                  <a:pt x="85" y="374"/>
                  <a:pt x="40" y="363"/>
                  <a:pt x="0" y="339"/>
                </a:cubicBezTo>
                <a:lnTo>
                  <a:pt x="0" y="339"/>
                </a:lnTo>
                <a:lnTo>
                  <a:pt x="171" y="615"/>
                </a:lnTo>
                <a:cubicBezTo>
                  <a:pt x="207" y="671"/>
                  <a:pt x="267" y="700"/>
                  <a:pt x="325" y="700"/>
                </a:cubicBezTo>
                <a:cubicBezTo>
                  <a:pt x="382" y="700"/>
                  <a:pt x="438" y="674"/>
                  <a:pt x="474" y="621"/>
                </a:cubicBezTo>
                <a:lnTo>
                  <a:pt x="561" y="487"/>
                </a:lnTo>
                <a:cubicBezTo>
                  <a:pt x="590" y="445"/>
                  <a:pt x="600" y="393"/>
                  <a:pt x="589" y="342"/>
                </a:cubicBezTo>
                <a:lnTo>
                  <a:pt x="5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2873522" y="2307512"/>
            <a:ext cx="37136" cy="35612"/>
          </a:xfrm>
          <a:custGeom>
            <a:avLst/>
            <a:gdLst/>
            <a:ahLst/>
            <a:cxnLst/>
            <a:rect l="l" t="t" r="r" b="b"/>
            <a:pathLst>
              <a:path w="1046" h="1003" extrusionOk="0">
                <a:moveTo>
                  <a:pt x="379" y="0"/>
                </a:moveTo>
                <a:cubicBezTo>
                  <a:pt x="327" y="0"/>
                  <a:pt x="276" y="17"/>
                  <a:pt x="233" y="49"/>
                </a:cubicBezTo>
                <a:lnTo>
                  <a:pt x="98" y="150"/>
                </a:lnTo>
                <a:cubicBezTo>
                  <a:pt x="0" y="223"/>
                  <a:pt x="10" y="377"/>
                  <a:pt x="120" y="435"/>
                </a:cubicBezTo>
                <a:lnTo>
                  <a:pt x="433" y="600"/>
                </a:lnTo>
                <a:lnTo>
                  <a:pt x="599" y="913"/>
                </a:lnTo>
                <a:cubicBezTo>
                  <a:pt x="630" y="972"/>
                  <a:pt x="689" y="1003"/>
                  <a:pt x="748" y="1003"/>
                </a:cubicBezTo>
                <a:cubicBezTo>
                  <a:pt x="798" y="1003"/>
                  <a:pt x="849" y="980"/>
                  <a:pt x="882" y="934"/>
                </a:cubicBezTo>
                <a:lnTo>
                  <a:pt x="983" y="799"/>
                </a:lnTo>
                <a:cubicBezTo>
                  <a:pt x="1031" y="736"/>
                  <a:pt x="1045" y="655"/>
                  <a:pt x="1022" y="580"/>
                </a:cubicBezTo>
                <a:lnTo>
                  <a:pt x="885" y="149"/>
                </a:lnTo>
                <a:lnTo>
                  <a:pt x="454" y="12"/>
                </a:lnTo>
                <a:cubicBezTo>
                  <a:pt x="429" y="4"/>
                  <a:pt x="404" y="0"/>
                  <a:pt x="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2891451" y="2317914"/>
            <a:ext cx="19207" cy="25209"/>
          </a:xfrm>
          <a:custGeom>
            <a:avLst/>
            <a:gdLst/>
            <a:ahLst/>
            <a:cxnLst/>
            <a:rect l="l" t="t" r="r" b="b"/>
            <a:pathLst>
              <a:path w="541" h="710" extrusionOk="0">
                <a:moveTo>
                  <a:pt x="425" y="1"/>
                </a:moveTo>
                <a:cubicBezTo>
                  <a:pt x="419" y="60"/>
                  <a:pt x="393" y="122"/>
                  <a:pt x="354" y="174"/>
                </a:cubicBezTo>
                <a:lnTo>
                  <a:pt x="219" y="348"/>
                </a:lnTo>
                <a:cubicBezTo>
                  <a:pt x="170" y="411"/>
                  <a:pt x="100" y="443"/>
                  <a:pt x="35" y="443"/>
                </a:cubicBezTo>
                <a:cubicBezTo>
                  <a:pt x="23" y="443"/>
                  <a:pt x="12" y="442"/>
                  <a:pt x="0" y="440"/>
                </a:cubicBezTo>
                <a:lnTo>
                  <a:pt x="0" y="440"/>
                </a:lnTo>
                <a:lnTo>
                  <a:pt x="94" y="620"/>
                </a:lnTo>
                <a:cubicBezTo>
                  <a:pt x="125" y="679"/>
                  <a:pt x="184" y="709"/>
                  <a:pt x="243" y="709"/>
                </a:cubicBezTo>
                <a:cubicBezTo>
                  <a:pt x="293" y="709"/>
                  <a:pt x="344" y="687"/>
                  <a:pt x="377" y="641"/>
                </a:cubicBezTo>
                <a:lnTo>
                  <a:pt x="478" y="506"/>
                </a:lnTo>
                <a:cubicBezTo>
                  <a:pt x="526" y="443"/>
                  <a:pt x="540" y="362"/>
                  <a:pt x="514" y="289"/>
                </a:cubicBezTo>
                <a:lnTo>
                  <a:pt x="42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2894717" y="2243960"/>
            <a:ext cx="85348" cy="77969"/>
          </a:xfrm>
          <a:custGeom>
            <a:avLst/>
            <a:gdLst/>
            <a:ahLst/>
            <a:cxnLst/>
            <a:rect l="l" t="t" r="r" b="b"/>
            <a:pathLst>
              <a:path w="2404" h="2196" extrusionOk="0">
                <a:moveTo>
                  <a:pt x="1772" y="0"/>
                </a:moveTo>
                <a:cubicBezTo>
                  <a:pt x="1672" y="0"/>
                  <a:pt x="1569" y="37"/>
                  <a:pt x="1476" y="125"/>
                </a:cubicBezTo>
                <a:cubicBezTo>
                  <a:pt x="1458" y="141"/>
                  <a:pt x="1442" y="157"/>
                  <a:pt x="1425" y="174"/>
                </a:cubicBezTo>
                <a:lnTo>
                  <a:pt x="113" y="1654"/>
                </a:lnTo>
                <a:cubicBezTo>
                  <a:pt x="1" y="1783"/>
                  <a:pt x="5" y="1977"/>
                  <a:pt x="126" y="2100"/>
                </a:cubicBezTo>
                <a:cubicBezTo>
                  <a:pt x="189" y="2163"/>
                  <a:pt x="272" y="2195"/>
                  <a:pt x="356" y="2195"/>
                </a:cubicBezTo>
                <a:cubicBezTo>
                  <a:pt x="432" y="2195"/>
                  <a:pt x="510" y="2168"/>
                  <a:pt x="572" y="2113"/>
                </a:cubicBezTo>
                <a:lnTo>
                  <a:pt x="2053" y="802"/>
                </a:lnTo>
                <a:cubicBezTo>
                  <a:pt x="2070" y="786"/>
                  <a:pt x="2087" y="769"/>
                  <a:pt x="2103" y="753"/>
                </a:cubicBezTo>
                <a:cubicBezTo>
                  <a:pt x="2403" y="433"/>
                  <a:pt x="2111" y="0"/>
                  <a:pt x="17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9"/>
          <p:cNvSpPr/>
          <p:nvPr/>
        </p:nvSpPr>
        <p:spPr>
          <a:xfrm>
            <a:off x="2896315" y="2245132"/>
            <a:ext cx="81975" cy="76868"/>
          </a:xfrm>
          <a:custGeom>
            <a:avLst/>
            <a:gdLst/>
            <a:ahLst/>
            <a:cxnLst/>
            <a:rect l="l" t="t" r="r" b="b"/>
            <a:pathLst>
              <a:path w="2309" h="2165" extrusionOk="0">
                <a:moveTo>
                  <a:pt x="1892" y="0"/>
                </a:moveTo>
                <a:lnTo>
                  <a:pt x="1892" y="0"/>
                </a:lnTo>
                <a:cubicBezTo>
                  <a:pt x="1967" y="148"/>
                  <a:pt x="1964" y="334"/>
                  <a:pt x="1815" y="494"/>
                </a:cubicBezTo>
                <a:cubicBezTo>
                  <a:pt x="1800" y="511"/>
                  <a:pt x="1785" y="527"/>
                  <a:pt x="1766" y="544"/>
                </a:cubicBezTo>
                <a:lnTo>
                  <a:pt x="285" y="1855"/>
                </a:lnTo>
                <a:cubicBezTo>
                  <a:pt x="225" y="1911"/>
                  <a:pt x="147" y="1937"/>
                  <a:pt x="69" y="1937"/>
                </a:cubicBezTo>
                <a:cubicBezTo>
                  <a:pt x="46" y="1937"/>
                  <a:pt x="23" y="1936"/>
                  <a:pt x="0" y="1930"/>
                </a:cubicBezTo>
                <a:lnTo>
                  <a:pt x="0" y="1930"/>
                </a:lnTo>
                <a:cubicBezTo>
                  <a:pt x="16" y="1980"/>
                  <a:pt x="43" y="2029"/>
                  <a:pt x="82" y="2070"/>
                </a:cubicBezTo>
                <a:cubicBezTo>
                  <a:pt x="145" y="2131"/>
                  <a:pt x="230" y="2165"/>
                  <a:pt x="312" y="2165"/>
                </a:cubicBezTo>
                <a:cubicBezTo>
                  <a:pt x="390" y="2165"/>
                  <a:pt x="468" y="2137"/>
                  <a:pt x="528" y="2081"/>
                </a:cubicBezTo>
                <a:lnTo>
                  <a:pt x="2009" y="770"/>
                </a:lnTo>
                <a:cubicBezTo>
                  <a:pt x="2025" y="753"/>
                  <a:pt x="2042" y="736"/>
                  <a:pt x="2058" y="720"/>
                </a:cubicBezTo>
                <a:cubicBezTo>
                  <a:pt x="2308" y="454"/>
                  <a:pt x="2147" y="110"/>
                  <a:pt x="18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9"/>
          <p:cNvSpPr/>
          <p:nvPr/>
        </p:nvSpPr>
        <p:spPr>
          <a:xfrm>
            <a:off x="2860137" y="2390236"/>
            <a:ext cx="128200" cy="38274"/>
          </a:xfrm>
          <a:custGeom>
            <a:avLst/>
            <a:gdLst/>
            <a:ahLst/>
            <a:cxnLst/>
            <a:rect l="l" t="t" r="r" b="b"/>
            <a:pathLst>
              <a:path w="3611" h="1078" extrusionOk="0">
                <a:moveTo>
                  <a:pt x="228" y="0"/>
                </a:moveTo>
                <a:cubicBezTo>
                  <a:pt x="102" y="0"/>
                  <a:pt x="0" y="101"/>
                  <a:pt x="0" y="226"/>
                </a:cubicBezTo>
                <a:lnTo>
                  <a:pt x="0" y="851"/>
                </a:lnTo>
                <a:cubicBezTo>
                  <a:pt x="0" y="976"/>
                  <a:pt x="101" y="1078"/>
                  <a:pt x="228" y="1078"/>
                </a:cubicBezTo>
                <a:lnTo>
                  <a:pt x="3385" y="1078"/>
                </a:lnTo>
                <a:cubicBezTo>
                  <a:pt x="3510" y="1078"/>
                  <a:pt x="3611" y="976"/>
                  <a:pt x="3611" y="851"/>
                </a:cubicBezTo>
                <a:lnTo>
                  <a:pt x="3611" y="226"/>
                </a:lnTo>
                <a:cubicBezTo>
                  <a:pt x="3611" y="102"/>
                  <a:pt x="3510" y="0"/>
                  <a:pt x="3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2966257" y="2390236"/>
            <a:ext cx="22083" cy="38274"/>
          </a:xfrm>
          <a:custGeom>
            <a:avLst/>
            <a:gdLst/>
            <a:ahLst/>
            <a:cxnLst/>
            <a:rect l="l" t="t" r="r" b="b"/>
            <a:pathLst>
              <a:path w="622" h="1078" extrusionOk="0">
                <a:moveTo>
                  <a:pt x="399" y="0"/>
                </a:moveTo>
                <a:cubicBezTo>
                  <a:pt x="398" y="0"/>
                  <a:pt x="397" y="0"/>
                  <a:pt x="396" y="0"/>
                </a:cubicBezTo>
                <a:lnTo>
                  <a:pt x="0" y="0"/>
                </a:lnTo>
                <a:cubicBezTo>
                  <a:pt x="124" y="0"/>
                  <a:pt x="226" y="101"/>
                  <a:pt x="226" y="227"/>
                </a:cubicBezTo>
                <a:lnTo>
                  <a:pt x="226" y="851"/>
                </a:lnTo>
                <a:cubicBezTo>
                  <a:pt x="226" y="976"/>
                  <a:pt x="125" y="1078"/>
                  <a:pt x="0" y="1078"/>
                </a:cubicBezTo>
                <a:lnTo>
                  <a:pt x="396" y="1078"/>
                </a:lnTo>
                <a:cubicBezTo>
                  <a:pt x="520" y="1078"/>
                  <a:pt x="622" y="977"/>
                  <a:pt x="622" y="851"/>
                </a:cubicBezTo>
                <a:lnTo>
                  <a:pt x="622" y="227"/>
                </a:lnTo>
                <a:cubicBezTo>
                  <a:pt x="622" y="102"/>
                  <a:pt x="522" y="0"/>
                  <a:pt x="3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59"/>
          <p:cNvGrpSpPr/>
          <p:nvPr/>
        </p:nvGrpSpPr>
        <p:grpSpPr>
          <a:xfrm>
            <a:off x="2142749" y="2188716"/>
            <a:ext cx="327024" cy="295002"/>
            <a:chOff x="2142749" y="2188716"/>
            <a:chExt cx="327024" cy="295002"/>
          </a:xfrm>
        </p:grpSpPr>
        <p:sp>
          <p:nvSpPr>
            <p:cNvPr id="4940" name="Google Shape;4940;p59"/>
            <p:cNvSpPr/>
            <p:nvPr/>
          </p:nvSpPr>
          <p:spPr>
            <a:xfrm>
              <a:off x="2275036" y="2416260"/>
              <a:ext cx="62449" cy="40618"/>
            </a:xfrm>
            <a:custGeom>
              <a:avLst/>
              <a:gdLst/>
              <a:ahLst/>
              <a:cxnLst/>
              <a:rect l="l" t="t" r="r" b="b"/>
              <a:pathLst>
                <a:path w="1759" h="1144" extrusionOk="0">
                  <a:moveTo>
                    <a:pt x="150" y="1"/>
                  </a:moveTo>
                  <a:cubicBezTo>
                    <a:pt x="150" y="1"/>
                    <a:pt x="100" y="741"/>
                    <a:pt x="1" y="1144"/>
                  </a:cubicBezTo>
                  <a:lnTo>
                    <a:pt x="1759" y="1144"/>
                  </a:lnTo>
                  <a:cubicBezTo>
                    <a:pt x="1661" y="741"/>
                    <a:pt x="1611" y="1"/>
                    <a:pt x="1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9"/>
            <p:cNvSpPr/>
            <p:nvPr/>
          </p:nvSpPr>
          <p:spPr>
            <a:xfrm>
              <a:off x="2318244" y="2416260"/>
              <a:ext cx="19242" cy="40618"/>
            </a:xfrm>
            <a:custGeom>
              <a:avLst/>
              <a:gdLst/>
              <a:ahLst/>
              <a:cxnLst/>
              <a:rect l="l" t="t" r="r" b="b"/>
              <a:pathLst>
                <a:path w="542" h="1144" extrusionOk="0">
                  <a:moveTo>
                    <a:pt x="1" y="1"/>
                  </a:moveTo>
                  <a:cubicBezTo>
                    <a:pt x="1" y="1"/>
                    <a:pt x="51" y="741"/>
                    <a:pt x="151" y="1144"/>
                  </a:cubicBezTo>
                  <a:lnTo>
                    <a:pt x="542" y="1144"/>
                  </a:lnTo>
                  <a:cubicBezTo>
                    <a:pt x="444" y="741"/>
                    <a:pt x="394" y="1"/>
                    <a:pt x="3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9"/>
            <p:cNvSpPr/>
            <p:nvPr/>
          </p:nvSpPr>
          <p:spPr>
            <a:xfrm>
              <a:off x="2208147" y="2456131"/>
              <a:ext cx="196222" cy="27587"/>
            </a:xfrm>
            <a:custGeom>
              <a:avLst/>
              <a:gdLst/>
              <a:ahLst/>
              <a:cxnLst/>
              <a:rect l="l" t="t" r="r" b="b"/>
              <a:pathLst>
                <a:path w="5527" h="777" extrusionOk="0">
                  <a:moveTo>
                    <a:pt x="589" y="0"/>
                  </a:moveTo>
                  <a:cubicBezTo>
                    <a:pt x="264" y="0"/>
                    <a:pt x="1" y="265"/>
                    <a:pt x="1" y="589"/>
                  </a:cubicBezTo>
                  <a:lnTo>
                    <a:pt x="1" y="776"/>
                  </a:lnTo>
                  <a:lnTo>
                    <a:pt x="5527" y="776"/>
                  </a:lnTo>
                  <a:lnTo>
                    <a:pt x="5527" y="589"/>
                  </a:lnTo>
                  <a:cubicBezTo>
                    <a:pt x="5527" y="264"/>
                    <a:pt x="5262" y="0"/>
                    <a:pt x="4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2369405" y="2456131"/>
              <a:ext cx="34934" cy="27587"/>
            </a:xfrm>
            <a:custGeom>
              <a:avLst/>
              <a:gdLst/>
              <a:ahLst/>
              <a:cxnLst/>
              <a:rect l="l" t="t" r="r" b="b"/>
              <a:pathLst>
                <a:path w="984" h="777" extrusionOk="0">
                  <a:moveTo>
                    <a:pt x="0" y="0"/>
                  </a:moveTo>
                  <a:cubicBezTo>
                    <a:pt x="327" y="0"/>
                    <a:pt x="589" y="265"/>
                    <a:pt x="589" y="589"/>
                  </a:cubicBezTo>
                  <a:lnTo>
                    <a:pt x="589" y="776"/>
                  </a:lnTo>
                  <a:lnTo>
                    <a:pt x="983" y="776"/>
                  </a:lnTo>
                  <a:lnTo>
                    <a:pt x="983" y="589"/>
                  </a:lnTo>
                  <a:cubicBezTo>
                    <a:pt x="983" y="265"/>
                    <a:pt x="720" y="0"/>
                    <a:pt x="39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2142749" y="2208456"/>
              <a:ext cx="327014" cy="203657"/>
            </a:xfrm>
            <a:custGeom>
              <a:avLst/>
              <a:gdLst/>
              <a:ahLst/>
              <a:cxnLst/>
              <a:rect l="l" t="t" r="r" b="b"/>
              <a:pathLst>
                <a:path w="9211" h="5736" extrusionOk="0">
                  <a:moveTo>
                    <a:pt x="339" y="0"/>
                  </a:moveTo>
                  <a:cubicBezTo>
                    <a:pt x="152" y="0"/>
                    <a:pt x="1" y="153"/>
                    <a:pt x="1" y="340"/>
                  </a:cubicBezTo>
                  <a:lnTo>
                    <a:pt x="1" y="5396"/>
                  </a:lnTo>
                  <a:cubicBezTo>
                    <a:pt x="1" y="5585"/>
                    <a:pt x="152" y="5736"/>
                    <a:pt x="339" y="5736"/>
                  </a:cubicBezTo>
                  <a:lnTo>
                    <a:pt x="8872" y="5736"/>
                  </a:lnTo>
                  <a:cubicBezTo>
                    <a:pt x="9060" y="5736"/>
                    <a:pt x="9211" y="5585"/>
                    <a:pt x="9211" y="5396"/>
                  </a:cubicBezTo>
                  <a:lnTo>
                    <a:pt x="9211" y="340"/>
                  </a:lnTo>
                  <a:cubicBezTo>
                    <a:pt x="9211" y="151"/>
                    <a:pt x="9060" y="0"/>
                    <a:pt x="8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2444601" y="2203983"/>
              <a:ext cx="25171" cy="213598"/>
            </a:xfrm>
            <a:custGeom>
              <a:avLst/>
              <a:gdLst/>
              <a:ahLst/>
              <a:cxnLst/>
              <a:rect l="l" t="t" r="r" b="b"/>
              <a:pathLst>
                <a:path w="709" h="6016" extrusionOk="0">
                  <a:moveTo>
                    <a:pt x="1" y="1"/>
                  </a:moveTo>
                  <a:cubicBezTo>
                    <a:pt x="188" y="1"/>
                    <a:pt x="339" y="152"/>
                    <a:pt x="339" y="339"/>
                  </a:cubicBezTo>
                  <a:lnTo>
                    <a:pt x="339" y="5678"/>
                  </a:lnTo>
                  <a:cubicBezTo>
                    <a:pt x="339" y="5865"/>
                    <a:pt x="186" y="6016"/>
                    <a:pt x="1" y="6016"/>
                  </a:cubicBezTo>
                  <a:lnTo>
                    <a:pt x="370" y="6016"/>
                  </a:lnTo>
                  <a:cubicBezTo>
                    <a:pt x="558" y="6016"/>
                    <a:pt x="709" y="5865"/>
                    <a:pt x="709" y="5678"/>
                  </a:cubicBezTo>
                  <a:lnTo>
                    <a:pt x="709" y="339"/>
                  </a:lnTo>
                  <a:cubicBezTo>
                    <a:pt x="709" y="153"/>
                    <a:pt x="558" y="1"/>
                    <a:pt x="370"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9"/>
            <p:cNvSpPr/>
            <p:nvPr/>
          </p:nvSpPr>
          <p:spPr>
            <a:xfrm>
              <a:off x="2142749" y="2382567"/>
              <a:ext cx="327014" cy="35079"/>
            </a:xfrm>
            <a:custGeom>
              <a:avLst/>
              <a:gdLst/>
              <a:ahLst/>
              <a:cxnLst/>
              <a:rect l="l" t="t" r="r" b="b"/>
              <a:pathLst>
                <a:path w="9211" h="988" extrusionOk="0">
                  <a:moveTo>
                    <a:pt x="1" y="0"/>
                  </a:moveTo>
                  <a:lnTo>
                    <a:pt x="1" y="649"/>
                  </a:lnTo>
                  <a:cubicBezTo>
                    <a:pt x="1" y="836"/>
                    <a:pt x="152" y="987"/>
                    <a:pt x="339" y="987"/>
                  </a:cubicBezTo>
                  <a:lnTo>
                    <a:pt x="8872" y="987"/>
                  </a:lnTo>
                  <a:cubicBezTo>
                    <a:pt x="9060" y="987"/>
                    <a:pt x="9211" y="836"/>
                    <a:pt x="9211" y="649"/>
                  </a:cubicBezTo>
                  <a:lnTo>
                    <a:pt x="9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9"/>
            <p:cNvSpPr/>
            <p:nvPr/>
          </p:nvSpPr>
          <p:spPr>
            <a:xfrm>
              <a:off x="2444601" y="2382567"/>
              <a:ext cx="25171" cy="35008"/>
            </a:xfrm>
            <a:custGeom>
              <a:avLst/>
              <a:gdLst/>
              <a:ahLst/>
              <a:cxnLst/>
              <a:rect l="l" t="t" r="r" b="b"/>
              <a:pathLst>
                <a:path w="709" h="986" extrusionOk="0">
                  <a:moveTo>
                    <a:pt x="339" y="0"/>
                  </a:moveTo>
                  <a:lnTo>
                    <a:pt x="339" y="648"/>
                  </a:lnTo>
                  <a:cubicBezTo>
                    <a:pt x="339" y="835"/>
                    <a:pt x="186" y="986"/>
                    <a:pt x="1" y="986"/>
                  </a:cubicBezTo>
                  <a:lnTo>
                    <a:pt x="370" y="986"/>
                  </a:lnTo>
                  <a:cubicBezTo>
                    <a:pt x="558" y="986"/>
                    <a:pt x="709" y="835"/>
                    <a:pt x="709" y="648"/>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2251852" y="2252516"/>
              <a:ext cx="108780" cy="108823"/>
            </a:xfrm>
            <a:custGeom>
              <a:avLst/>
              <a:gdLst/>
              <a:ahLst/>
              <a:cxnLst/>
              <a:rect l="l" t="t" r="r" b="b"/>
              <a:pathLst>
                <a:path w="3064" h="3065" extrusionOk="0">
                  <a:moveTo>
                    <a:pt x="156" y="1"/>
                  </a:moveTo>
                  <a:cubicBezTo>
                    <a:pt x="71" y="1"/>
                    <a:pt x="0" y="70"/>
                    <a:pt x="0" y="156"/>
                  </a:cubicBezTo>
                  <a:lnTo>
                    <a:pt x="0" y="2909"/>
                  </a:lnTo>
                  <a:cubicBezTo>
                    <a:pt x="0" y="2994"/>
                    <a:pt x="69" y="3065"/>
                    <a:pt x="156" y="3065"/>
                  </a:cubicBezTo>
                  <a:lnTo>
                    <a:pt x="2908" y="3065"/>
                  </a:lnTo>
                  <a:cubicBezTo>
                    <a:pt x="2993" y="3065"/>
                    <a:pt x="3064" y="2996"/>
                    <a:pt x="3064" y="2909"/>
                  </a:cubicBezTo>
                  <a:lnTo>
                    <a:pt x="3064" y="156"/>
                  </a:lnTo>
                  <a:cubicBezTo>
                    <a:pt x="3064" y="71"/>
                    <a:pt x="2995" y="1"/>
                    <a:pt x="2908" y="1"/>
                  </a:cubicBezTo>
                  <a:close/>
                </a:path>
              </a:pathLst>
            </a:custGeom>
            <a:solidFill>
              <a:srgbClr val="F5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2251852" y="2252516"/>
              <a:ext cx="108780" cy="108823"/>
            </a:xfrm>
            <a:custGeom>
              <a:avLst/>
              <a:gdLst/>
              <a:ahLst/>
              <a:cxnLst/>
              <a:rect l="l" t="t" r="r" b="b"/>
              <a:pathLst>
                <a:path w="3064" h="3065" extrusionOk="0">
                  <a:moveTo>
                    <a:pt x="156" y="1"/>
                  </a:moveTo>
                  <a:cubicBezTo>
                    <a:pt x="71" y="1"/>
                    <a:pt x="0" y="70"/>
                    <a:pt x="0" y="156"/>
                  </a:cubicBezTo>
                  <a:lnTo>
                    <a:pt x="0" y="2909"/>
                  </a:lnTo>
                  <a:cubicBezTo>
                    <a:pt x="0" y="2994"/>
                    <a:pt x="69" y="3065"/>
                    <a:pt x="156" y="3065"/>
                  </a:cubicBezTo>
                  <a:lnTo>
                    <a:pt x="2908" y="3065"/>
                  </a:lnTo>
                  <a:cubicBezTo>
                    <a:pt x="2993" y="3065"/>
                    <a:pt x="3064" y="2996"/>
                    <a:pt x="3064" y="2909"/>
                  </a:cubicBezTo>
                  <a:lnTo>
                    <a:pt x="3064" y="156"/>
                  </a:lnTo>
                  <a:cubicBezTo>
                    <a:pt x="3064" y="71"/>
                    <a:pt x="2995" y="1"/>
                    <a:pt x="290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2341960" y="2252516"/>
              <a:ext cx="18674" cy="108823"/>
            </a:xfrm>
            <a:custGeom>
              <a:avLst/>
              <a:gdLst/>
              <a:ahLst/>
              <a:cxnLst/>
              <a:rect l="l" t="t" r="r" b="b"/>
              <a:pathLst>
                <a:path w="526" h="3065" extrusionOk="0">
                  <a:moveTo>
                    <a:pt x="1" y="1"/>
                  </a:moveTo>
                  <a:cubicBezTo>
                    <a:pt x="86" y="1"/>
                    <a:pt x="155" y="70"/>
                    <a:pt x="155" y="156"/>
                  </a:cubicBezTo>
                  <a:lnTo>
                    <a:pt x="155" y="2909"/>
                  </a:lnTo>
                  <a:cubicBezTo>
                    <a:pt x="155" y="2994"/>
                    <a:pt x="87" y="3065"/>
                    <a:pt x="1" y="3065"/>
                  </a:cubicBezTo>
                  <a:lnTo>
                    <a:pt x="370" y="3065"/>
                  </a:lnTo>
                  <a:cubicBezTo>
                    <a:pt x="455" y="3065"/>
                    <a:pt x="526" y="2996"/>
                    <a:pt x="526" y="2909"/>
                  </a:cubicBezTo>
                  <a:lnTo>
                    <a:pt x="526" y="156"/>
                  </a:lnTo>
                  <a:cubicBezTo>
                    <a:pt x="526" y="71"/>
                    <a:pt x="455"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2142749" y="2203983"/>
              <a:ext cx="327014" cy="27339"/>
            </a:xfrm>
            <a:custGeom>
              <a:avLst/>
              <a:gdLst/>
              <a:ahLst/>
              <a:cxnLst/>
              <a:rect l="l" t="t" r="r" b="b"/>
              <a:pathLst>
                <a:path w="9211" h="770" extrusionOk="0">
                  <a:moveTo>
                    <a:pt x="339" y="1"/>
                  </a:moveTo>
                  <a:cubicBezTo>
                    <a:pt x="152" y="1"/>
                    <a:pt x="1" y="152"/>
                    <a:pt x="1" y="339"/>
                  </a:cubicBezTo>
                  <a:lnTo>
                    <a:pt x="1" y="769"/>
                  </a:lnTo>
                  <a:lnTo>
                    <a:pt x="9211" y="769"/>
                  </a:lnTo>
                  <a:lnTo>
                    <a:pt x="9211" y="339"/>
                  </a:lnTo>
                  <a:cubicBezTo>
                    <a:pt x="9211" y="153"/>
                    <a:pt x="9060" y="1"/>
                    <a:pt x="88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9"/>
            <p:cNvSpPr/>
            <p:nvPr/>
          </p:nvSpPr>
          <p:spPr>
            <a:xfrm>
              <a:off x="2444601" y="2203983"/>
              <a:ext cx="25171" cy="27339"/>
            </a:xfrm>
            <a:custGeom>
              <a:avLst/>
              <a:gdLst/>
              <a:ahLst/>
              <a:cxnLst/>
              <a:rect l="l" t="t" r="r" b="b"/>
              <a:pathLst>
                <a:path w="709" h="770" extrusionOk="0">
                  <a:moveTo>
                    <a:pt x="1" y="1"/>
                  </a:moveTo>
                  <a:cubicBezTo>
                    <a:pt x="188" y="1"/>
                    <a:pt x="339" y="152"/>
                    <a:pt x="339" y="339"/>
                  </a:cubicBezTo>
                  <a:lnTo>
                    <a:pt x="339" y="769"/>
                  </a:lnTo>
                  <a:lnTo>
                    <a:pt x="709" y="769"/>
                  </a:lnTo>
                  <a:lnTo>
                    <a:pt x="709" y="339"/>
                  </a:lnTo>
                  <a:cubicBezTo>
                    <a:pt x="709" y="153"/>
                    <a:pt x="558"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9"/>
            <p:cNvSpPr/>
            <p:nvPr/>
          </p:nvSpPr>
          <p:spPr>
            <a:xfrm>
              <a:off x="2385949" y="2231321"/>
              <a:ext cx="83821" cy="86916"/>
            </a:xfrm>
            <a:custGeom>
              <a:avLst/>
              <a:gdLst/>
              <a:ahLst/>
              <a:cxnLst/>
              <a:rect l="l" t="t" r="r" b="b"/>
              <a:pathLst>
                <a:path w="2361" h="2448" extrusionOk="0">
                  <a:moveTo>
                    <a:pt x="1" y="1"/>
                  </a:moveTo>
                  <a:lnTo>
                    <a:pt x="1" y="2447"/>
                  </a:lnTo>
                  <a:lnTo>
                    <a:pt x="2361" y="2447"/>
                  </a:lnTo>
                  <a:lnTo>
                    <a:pt x="23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2456602" y="2231321"/>
              <a:ext cx="13171" cy="86916"/>
            </a:xfrm>
            <a:custGeom>
              <a:avLst/>
              <a:gdLst/>
              <a:ahLst/>
              <a:cxnLst/>
              <a:rect l="l" t="t" r="r" b="b"/>
              <a:pathLst>
                <a:path w="371" h="2448" extrusionOk="0">
                  <a:moveTo>
                    <a:pt x="1" y="1"/>
                  </a:moveTo>
                  <a:lnTo>
                    <a:pt x="1" y="2447"/>
                  </a:lnTo>
                  <a:lnTo>
                    <a:pt x="371" y="2447"/>
                  </a:lnTo>
                  <a:lnTo>
                    <a:pt x="3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2385949" y="2318198"/>
              <a:ext cx="83821" cy="64406"/>
            </a:xfrm>
            <a:custGeom>
              <a:avLst/>
              <a:gdLst/>
              <a:ahLst/>
              <a:cxnLst/>
              <a:rect l="l" t="t" r="r" b="b"/>
              <a:pathLst>
                <a:path w="2361" h="1814" extrusionOk="0">
                  <a:moveTo>
                    <a:pt x="1" y="0"/>
                  </a:moveTo>
                  <a:lnTo>
                    <a:pt x="1" y="1813"/>
                  </a:lnTo>
                  <a:lnTo>
                    <a:pt x="2361" y="1813"/>
                  </a:lnTo>
                  <a:lnTo>
                    <a:pt x="23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2456602" y="2318198"/>
              <a:ext cx="13171" cy="64406"/>
            </a:xfrm>
            <a:custGeom>
              <a:avLst/>
              <a:gdLst/>
              <a:ahLst/>
              <a:cxnLst/>
              <a:rect l="l" t="t" r="r" b="b"/>
              <a:pathLst>
                <a:path w="371" h="1814" extrusionOk="0">
                  <a:moveTo>
                    <a:pt x="1" y="0"/>
                  </a:moveTo>
                  <a:lnTo>
                    <a:pt x="1" y="1813"/>
                  </a:lnTo>
                  <a:lnTo>
                    <a:pt x="371" y="1813"/>
                  </a:lnTo>
                  <a:lnTo>
                    <a:pt x="3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2396991" y="2336483"/>
              <a:ext cx="17148" cy="9835"/>
            </a:xfrm>
            <a:custGeom>
              <a:avLst/>
              <a:gdLst/>
              <a:ahLst/>
              <a:cxnLst/>
              <a:rect l="l" t="t" r="r" b="b"/>
              <a:pathLst>
                <a:path w="483" h="277" extrusionOk="0">
                  <a:moveTo>
                    <a:pt x="140" y="0"/>
                  </a:moveTo>
                  <a:cubicBezTo>
                    <a:pt x="64" y="0"/>
                    <a:pt x="0" y="61"/>
                    <a:pt x="0" y="138"/>
                  </a:cubicBezTo>
                  <a:cubicBezTo>
                    <a:pt x="0" y="213"/>
                    <a:pt x="62" y="277"/>
                    <a:pt x="140" y="277"/>
                  </a:cubicBezTo>
                  <a:lnTo>
                    <a:pt x="344" y="277"/>
                  </a:lnTo>
                  <a:cubicBezTo>
                    <a:pt x="421" y="277"/>
                    <a:pt x="483" y="213"/>
                    <a:pt x="483" y="138"/>
                  </a:cubicBezTo>
                  <a:cubicBezTo>
                    <a:pt x="483" y="62"/>
                    <a:pt x="422" y="0"/>
                    <a:pt x="34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9"/>
            <p:cNvSpPr/>
            <p:nvPr/>
          </p:nvSpPr>
          <p:spPr>
            <a:xfrm>
              <a:off x="2420708" y="2336483"/>
              <a:ext cx="38094" cy="9835"/>
            </a:xfrm>
            <a:custGeom>
              <a:avLst/>
              <a:gdLst/>
              <a:ahLst/>
              <a:cxnLst/>
              <a:rect l="l" t="t" r="r" b="b"/>
              <a:pathLst>
                <a:path w="1073" h="277" extrusionOk="0">
                  <a:moveTo>
                    <a:pt x="138" y="0"/>
                  </a:moveTo>
                  <a:cubicBezTo>
                    <a:pt x="64" y="0"/>
                    <a:pt x="0" y="61"/>
                    <a:pt x="0" y="138"/>
                  </a:cubicBezTo>
                  <a:cubicBezTo>
                    <a:pt x="0" y="213"/>
                    <a:pt x="62" y="277"/>
                    <a:pt x="138" y="277"/>
                  </a:cubicBezTo>
                  <a:lnTo>
                    <a:pt x="934" y="277"/>
                  </a:lnTo>
                  <a:cubicBezTo>
                    <a:pt x="1009" y="277"/>
                    <a:pt x="1072" y="213"/>
                    <a:pt x="1072" y="138"/>
                  </a:cubicBezTo>
                  <a:cubicBezTo>
                    <a:pt x="1072" y="62"/>
                    <a:pt x="1012" y="0"/>
                    <a:pt x="9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9"/>
            <p:cNvSpPr/>
            <p:nvPr/>
          </p:nvSpPr>
          <p:spPr>
            <a:xfrm>
              <a:off x="2396991" y="2354448"/>
              <a:ext cx="17148" cy="9870"/>
            </a:xfrm>
            <a:custGeom>
              <a:avLst/>
              <a:gdLst/>
              <a:ahLst/>
              <a:cxnLst/>
              <a:rect l="l" t="t" r="r" b="b"/>
              <a:pathLst>
                <a:path w="483" h="278" extrusionOk="0">
                  <a:moveTo>
                    <a:pt x="140" y="1"/>
                  </a:moveTo>
                  <a:cubicBezTo>
                    <a:pt x="64" y="1"/>
                    <a:pt x="0" y="61"/>
                    <a:pt x="0" y="139"/>
                  </a:cubicBezTo>
                  <a:cubicBezTo>
                    <a:pt x="0" y="215"/>
                    <a:pt x="62" y="277"/>
                    <a:pt x="140" y="277"/>
                  </a:cubicBezTo>
                  <a:lnTo>
                    <a:pt x="344" y="277"/>
                  </a:lnTo>
                  <a:cubicBezTo>
                    <a:pt x="421" y="277"/>
                    <a:pt x="483" y="217"/>
                    <a:pt x="483" y="139"/>
                  </a:cubicBezTo>
                  <a:cubicBezTo>
                    <a:pt x="483" y="64"/>
                    <a:pt x="422" y="1"/>
                    <a:pt x="3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2420708" y="2354448"/>
              <a:ext cx="38094" cy="9870"/>
            </a:xfrm>
            <a:custGeom>
              <a:avLst/>
              <a:gdLst/>
              <a:ahLst/>
              <a:cxnLst/>
              <a:rect l="l" t="t" r="r" b="b"/>
              <a:pathLst>
                <a:path w="1073" h="278" extrusionOk="0">
                  <a:moveTo>
                    <a:pt x="138" y="1"/>
                  </a:moveTo>
                  <a:cubicBezTo>
                    <a:pt x="64" y="1"/>
                    <a:pt x="0" y="61"/>
                    <a:pt x="0" y="139"/>
                  </a:cubicBezTo>
                  <a:cubicBezTo>
                    <a:pt x="0" y="215"/>
                    <a:pt x="62" y="277"/>
                    <a:pt x="138" y="277"/>
                  </a:cubicBezTo>
                  <a:lnTo>
                    <a:pt x="934" y="277"/>
                  </a:lnTo>
                  <a:cubicBezTo>
                    <a:pt x="1009" y="277"/>
                    <a:pt x="1072" y="217"/>
                    <a:pt x="1072" y="139"/>
                  </a:cubicBezTo>
                  <a:cubicBezTo>
                    <a:pt x="1072" y="64"/>
                    <a:pt x="1012" y="1"/>
                    <a:pt x="9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2396991" y="2244244"/>
              <a:ext cx="61810" cy="9870"/>
            </a:xfrm>
            <a:custGeom>
              <a:avLst/>
              <a:gdLst/>
              <a:ahLst/>
              <a:cxnLst/>
              <a:rect l="l" t="t" r="r" b="b"/>
              <a:pathLst>
                <a:path w="1741" h="278" extrusionOk="0">
                  <a:moveTo>
                    <a:pt x="139" y="1"/>
                  </a:moveTo>
                  <a:cubicBezTo>
                    <a:pt x="64" y="1"/>
                    <a:pt x="0" y="63"/>
                    <a:pt x="0" y="139"/>
                  </a:cubicBezTo>
                  <a:cubicBezTo>
                    <a:pt x="0" y="214"/>
                    <a:pt x="62" y="277"/>
                    <a:pt x="139" y="277"/>
                  </a:cubicBezTo>
                  <a:lnTo>
                    <a:pt x="1602" y="277"/>
                  </a:lnTo>
                  <a:cubicBezTo>
                    <a:pt x="1677" y="277"/>
                    <a:pt x="1740" y="214"/>
                    <a:pt x="1740" y="139"/>
                  </a:cubicBezTo>
                  <a:cubicBezTo>
                    <a:pt x="1740" y="63"/>
                    <a:pt x="1680" y="1"/>
                    <a:pt x="160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9"/>
            <p:cNvSpPr/>
            <p:nvPr/>
          </p:nvSpPr>
          <p:spPr>
            <a:xfrm>
              <a:off x="2396991" y="2261250"/>
              <a:ext cx="61810" cy="9906"/>
            </a:xfrm>
            <a:custGeom>
              <a:avLst/>
              <a:gdLst/>
              <a:ahLst/>
              <a:cxnLst/>
              <a:rect l="l" t="t" r="r" b="b"/>
              <a:pathLst>
                <a:path w="1741" h="279" extrusionOk="0">
                  <a:moveTo>
                    <a:pt x="139" y="1"/>
                  </a:moveTo>
                  <a:cubicBezTo>
                    <a:pt x="64" y="1"/>
                    <a:pt x="0" y="63"/>
                    <a:pt x="0" y="141"/>
                  </a:cubicBezTo>
                  <a:cubicBezTo>
                    <a:pt x="0" y="215"/>
                    <a:pt x="62" y="279"/>
                    <a:pt x="139" y="279"/>
                  </a:cubicBezTo>
                  <a:lnTo>
                    <a:pt x="1602" y="279"/>
                  </a:lnTo>
                  <a:cubicBezTo>
                    <a:pt x="1677" y="279"/>
                    <a:pt x="1740" y="217"/>
                    <a:pt x="1740" y="141"/>
                  </a:cubicBezTo>
                  <a:cubicBezTo>
                    <a:pt x="1740" y="64"/>
                    <a:pt x="1680" y="1"/>
                    <a:pt x="160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9"/>
            <p:cNvSpPr/>
            <p:nvPr/>
          </p:nvSpPr>
          <p:spPr>
            <a:xfrm>
              <a:off x="2430897" y="2278399"/>
              <a:ext cx="27905" cy="9870"/>
            </a:xfrm>
            <a:custGeom>
              <a:avLst/>
              <a:gdLst/>
              <a:ahLst/>
              <a:cxnLst/>
              <a:rect l="l" t="t" r="r" b="b"/>
              <a:pathLst>
                <a:path w="786" h="278" extrusionOk="0">
                  <a:moveTo>
                    <a:pt x="139" y="0"/>
                  </a:moveTo>
                  <a:cubicBezTo>
                    <a:pt x="64" y="0"/>
                    <a:pt x="1" y="63"/>
                    <a:pt x="1" y="140"/>
                  </a:cubicBezTo>
                  <a:cubicBezTo>
                    <a:pt x="1" y="214"/>
                    <a:pt x="63" y="278"/>
                    <a:pt x="139" y="278"/>
                  </a:cubicBezTo>
                  <a:lnTo>
                    <a:pt x="647" y="278"/>
                  </a:lnTo>
                  <a:cubicBezTo>
                    <a:pt x="722" y="278"/>
                    <a:pt x="785" y="214"/>
                    <a:pt x="785" y="140"/>
                  </a:cubicBezTo>
                  <a:cubicBezTo>
                    <a:pt x="785" y="63"/>
                    <a:pt x="725" y="0"/>
                    <a:pt x="64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2396956" y="2278399"/>
              <a:ext cx="21017" cy="9870"/>
            </a:xfrm>
            <a:custGeom>
              <a:avLst/>
              <a:gdLst/>
              <a:ahLst/>
              <a:cxnLst/>
              <a:rect l="l" t="t" r="r" b="b"/>
              <a:pathLst>
                <a:path w="592" h="278" extrusionOk="0">
                  <a:moveTo>
                    <a:pt x="138" y="0"/>
                  </a:moveTo>
                  <a:cubicBezTo>
                    <a:pt x="63" y="0"/>
                    <a:pt x="0" y="63"/>
                    <a:pt x="0" y="140"/>
                  </a:cubicBezTo>
                  <a:cubicBezTo>
                    <a:pt x="0" y="214"/>
                    <a:pt x="62" y="278"/>
                    <a:pt x="138" y="278"/>
                  </a:cubicBezTo>
                  <a:lnTo>
                    <a:pt x="453" y="278"/>
                  </a:lnTo>
                  <a:cubicBezTo>
                    <a:pt x="531" y="278"/>
                    <a:pt x="591" y="214"/>
                    <a:pt x="591" y="140"/>
                  </a:cubicBezTo>
                  <a:cubicBezTo>
                    <a:pt x="591" y="63"/>
                    <a:pt x="531"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9"/>
            <p:cNvSpPr/>
            <p:nvPr/>
          </p:nvSpPr>
          <p:spPr>
            <a:xfrm>
              <a:off x="2396991" y="2295440"/>
              <a:ext cx="61810" cy="9906"/>
            </a:xfrm>
            <a:custGeom>
              <a:avLst/>
              <a:gdLst/>
              <a:ahLst/>
              <a:cxnLst/>
              <a:rect l="l" t="t" r="r" b="b"/>
              <a:pathLst>
                <a:path w="1741" h="279" extrusionOk="0">
                  <a:moveTo>
                    <a:pt x="139" y="1"/>
                  </a:moveTo>
                  <a:cubicBezTo>
                    <a:pt x="64" y="1"/>
                    <a:pt x="0" y="63"/>
                    <a:pt x="0" y="139"/>
                  </a:cubicBezTo>
                  <a:cubicBezTo>
                    <a:pt x="0" y="215"/>
                    <a:pt x="62" y="278"/>
                    <a:pt x="139" y="278"/>
                  </a:cubicBezTo>
                  <a:lnTo>
                    <a:pt x="1602" y="278"/>
                  </a:lnTo>
                  <a:cubicBezTo>
                    <a:pt x="1677" y="278"/>
                    <a:pt x="1740" y="217"/>
                    <a:pt x="1740" y="139"/>
                  </a:cubicBezTo>
                  <a:cubicBezTo>
                    <a:pt x="1740" y="64"/>
                    <a:pt x="1680" y="1"/>
                    <a:pt x="160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9"/>
            <p:cNvSpPr/>
            <p:nvPr/>
          </p:nvSpPr>
          <p:spPr>
            <a:xfrm>
              <a:off x="2167744" y="2188716"/>
              <a:ext cx="58721" cy="172625"/>
            </a:xfrm>
            <a:custGeom>
              <a:avLst/>
              <a:gdLst/>
              <a:ahLst/>
              <a:cxnLst/>
              <a:rect l="l" t="t" r="r" b="b"/>
              <a:pathLst>
                <a:path w="1654" h="4862" extrusionOk="0">
                  <a:moveTo>
                    <a:pt x="74" y="1"/>
                  </a:moveTo>
                  <a:cubicBezTo>
                    <a:pt x="35" y="1"/>
                    <a:pt x="1" y="34"/>
                    <a:pt x="1" y="74"/>
                  </a:cubicBezTo>
                  <a:lnTo>
                    <a:pt x="1" y="4787"/>
                  </a:lnTo>
                  <a:cubicBezTo>
                    <a:pt x="1" y="4827"/>
                    <a:pt x="32" y="4862"/>
                    <a:pt x="74" y="4862"/>
                  </a:cubicBezTo>
                  <a:lnTo>
                    <a:pt x="1579" y="4862"/>
                  </a:lnTo>
                  <a:cubicBezTo>
                    <a:pt x="1621" y="4862"/>
                    <a:pt x="1654" y="4828"/>
                    <a:pt x="1654" y="4787"/>
                  </a:cubicBezTo>
                  <a:lnTo>
                    <a:pt x="1654" y="74"/>
                  </a:lnTo>
                  <a:cubicBezTo>
                    <a:pt x="1654" y="35"/>
                    <a:pt x="1621" y="1"/>
                    <a:pt x="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9"/>
            <p:cNvSpPr/>
            <p:nvPr/>
          </p:nvSpPr>
          <p:spPr>
            <a:xfrm>
              <a:off x="2210668" y="2188716"/>
              <a:ext cx="15799" cy="172625"/>
            </a:xfrm>
            <a:custGeom>
              <a:avLst/>
              <a:gdLst/>
              <a:ahLst/>
              <a:cxnLst/>
              <a:rect l="l" t="t" r="r" b="b"/>
              <a:pathLst>
                <a:path w="445" h="4862" extrusionOk="0">
                  <a:moveTo>
                    <a:pt x="0" y="1"/>
                  </a:moveTo>
                  <a:cubicBezTo>
                    <a:pt x="42" y="1"/>
                    <a:pt x="74" y="34"/>
                    <a:pt x="74" y="75"/>
                  </a:cubicBezTo>
                  <a:lnTo>
                    <a:pt x="74" y="4788"/>
                  </a:lnTo>
                  <a:cubicBezTo>
                    <a:pt x="74" y="4827"/>
                    <a:pt x="42" y="4862"/>
                    <a:pt x="0" y="4862"/>
                  </a:cubicBezTo>
                  <a:lnTo>
                    <a:pt x="370" y="4862"/>
                  </a:lnTo>
                  <a:cubicBezTo>
                    <a:pt x="410" y="4862"/>
                    <a:pt x="445" y="4828"/>
                    <a:pt x="445" y="4788"/>
                  </a:cubicBezTo>
                  <a:lnTo>
                    <a:pt x="445" y="75"/>
                  </a:lnTo>
                  <a:cubicBezTo>
                    <a:pt x="445" y="35"/>
                    <a:pt x="412" y="1"/>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2167779" y="2188858"/>
              <a:ext cx="58757" cy="172448"/>
            </a:xfrm>
            <a:custGeom>
              <a:avLst/>
              <a:gdLst/>
              <a:ahLst/>
              <a:cxnLst/>
              <a:rect l="l" t="t" r="r" b="b"/>
              <a:pathLst>
                <a:path w="1655" h="4857" extrusionOk="0">
                  <a:moveTo>
                    <a:pt x="689" y="1"/>
                  </a:moveTo>
                  <a:lnTo>
                    <a:pt x="689" y="671"/>
                  </a:lnTo>
                  <a:lnTo>
                    <a:pt x="1" y="671"/>
                  </a:lnTo>
                  <a:lnTo>
                    <a:pt x="1" y="948"/>
                  </a:lnTo>
                  <a:lnTo>
                    <a:pt x="689" y="948"/>
                  </a:lnTo>
                  <a:lnTo>
                    <a:pt x="689" y="1482"/>
                  </a:lnTo>
                  <a:lnTo>
                    <a:pt x="1" y="1482"/>
                  </a:lnTo>
                  <a:lnTo>
                    <a:pt x="1" y="1758"/>
                  </a:lnTo>
                  <a:lnTo>
                    <a:pt x="689" y="1758"/>
                  </a:lnTo>
                  <a:lnTo>
                    <a:pt x="689" y="2290"/>
                  </a:lnTo>
                  <a:lnTo>
                    <a:pt x="1" y="2290"/>
                  </a:lnTo>
                  <a:lnTo>
                    <a:pt x="1" y="2567"/>
                  </a:lnTo>
                  <a:lnTo>
                    <a:pt x="689" y="2567"/>
                  </a:lnTo>
                  <a:lnTo>
                    <a:pt x="689" y="3101"/>
                  </a:lnTo>
                  <a:lnTo>
                    <a:pt x="1" y="3101"/>
                  </a:lnTo>
                  <a:lnTo>
                    <a:pt x="1" y="3377"/>
                  </a:lnTo>
                  <a:lnTo>
                    <a:pt x="689" y="3377"/>
                  </a:lnTo>
                  <a:lnTo>
                    <a:pt x="689" y="3909"/>
                  </a:lnTo>
                  <a:lnTo>
                    <a:pt x="1" y="3909"/>
                  </a:lnTo>
                  <a:lnTo>
                    <a:pt x="1" y="4184"/>
                  </a:lnTo>
                  <a:lnTo>
                    <a:pt x="689" y="4184"/>
                  </a:lnTo>
                  <a:lnTo>
                    <a:pt x="689" y="4856"/>
                  </a:lnTo>
                  <a:lnTo>
                    <a:pt x="965" y="4856"/>
                  </a:lnTo>
                  <a:lnTo>
                    <a:pt x="965" y="4184"/>
                  </a:lnTo>
                  <a:lnTo>
                    <a:pt x="1654" y="4184"/>
                  </a:lnTo>
                  <a:lnTo>
                    <a:pt x="1654" y="3908"/>
                  </a:lnTo>
                  <a:lnTo>
                    <a:pt x="965" y="3908"/>
                  </a:lnTo>
                  <a:lnTo>
                    <a:pt x="965" y="3375"/>
                  </a:lnTo>
                  <a:lnTo>
                    <a:pt x="1654" y="3375"/>
                  </a:lnTo>
                  <a:lnTo>
                    <a:pt x="1654" y="3098"/>
                  </a:lnTo>
                  <a:lnTo>
                    <a:pt x="965" y="3098"/>
                  </a:lnTo>
                  <a:lnTo>
                    <a:pt x="965" y="2565"/>
                  </a:lnTo>
                  <a:lnTo>
                    <a:pt x="1654" y="2565"/>
                  </a:lnTo>
                  <a:lnTo>
                    <a:pt x="1654" y="2289"/>
                  </a:lnTo>
                  <a:lnTo>
                    <a:pt x="965" y="2289"/>
                  </a:lnTo>
                  <a:lnTo>
                    <a:pt x="965" y="1756"/>
                  </a:lnTo>
                  <a:lnTo>
                    <a:pt x="1654" y="1756"/>
                  </a:lnTo>
                  <a:lnTo>
                    <a:pt x="1654" y="1479"/>
                  </a:lnTo>
                  <a:lnTo>
                    <a:pt x="965" y="1479"/>
                  </a:lnTo>
                  <a:lnTo>
                    <a:pt x="965" y="948"/>
                  </a:lnTo>
                  <a:lnTo>
                    <a:pt x="1654" y="948"/>
                  </a:lnTo>
                  <a:lnTo>
                    <a:pt x="1654" y="671"/>
                  </a:lnTo>
                  <a:lnTo>
                    <a:pt x="965" y="671"/>
                  </a:lnTo>
                  <a:lnTo>
                    <a:pt x="96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9"/>
          <p:cNvGrpSpPr/>
          <p:nvPr/>
        </p:nvGrpSpPr>
        <p:grpSpPr>
          <a:xfrm>
            <a:off x="1496192" y="2172668"/>
            <a:ext cx="325390" cy="327037"/>
            <a:chOff x="1496192" y="2172668"/>
            <a:chExt cx="325390" cy="327037"/>
          </a:xfrm>
        </p:grpSpPr>
        <p:sp>
          <p:nvSpPr>
            <p:cNvPr id="4970" name="Google Shape;4970;p59"/>
            <p:cNvSpPr/>
            <p:nvPr/>
          </p:nvSpPr>
          <p:spPr>
            <a:xfrm>
              <a:off x="1565495" y="2172775"/>
              <a:ext cx="256080" cy="326930"/>
            </a:xfrm>
            <a:custGeom>
              <a:avLst/>
              <a:gdLst/>
              <a:ahLst/>
              <a:cxnLst/>
              <a:rect l="l" t="t" r="r" b="b"/>
              <a:pathLst>
                <a:path w="7213" h="9208" extrusionOk="0">
                  <a:moveTo>
                    <a:pt x="438" y="1"/>
                  </a:moveTo>
                  <a:cubicBezTo>
                    <a:pt x="197" y="1"/>
                    <a:pt x="0" y="196"/>
                    <a:pt x="0" y="437"/>
                  </a:cubicBezTo>
                  <a:lnTo>
                    <a:pt x="0" y="8771"/>
                  </a:lnTo>
                  <a:cubicBezTo>
                    <a:pt x="0" y="9012"/>
                    <a:pt x="197" y="9207"/>
                    <a:pt x="438" y="9207"/>
                  </a:cubicBezTo>
                  <a:lnTo>
                    <a:pt x="6775" y="9207"/>
                  </a:lnTo>
                  <a:cubicBezTo>
                    <a:pt x="7016" y="9207"/>
                    <a:pt x="7213" y="9012"/>
                    <a:pt x="7213" y="8770"/>
                  </a:cubicBezTo>
                  <a:lnTo>
                    <a:pt x="7213" y="437"/>
                  </a:lnTo>
                  <a:cubicBezTo>
                    <a:pt x="7213" y="196"/>
                    <a:pt x="7016" y="1"/>
                    <a:pt x="6775" y="1"/>
                  </a:cubicBezTo>
                  <a:close/>
                </a:path>
              </a:pathLst>
            </a:custGeom>
            <a:solidFill>
              <a:srgbClr val="B6C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9"/>
            <p:cNvSpPr/>
            <p:nvPr/>
          </p:nvSpPr>
          <p:spPr>
            <a:xfrm>
              <a:off x="1792825" y="2172668"/>
              <a:ext cx="28757" cy="327001"/>
            </a:xfrm>
            <a:custGeom>
              <a:avLst/>
              <a:gdLst/>
              <a:ahLst/>
              <a:cxnLst/>
              <a:rect l="l" t="t" r="r" b="b"/>
              <a:pathLst>
                <a:path w="810" h="9210" extrusionOk="0">
                  <a:moveTo>
                    <a:pt x="1" y="1"/>
                  </a:moveTo>
                  <a:cubicBezTo>
                    <a:pt x="243" y="1"/>
                    <a:pt x="438" y="196"/>
                    <a:pt x="438" y="438"/>
                  </a:cubicBezTo>
                  <a:lnTo>
                    <a:pt x="438" y="8773"/>
                  </a:lnTo>
                  <a:cubicBezTo>
                    <a:pt x="438" y="9013"/>
                    <a:pt x="243" y="9209"/>
                    <a:pt x="1" y="9209"/>
                  </a:cubicBezTo>
                  <a:lnTo>
                    <a:pt x="372" y="9209"/>
                  </a:lnTo>
                  <a:cubicBezTo>
                    <a:pt x="613" y="9209"/>
                    <a:pt x="810" y="9015"/>
                    <a:pt x="810" y="8773"/>
                  </a:cubicBezTo>
                  <a:lnTo>
                    <a:pt x="810" y="438"/>
                  </a:lnTo>
                  <a:cubicBezTo>
                    <a:pt x="810" y="198"/>
                    <a:pt x="613"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9"/>
            <p:cNvSpPr/>
            <p:nvPr/>
          </p:nvSpPr>
          <p:spPr>
            <a:xfrm>
              <a:off x="1588111" y="2195355"/>
              <a:ext cx="210849" cy="266181"/>
            </a:xfrm>
            <a:custGeom>
              <a:avLst/>
              <a:gdLst/>
              <a:ahLst/>
              <a:cxnLst/>
              <a:rect l="l" t="t" r="r" b="b"/>
              <a:pathLst>
                <a:path w="5939" h="7497" extrusionOk="0">
                  <a:moveTo>
                    <a:pt x="222" y="1"/>
                  </a:moveTo>
                  <a:cubicBezTo>
                    <a:pt x="100" y="1"/>
                    <a:pt x="1" y="100"/>
                    <a:pt x="1" y="222"/>
                  </a:cubicBezTo>
                  <a:lnTo>
                    <a:pt x="1" y="7275"/>
                  </a:lnTo>
                  <a:cubicBezTo>
                    <a:pt x="1" y="7397"/>
                    <a:pt x="100" y="7497"/>
                    <a:pt x="222" y="7497"/>
                  </a:cubicBezTo>
                  <a:lnTo>
                    <a:pt x="5717" y="7497"/>
                  </a:lnTo>
                  <a:cubicBezTo>
                    <a:pt x="5839" y="7497"/>
                    <a:pt x="5938" y="7397"/>
                    <a:pt x="5938" y="7275"/>
                  </a:cubicBezTo>
                  <a:lnTo>
                    <a:pt x="5938" y="222"/>
                  </a:lnTo>
                  <a:cubicBezTo>
                    <a:pt x="5938" y="100"/>
                    <a:pt x="5839" y="1"/>
                    <a:pt x="5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9"/>
            <p:cNvSpPr/>
            <p:nvPr/>
          </p:nvSpPr>
          <p:spPr>
            <a:xfrm>
              <a:off x="1778446" y="2195355"/>
              <a:ext cx="20520" cy="266181"/>
            </a:xfrm>
            <a:custGeom>
              <a:avLst/>
              <a:gdLst/>
              <a:ahLst/>
              <a:cxnLst/>
              <a:rect l="l" t="t" r="r" b="b"/>
              <a:pathLst>
                <a:path w="578" h="7497" extrusionOk="0">
                  <a:moveTo>
                    <a:pt x="0" y="1"/>
                  </a:moveTo>
                  <a:cubicBezTo>
                    <a:pt x="122" y="1"/>
                    <a:pt x="220" y="100"/>
                    <a:pt x="220" y="222"/>
                  </a:cubicBezTo>
                  <a:lnTo>
                    <a:pt x="220" y="7275"/>
                  </a:lnTo>
                  <a:cubicBezTo>
                    <a:pt x="220" y="7397"/>
                    <a:pt x="122" y="7497"/>
                    <a:pt x="0" y="7497"/>
                  </a:cubicBezTo>
                  <a:lnTo>
                    <a:pt x="356" y="7497"/>
                  </a:lnTo>
                  <a:cubicBezTo>
                    <a:pt x="478" y="7497"/>
                    <a:pt x="577" y="7397"/>
                    <a:pt x="577" y="7275"/>
                  </a:cubicBezTo>
                  <a:lnTo>
                    <a:pt x="577" y="222"/>
                  </a:lnTo>
                  <a:cubicBezTo>
                    <a:pt x="577" y="100"/>
                    <a:pt x="478" y="1"/>
                    <a:pt x="35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9"/>
            <p:cNvSpPr/>
            <p:nvPr/>
          </p:nvSpPr>
          <p:spPr>
            <a:xfrm>
              <a:off x="1679320" y="2475693"/>
              <a:ext cx="28402" cy="9835"/>
            </a:xfrm>
            <a:custGeom>
              <a:avLst/>
              <a:gdLst/>
              <a:ahLst/>
              <a:cxnLst/>
              <a:rect l="l" t="t" r="r" b="b"/>
              <a:pathLst>
                <a:path w="800" h="277" extrusionOk="0">
                  <a:moveTo>
                    <a:pt x="139" y="1"/>
                  </a:moveTo>
                  <a:cubicBezTo>
                    <a:pt x="64" y="1"/>
                    <a:pt x="0" y="62"/>
                    <a:pt x="0" y="139"/>
                  </a:cubicBezTo>
                  <a:cubicBezTo>
                    <a:pt x="0" y="214"/>
                    <a:pt x="61" y="277"/>
                    <a:pt x="139" y="277"/>
                  </a:cubicBezTo>
                  <a:lnTo>
                    <a:pt x="661" y="277"/>
                  </a:lnTo>
                  <a:cubicBezTo>
                    <a:pt x="737" y="277"/>
                    <a:pt x="799" y="214"/>
                    <a:pt x="799" y="139"/>
                  </a:cubicBezTo>
                  <a:cubicBezTo>
                    <a:pt x="799" y="62"/>
                    <a:pt x="737" y="1"/>
                    <a:pt x="6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9"/>
            <p:cNvSpPr/>
            <p:nvPr/>
          </p:nvSpPr>
          <p:spPr>
            <a:xfrm>
              <a:off x="1611579" y="2218149"/>
              <a:ext cx="163880" cy="67886"/>
            </a:xfrm>
            <a:custGeom>
              <a:avLst/>
              <a:gdLst/>
              <a:ahLst/>
              <a:cxnLst/>
              <a:rect l="l" t="t" r="r" b="b"/>
              <a:pathLst>
                <a:path w="4616" h="1912" extrusionOk="0">
                  <a:moveTo>
                    <a:pt x="184" y="0"/>
                  </a:moveTo>
                  <a:cubicBezTo>
                    <a:pt x="82" y="0"/>
                    <a:pt x="0" y="84"/>
                    <a:pt x="0" y="186"/>
                  </a:cubicBezTo>
                  <a:lnTo>
                    <a:pt x="0" y="1726"/>
                  </a:lnTo>
                  <a:cubicBezTo>
                    <a:pt x="0" y="1829"/>
                    <a:pt x="82" y="1911"/>
                    <a:pt x="184" y="1911"/>
                  </a:cubicBezTo>
                  <a:lnTo>
                    <a:pt x="4430" y="1911"/>
                  </a:lnTo>
                  <a:cubicBezTo>
                    <a:pt x="4533" y="1911"/>
                    <a:pt x="4615" y="1829"/>
                    <a:pt x="4615" y="1726"/>
                  </a:cubicBezTo>
                  <a:lnTo>
                    <a:pt x="4615" y="186"/>
                  </a:lnTo>
                  <a:cubicBezTo>
                    <a:pt x="4615" y="84"/>
                    <a:pt x="4533" y="0"/>
                    <a:pt x="4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1755688" y="2218149"/>
              <a:ext cx="19775" cy="67886"/>
            </a:xfrm>
            <a:custGeom>
              <a:avLst/>
              <a:gdLst/>
              <a:ahLst/>
              <a:cxnLst/>
              <a:rect l="l" t="t" r="r" b="b"/>
              <a:pathLst>
                <a:path w="557" h="1912" extrusionOk="0">
                  <a:moveTo>
                    <a:pt x="1" y="0"/>
                  </a:moveTo>
                  <a:cubicBezTo>
                    <a:pt x="103" y="0"/>
                    <a:pt x="186" y="84"/>
                    <a:pt x="186" y="186"/>
                  </a:cubicBezTo>
                  <a:lnTo>
                    <a:pt x="186" y="1726"/>
                  </a:lnTo>
                  <a:cubicBezTo>
                    <a:pt x="186" y="1829"/>
                    <a:pt x="103" y="1911"/>
                    <a:pt x="1" y="1911"/>
                  </a:cubicBezTo>
                  <a:lnTo>
                    <a:pt x="371" y="1911"/>
                  </a:lnTo>
                  <a:cubicBezTo>
                    <a:pt x="474" y="1911"/>
                    <a:pt x="556" y="1829"/>
                    <a:pt x="556" y="1726"/>
                  </a:cubicBezTo>
                  <a:lnTo>
                    <a:pt x="556" y="186"/>
                  </a:lnTo>
                  <a:cubicBezTo>
                    <a:pt x="556" y="84"/>
                    <a:pt x="474" y="2"/>
                    <a:pt x="3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9"/>
            <p:cNvSpPr/>
            <p:nvPr/>
          </p:nvSpPr>
          <p:spPr>
            <a:xfrm>
              <a:off x="1697817" y="2306589"/>
              <a:ext cx="82543" cy="9835"/>
            </a:xfrm>
            <a:custGeom>
              <a:avLst/>
              <a:gdLst/>
              <a:ahLst/>
              <a:cxnLst/>
              <a:rect l="l" t="t" r="r" b="b"/>
              <a:pathLst>
                <a:path w="2325" h="277" extrusionOk="0">
                  <a:moveTo>
                    <a:pt x="140" y="0"/>
                  </a:moveTo>
                  <a:cubicBezTo>
                    <a:pt x="64" y="0"/>
                    <a:pt x="0" y="61"/>
                    <a:pt x="0" y="139"/>
                  </a:cubicBezTo>
                  <a:cubicBezTo>
                    <a:pt x="0" y="213"/>
                    <a:pt x="62" y="277"/>
                    <a:pt x="140" y="277"/>
                  </a:cubicBezTo>
                  <a:lnTo>
                    <a:pt x="2186" y="277"/>
                  </a:lnTo>
                  <a:cubicBezTo>
                    <a:pt x="2262" y="277"/>
                    <a:pt x="2324" y="213"/>
                    <a:pt x="2324" y="139"/>
                  </a:cubicBezTo>
                  <a:cubicBezTo>
                    <a:pt x="2324" y="62"/>
                    <a:pt x="2264" y="0"/>
                    <a:pt x="21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9"/>
            <p:cNvSpPr/>
            <p:nvPr/>
          </p:nvSpPr>
          <p:spPr>
            <a:xfrm>
              <a:off x="1697817" y="2331654"/>
              <a:ext cx="82543" cy="9870"/>
            </a:xfrm>
            <a:custGeom>
              <a:avLst/>
              <a:gdLst/>
              <a:ahLst/>
              <a:cxnLst/>
              <a:rect l="l" t="t" r="r" b="b"/>
              <a:pathLst>
                <a:path w="2325" h="278" extrusionOk="0">
                  <a:moveTo>
                    <a:pt x="140" y="1"/>
                  </a:moveTo>
                  <a:cubicBezTo>
                    <a:pt x="64" y="1"/>
                    <a:pt x="0" y="64"/>
                    <a:pt x="0" y="139"/>
                  </a:cubicBezTo>
                  <a:cubicBezTo>
                    <a:pt x="0" y="215"/>
                    <a:pt x="62" y="277"/>
                    <a:pt x="140" y="277"/>
                  </a:cubicBezTo>
                  <a:lnTo>
                    <a:pt x="2186" y="277"/>
                  </a:lnTo>
                  <a:cubicBezTo>
                    <a:pt x="2262" y="277"/>
                    <a:pt x="2324" y="215"/>
                    <a:pt x="2324" y="139"/>
                  </a:cubicBezTo>
                  <a:cubicBezTo>
                    <a:pt x="2324" y="64"/>
                    <a:pt x="2264" y="1"/>
                    <a:pt x="21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1750433" y="2356755"/>
              <a:ext cx="29929" cy="9906"/>
            </a:xfrm>
            <a:custGeom>
              <a:avLst/>
              <a:gdLst/>
              <a:ahLst/>
              <a:cxnLst/>
              <a:rect l="l" t="t" r="r" b="b"/>
              <a:pathLst>
                <a:path w="843" h="279" extrusionOk="0">
                  <a:moveTo>
                    <a:pt x="140" y="1"/>
                  </a:moveTo>
                  <a:cubicBezTo>
                    <a:pt x="64" y="1"/>
                    <a:pt x="1" y="64"/>
                    <a:pt x="1" y="139"/>
                  </a:cubicBezTo>
                  <a:cubicBezTo>
                    <a:pt x="1" y="215"/>
                    <a:pt x="62" y="278"/>
                    <a:pt x="140" y="278"/>
                  </a:cubicBezTo>
                  <a:lnTo>
                    <a:pt x="704" y="278"/>
                  </a:lnTo>
                  <a:cubicBezTo>
                    <a:pt x="780" y="278"/>
                    <a:pt x="842" y="215"/>
                    <a:pt x="841" y="139"/>
                  </a:cubicBezTo>
                  <a:cubicBezTo>
                    <a:pt x="841" y="64"/>
                    <a:pt x="780" y="1"/>
                    <a:pt x="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9"/>
            <p:cNvSpPr/>
            <p:nvPr/>
          </p:nvSpPr>
          <p:spPr>
            <a:xfrm>
              <a:off x="1695474" y="2356755"/>
              <a:ext cx="41928" cy="9906"/>
            </a:xfrm>
            <a:custGeom>
              <a:avLst/>
              <a:gdLst/>
              <a:ahLst/>
              <a:cxnLst/>
              <a:rect l="l" t="t" r="r" b="b"/>
              <a:pathLst>
                <a:path w="1181" h="279" extrusionOk="0">
                  <a:moveTo>
                    <a:pt x="138" y="1"/>
                  </a:moveTo>
                  <a:cubicBezTo>
                    <a:pt x="63" y="1"/>
                    <a:pt x="0" y="64"/>
                    <a:pt x="0" y="139"/>
                  </a:cubicBezTo>
                  <a:cubicBezTo>
                    <a:pt x="0" y="215"/>
                    <a:pt x="62" y="278"/>
                    <a:pt x="138" y="278"/>
                  </a:cubicBezTo>
                  <a:lnTo>
                    <a:pt x="1042" y="278"/>
                  </a:lnTo>
                  <a:cubicBezTo>
                    <a:pt x="1120" y="278"/>
                    <a:pt x="1180" y="215"/>
                    <a:pt x="1180" y="139"/>
                  </a:cubicBezTo>
                  <a:cubicBezTo>
                    <a:pt x="1180" y="64"/>
                    <a:pt x="1120" y="1"/>
                    <a:pt x="10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1691320" y="2381750"/>
              <a:ext cx="89040" cy="9835"/>
            </a:xfrm>
            <a:custGeom>
              <a:avLst/>
              <a:gdLst/>
              <a:ahLst/>
              <a:cxnLst/>
              <a:rect l="l" t="t" r="r" b="b"/>
              <a:pathLst>
                <a:path w="2508" h="277" extrusionOk="0">
                  <a:moveTo>
                    <a:pt x="139" y="0"/>
                  </a:moveTo>
                  <a:cubicBezTo>
                    <a:pt x="64" y="0"/>
                    <a:pt x="1" y="64"/>
                    <a:pt x="1" y="138"/>
                  </a:cubicBezTo>
                  <a:cubicBezTo>
                    <a:pt x="1" y="215"/>
                    <a:pt x="61" y="276"/>
                    <a:pt x="139" y="276"/>
                  </a:cubicBezTo>
                  <a:lnTo>
                    <a:pt x="2369" y="276"/>
                  </a:lnTo>
                  <a:cubicBezTo>
                    <a:pt x="2445" y="276"/>
                    <a:pt x="2507" y="215"/>
                    <a:pt x="2507" y="138"/>
                  </a:cubicBezTo>
                  <a:cubicBezTo>
                    <a:pt x="2507" y="64"/>
                    <a:pt x="2447" y="0"/>
                    <a:pt x="23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9"/>
            <p:cNvSpPr/>
            <p:nvPr/>
          </p:nvSpPr>
          <p:spPr>
            <a:xfrm>
              <a:off x="1719794" y="2406816"/>
              <a:ext cx="60567" cy="9870"/>
            </a:xfrm>
            <a:custGeom>
              <a:avLst/>
              <a:gdLst/>
              <a:ahLst/>
              <a:cxnLst/>
              <a:rect l="l" t="t" r="r" b="b"/>
              <a:pathLst>
                <a:path w="1706" h="278" extrusionOk="0">
                  <a:moveTo>
                    <a:pt x="140" y="1"/>
                  </a:moveTo>
                  <a:cubicBezTo>
                    <a:pt x="63" y="1"/>
                    <a:pt x="0" y="64"/>
                    <a:pt x="0" y="139"/>
                  </a:cubicBezTo>
                  <a:cubicBezTo>
                    <a:pt x="0" y="215"/>
                    <a:pt x="62" y="277"/>
                    <a:pt x="140" y="277"/>
                  </a:cubicBezTo>
                  <a:lnTo>
                    <a:pt x="1567" y="277"/>
                  </a:lnTo>
                  <a:cubicBezTo>
                    <a:pt x="1643" y="277"/>
                    <a:pt x="1705" y="215"/>
                    <a:pt x="1705" y="139"/>
                  </a:cubicBezTo>
                  <a:cubicBezTo>
                    <a:pt x="1705" y="64"/>
                    <a:pt x="1645" y="1"/>
                    <a:pt x="156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9"/>
            <p:cNvSpPr/>
            <p:nvPr/>
          </p:nvSpPr>
          <p:spPr>
            <a:xfrm>
              <a:off x="1684645" y="2406816"/>
              <a:ext cx="22154" cy="9870"/>
            </a:xfrm>
            <a:custGeom>
              <a:avLst/>
              <a:gdLst/>
              <a:ahLst/>
              <a:cxnLst/>
              <a:rect l="l" t="t" r="r" b="b"/>
              <a:pathLst>
                <a:path w="624" h="278" extrusionOk="0">
                  <a:moveTo>
                    <a:pt x="138" y="1"/>
                  </a:moveTo>
                  <a:cubicBezTo>
                    <a:pt x="62" y="1"/>
                    <a:pt x="0" y="64"/>
                    <a:pt x="0" y="139"/>
                  </a:cubicBezTo>
                  <a:cubicBezTo>
                    <a:pt x="0" y="215"/>
                    <a:pt x="60" y="277"/>
                    <a:pt x="138" y="277"/>
                  </a:cubicBezTo>
                  <a:lnTo>
                    <a:pt x="485" y="277"/>
                  </a:lnTo>
                  <a:cubicBezTo>
                    <a:pt x="561" y="277"/>
                    <a:pt x="623" y="215"/>
                    <a:pt x="623" y="139"/>
                  </a:cubicBezTo>
                  <a:cubicBezTo>
                    <a:pt x="623" y="64"/>
                    <a:pt x="563" y="1"/>
                    <a:pt x="4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1671651" y="2431917"/>
              <a:ext cx="108709" cy="9906"/>
            </a:xfrm>
            <a:custGeom>
              <a:avLst/>
              <a:gdLst/>
              <a:ahLst/>
              <a:cxnLst/>
              <a:rect l="l" t="t" r="r" b="b"/>
              <a:pathLst>
                <a:path w="3062" h="279" extrusionOk="0">
                  <a:moveTo>
                    <a:pt x="139" y="0"/>
                  </a:moveTo>
                  <a:cubicBezTo>
                    <a:pt x="64" y="0"/>
                    <a:pt x="1" y="62"/>
                    <a:pt x="1" y="140"/>
                  </a:cubicBezTo>
                  <a:cubicBezTo>
                    <a:pt x="1" y="215"/>
                    <a:pt x="61" y="278"/>
                    <a:pt x="139" y="278"/>
                  </a:cubicBezTo>
                  <a:lnTo>
                    <a:pt x="2923" y="278"/>
                  </a:lnTo>
                  <a:cubicBezTo>
                    <a:pt x="2999" y="278"/>
                    <a:pt x="3061" y="215"/>
                    <a:pt x="3061" y="140"/>
                  </a:cubicBezTo>
                  <a:cubicBezTo>
                    <a:pt x="3061" y="64"/>
                    <a:pt x="3001" y="0"/>
                    <a:pt x="292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1499422" y="2324838"/>
              <a:ext cx="180424" cy="117167"/>
            </a:xfrm>
            <a:custGeom>
              <a:avLst/>
              <a:gdLst/>
              <a:ahLst/>
              <a:cxnLst/>
              <a:rect l="l" t="t" r="r" b="b"/>
              <a:pathLst>
                <a:path w="5082" h="3300" extrusionOk="0">
                  <a:moveTo>
                    <a:pt x="635" y="0"/>
                  </a:moveTo>
                  <a:cubicBezTo>
                    <a:pt x="347" y="639"/>
                    <a:pt x="1" y="1386"/>
                    <a:pt x="152" y="2103"/>
                  </a:cubicBezTo>
                  <a:cubicBezTo>
                    <a:pt x="313" y="2878"/>
                    <a:pt x="914" y="3244"/>
                    <a:pt x="1653" y="3300"/>
                  </a:cubicBezTo>
                  <a:lnTo>
                    <a:pt x="3434" y="3300"/>
                  </a:lnTo>
                  <a:cubicBezTo>
                    <a:pt x="4174" y="3244"/>
                    <a:pt x="4774" y="2878"/>
                    <a:pt x="4936" y="2103"/>
                  </a:cubicBezTo>
                  <a:cubicBezTo>
                    <a:pt x="5082" y="1386"/>
                    <a:pt x="4735" y="638"/>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9"/>
            <p:cNvSpPr/>
            <p:nvPr/>
          </p:nvSpPr>
          <p:spPr>
            <a:xfrm>
              <a:off x="1619034" y="2324838"/>
              <a:ext cx="60816" cy="117167"/>
            </a:xfrm>
            <a:custGeom>
              <a:avLst/>
              <a:gdLst/>
              <a:ahLst/>
              <a:cxnLst/>
              <a:rect l="l" t="t" r="r" b="b"/>
              <a:pathLst>
                <a:path w="1713" h="3300" extrusionOk="0">
                  <a:moveTo>
                    <a:pt x="693" y="0"/>
                  </a:moveTo>
                  <a:cubicBezTo>
                    <a:pt x="985" y="648"/>
                    <a:pt x="1318" y="1397"/>
                    <a:pt x="1167" y="2118"/>
                  </a:cubicBezTo>
                  <a:cubicBezTo>
                    <a:pt x="1029" y="2782"/>
                    <a:pt x="583" y="3156"/>
                    <a:pt x="0" y="3300"/>
                  </a:cubicBezTo>
                  <a:lnTo>
                    <a:pt x="61" y="3300"/>
                  </a:lnTo>
                  <a:cubicBezTo>
                    <a:pt x="800" y="3244"/>
                    <a:pt x="1402" y="2878"/>
                    <a:pt x="1563" y="2103"/>
                  </a:cubicBezTo>
                  <a:cubicBezTo>
                    <a:pt x="1713" y="1386"/>
                    <a:pt x="1366" y="638"/>
                    <a:pt x="107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9"/>
            <p:cNvSpPr/>
            <p:nvPr/>
          </p:nvSpPr>
          <p:spPr>
            <a:xfrm>
              <a:off x="1517352" y="2427479"/>
              <a:ext cx="144460" cy="72217"/>
            </a:xfrm>
            <a:custGeom>
              <a:avLst/>
              <a:gdLst/>
              <a:ahLst/>
              <a:cxnLst/>
              <a:rect l="l" t="t" r="r" b="b"/>
              <a:pathLst>
                <a:path w="4069" h="2034" extrusionOk="0">
                  <a:moveTo>
                    <a:pt x="2035" y="0"/>
                  </a:moveTo>
                  <a:cubicBezTo>
                    <a:pt x="913" y="0"/>
                    <a:pt x="1" y="910"/>
                    <a:pt x="1" y="2033"/>
                  </a:cubicBezTo>
                  <a:lnTo>
                    <a:pt x="4069" y="2033"/>
                  </a:lnTo>
                  <a:cubicBezTo>
                    <a:pt x="4069" y="911"/>
                    <a:pt x="3158" y="0"/>
                    <a:pt x="2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1563968" y="2427479"/>
              <a:ext cx="97951" cy="72217"/>
            </a:xfrm>
            <a:custGeom>
              <a:avLst/>
              <a:gdLst/>
              <a:ahLst/>
              <a:cxnLst/>
              <a:rect l="l" t="t" r="r" b="b"/>
              <a:pathLst>
                <a:path w="2759" h="2034" extrusionOk="0">
                  <a:moveTo>
                    <a:pt x="721" y="0"/>
                  </a:moveTo>
                  <a:cubicBezTo>
                    <a:pt x="468" y="0"/>
                    <a:pt x="226" y="46"/>
                    <a:pt x="0" y="131"/>
                  </a:cubicBezTo>
                  <a:cubicBezTo>
                    <a:pt x="112" y="111"/>
                    <a:pt x="226" y="102"/>
                    <a:pt x="343" y="102"/>
                  </a:cubicBezTo>
                  <a:cubicBezTo>
                    <a:pt x="904" y="102"/>
                    <a:pt x="1413" y="328"/>
                    <a:pt x="1782" y="698"/>
                  </a:cubicBezTo>
                  <a:cubicBezTo>
                    <a:pt x="2127" y="1043"/>
                    <a:pt x="2350" y="1513"/>
                    <a:pt x="2374" y="2033"/>
                  </a:cubicBezTo>
                  <a:lnTo>
                    <a:pt x="2759" y="2033"/>
                  </a:lnTo>
                  <a:cubicBezTo>
                    <a:pt x="2759" y="1471"/>
                    <a:pt x="2530" y="964"/>
                    <a:pt x="2160" y="594"/>
                  </a:cubicBezTo>
                  <a:cubicBezTo>
                    <a:pt x="1792" y="227"/>
                    <a:pt x="1282" y="0"/>
                    <a:pt x="72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9"/>
            <p:cNvSpPr/>
            <p:nvPr/>
          </p:nvSpPr>
          <p:spPr>
            <a:xfrm>
              <a:off x="1573625" y="2391691"/>
              <a:ext cx="31952" cy="58193"/>
            </a:xfrm>
            <a:custGeom>
              <a:avLst/>
              <a:gdLst/>
              <a:ahLst/>
              <a:cxnLst/>
              <a:rect l="l" t="t" r="r" b="b"/>
              <a:pathLst>
                <a:path w="900" h="1639" extrusionOk="0">
                  <a:moveTo>
                    <a:pt x="0" y="1"/>
                  </a:moveTo>
                  <a:lnTo>
                    <a:pt x="0" y="1189"/>
                  </a:lnTo>
                  <a:cubicBezTo>
                    <a:pt x="0" y="1438"/>
                    <a:pt x="202" y="1638"/>
                    <a:pt x="450" y="1638"/>
                  </a:cubicBezTo>
                  <a:cubicBezTo>
                    <a:pt x="698" y="1638"/>
                    <a:pt x="899" y="1440"/>
                    <a:pt x="898" y="1189"/>
                  </a:cubicBezTo>
                  <a:lnTo>
                    <a:pt x="8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9"/>
            <p:cNvSpPr/>
            <p:nvPr/>
          </p:nvSpPr>
          <p:spPr>
            <a:xfrm>
              <a:off x="1581578" y="2391798"/>
              <a:ext cx="24000" cy="58193"/>
            </a:xfrm>
            <a:custGeom>
              <a:avLst/>
              <a:gdLst/>
              <a:ahLst/>
              <a:cxnLst/>
              <a:rect l="l" t="t" r="r" b="b"/>
              <a:pathLst>
                <a:path w="676" h="1639" extrusionOk="0">
                  <a:moveTo>
                    <a:pt x="226" y="1"/>
                  </a:moveTo>
                  <a:lnTo>
                    <a:pt x="226" y="1189"/>
                  </a:lnTo>
                  <a:cubicBezTo>
                    <a:pt x="226" y="1356"/>
                    <a:pt x="136" y="1502"/>
                    <a:pt x="1" y="1579"/>
                  </a:cubicBezTo>
                  <a:cubicBezTo>
                    <a:pt x="68" y="1617"/>
                    <a:pt x="144" y="1638"/>
                    <a:pt x="226" y="1638"/>
                  </a:cubicBezTo>
                  <a:cubicBezTo>
                    <a:pt x="474" y="1638"/>
                    <a:pt x="675" y="1437"/>
                    <a:pt x="675" y="1188"/>
                  </a:cubicBezTo>
                  <a:lnTo>
                    <a:pt x="67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1521186" y="2270375"/>
              <a:ext cx="136791" cy="139286"/>
            </a:xfrm>
            <a:custGeom>
              <a:avLst/>
              <a:gdLst/>
              <a:ahLst/>
              <a:cxnLst/>
              <a:rect l="l" t="t" r="r" b="b"/>
              <a:pathLst>
                <a:path w="3853" h="3923" extrusionOk="0">
                  <a:moveTo>
                    <a:pt x="1927" y="0"/>
                  </a:moveTo>
                  <a:lnTo>
                    <a:pt x="1" y="1269"/>
                  </a:lnTo>
                  <a:lnTo>
                    <a:pt x="1" y="1996"/>
                  </a:lnTo>
                  <a:cubicBezTo>
                    <a:pt x="1" y="3059"/>
                    <a:pt x="863" y="3923"/>
                    <a:pt x="1927" y="3923"/>
                  </a:cubicBezTo>
                  <a:cubicBezTo>
                    <a:pt x="2992" y="3923"/>
                    <a:pt x="3853" y="3061"/>
                    <a:pt x="3853" y="1996"/>
                  </a:cubicBezTo>
                  <a:lnTo>
                    <a:pt x="3853" y="1269"/>
                  </a:lnTo>
                  <a:lnTo>
                    <a:pt x="1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1496192" y="2308009"/>
              <a:ext cx="26307" cy="36819"/>
            </a:xfrm>
            <a:custGeom>
              <a:avLst/>
              <a:gdLst/>
              <a:ahLst/>
              <a:cxnLst/>
              <a:rect l="l" t="t" r="r" b="b"/>
              <a:pathLst>
                <a:path w="741" h="1037" extrusionOk="0">
                  <a:moveTo>
                    <a:pt x="519" y="1"/>
                  </a:moveTo>
                  <a:cubicBezTo>
                    <a:pt x="233" y="1"/>
                    <a:pt x="1" y="234"/>
                    <a:pt x="1" y="519"/>
                  </a:cubicBezTo>
                  <a:cubicBezTo>
                    <a:pt x="1" y="805"/>
                    <a:pt x="233" y="1037"/>
                    <a:pt x="519" y="1037"/>
                  </a:cubicBezTo>
                  <a:lnTo>
                    <a:pt x="741" y="1037"/>
                  </a:lnTo>
                  <a:lnTo>
                    <a:pt x="7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1656668" y="2308009"/>
              <a:ext cx="26307" cy="36819"/>
            </a:xfrm>
            <a:custGeom>
              <a:avLst/>
              <a:gdLst/>
              <a:ahLst/>
              <a:cxnLst/>
              <a:rect l="l" t="t" r="r" b="b"/>
              <a:pathLst>
                <a:path w="741" h="1037" extrusionOk="0">
                  <a:moveTo>
                    <a:pt x="1" y="1"/>
                  </a:moveTo>
                  <a:lnTo>
                    <a:pt x="1" y="1037"/>
                  </a:lnTo>
                  <a:lnTo>
                    <a:pt x="223" y="1037"/>
                  </a:lnTo>
                  <a:cubicBezTo>
                    <a:pt x="509" y="1037"/>
                    <a:pt x="741" y="805"/>
                    <a:pt x="741" y="519"/>
                  </a:cubicBezTo>
                  <a:cubicBezTo>
                    <a:pt x="741" y="234"/>
                    <a:pt x="509"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9"/>
            <p:cNvSpPr/>
            <p:nvPr/>
          </p:nvSpPr>
          <p:spPr>
            <a:xfrm>
              <a:off x="1656668" y="2308541"/>
              <a:ext cx="26307" cy="36286"/>
            </a:xfrm>
            <a:custGeom>
              <a:avLst/>
              <a:gdLst/>
              <a:ahLst/>
              <a:cxnLst/>
              <a:rect l="l" t="t" r="r" b="b"/>
              <a:pathLst>
                <a:path w="741" h="1022" extrusionOk="0">
                  <a:moveTo>
                    <a:pt x="353" y="0"/>
                  </a:moveTo>
                  <a:cubicBezTo>
                    <a:pt x="389" y="72"/>
                    <a:pt x="410" y="151"/>
                    <a:pt x="410" y="236"/>
                  </a:cubicBezTo>
                  <a:cubicBezTo>
                    <a:pt x="410" y="485"/>
                    <a:pt x="235" y="694"/>
                    <a:pt x="1" y="744"/>
                  </a:cubicBezTo>
                  <a:lnTo>
                    <a:pt x="1" y="1022"/>
                  </a:lnTo>
                  <a:lnTo>
                    <a:pt x="223" y="1022"/>
                  </a:lnTo>
                  <a:cubicBezTo>
                    <a:pt x="509" y="1022"/>
                    <a:pt x="741" y="790"/>
                    <a:pt x="741" y="504"/>
                  </a:cubicBezTo>
                  <a:cubicBezTo>
                    <a:pt x="741" y="360"/>
                    <a:pt x="683" y="230"/>
                    <a:pt x="589" y="135"/>
                  </a:cubicBezTo>
                  <a:cubicBezTo>
                    <a:pt x="525" y="72"/>
                    <a:pt x="444" y="25"/>
                    <a:pt x="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9"/>
            <p:cNvSpPr/>
            <p:nvPr/>
          </p:nvSpPr>
          <p:spPr>
            <a:xfrm>
              <a:off x="1556228" y="2327287"/>
              <a:ext cx="9905" cy="18001"/>
            </a:xfrm>
            <a:custGeom>
              <a:avLst/>
              <a:gdLst/>
              <a:ahLst/>
              <a:cxnLst/>
              <a:rect l="l" t="t" r="r" b="b"/>
              <a:pathLst>
                <a:path w="279" h="507" extrusionOk="0">
                  <a:moveTo>
                    <a:pt x="139" y="0"/>
                  </a:moveTo>
                  <a:cubicBezTo>
                    <a:pt x="64" y="0"/>
                    <a:pt x="1" y="61"/>
                    <a:pt x="1" y="138"/>
                  </a:cubicBezTo>
                  <a:lnTo>
                    <a:pt x="1" y="369"/>
                  </a:lnTo>
                  <a:cubicBezTo>
                    <a:pt x="1" y="443"/>
                    <a:pt x="63" y="507"/>
                    <a:pt x="139" y="507"/>
                  </a:cubicBezTo>
                  <a:cubicBezTo>
                    <a:pt x="217" y="507"/>
                    <a:pt x="279" y="446"/>
                    <a:pt x="279" y="369"/>
                  </a:cubicBezTo>
                  <a:lnTo>
                    <a:pt x="279" y="138"/>
                  </a:lnTo>
                  <a:cubicBezTo>
                    <a:pt x="279" y="62"/>
                    <a:pt x="217" y="0"/>
                    <a:pt x="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1615910" y="2327287"/>
              <a:ext cx="9834" cy="18001"/>
            </a:xfrm>
            <a:custGeom>
              <a:avLst/>
              <a:gdLst/>
              <a:ahLst/>
              <a:cxnLst/>
              <a:rect l="l" t="t" r="r" b="b"/>
              <a:pathLst>
                <a:path w="277" h="507" extrusionOk="0">
                  <a:moveTo>
                    <a:pt x="139" y="0"/>
                  </a:moveTo>
                  <a:cubicBezTo>
                    <a:pt x="62" y="0"/>
                    <a:pt x="1" y="61"/>
                    <a:pt x="1" y="138"/>
                  </a:cubicBezTo>
                  <a:lnTo>
                    <a:pt x="1" y="369"/>
                  </a:lnTo>
                  <a:cubicBezTo>
                    <a:pt x="1" y="443"/>
                    <a:pt x="61" y="507"/>
                    <a:pt x="139" y="507"/>
                  </a:cubicBezTo>
                  <a:cubicBezTo>
                    <a:pt x="214" y="507"/>
                    <a:pt x="277" y="446"/>
                    <a:pt x="277" y="369"/>
                  </a:cubicBezTo>
                  <a:lnTo>
                    <a:pt x="277" y="138"/>
                  </a:lnTo>
                  <a:cubicBezTo>
                    <a:pt x="277" y="62"/>
                    <a:pt x="216" y="0"/>
                    <a:pt x="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1573554" y="2357679"/>
              <a:ext cx="32236" cy="15019"/>
            </a:xfrm>
            <a:custGeom>
              <a:avLst/>
              <a:gdLst/>
              <a:ahLst/>
              <a:cxnLst/>
              <a:rect l="l" t="t" r="r" b="b"/>
              <a:pathLst>
                <a:path w="908" h="423" extrusionOk="0">
                  <a:moveTo>
                    <a:pt x="751" y="0"/>
                  </a:moveTo>
                  <a:cubicBezTo>
                    <a:pt x="710" y="0"/>
                    <a:pt x="669" y="18"/>
                    <a:pt x="641" y="52"/>
                  </a:cubicBezTo>
                  <a:cubicBezTo>
                    <a:pt x="596" y="110"/>
                    <a:pt x="526" y="144"/>
                    <a:pt x="452" y="144"/>
                  </a:cubicBezTo>
                  <a:cubicBezTo>
                    <a:pt x="381" y="144"/>
                    <a:pt x="311" y="111"/>
                    <a:pt x="265" y="54"/>
                  </a:cubicBezTo>
                  <a:cubicBezTo>
                    <a:pt x="238" y="20"/>
                    <a:pt x="197" y="3"/>
                    <a:pt x="157" y="3"/>
                  </a:cubicBezTo>
                  <a:cubicBezTo>
                    <a:pt x="126" y="3"/>
                    <a:pt x="94" y="13"/>
                    <a:pt x="68" y="34"/>
                  </a:cubicBezTo>
                  <a:cubicBezTo>
                    <a:pt x="9" y="82"/>
                    <a:pt x="1" y="170"/>
                    <a:pt x="50" y="231"/>
                  </a:cubicBezTo>
                  <a:cubicBezTo>
                    <a:pt x="147" y="353"/>
                    <a:pt x="296" y="422"/>
                    <a:pt x="452" y="422"/>
                  </a:cubicBezTo>
                  <a:cubicBezTo>
                    <a:pt x="611" y="422"/>
                    <a:pt x="758" y="350"/>
                    <a:pt x="858" y="226"/>
                  </a:cubicBezTo>
                  <a:cubicBezTo>
                    <a:pt x="907" y="166"/>
                    <a:pt x="896" y="80"/>
                    <a:pt x="837" y="31"/>
                  </a:cubicBezTo>
                  <a:cubicBezTo>
                    <a:pt x="811" y="10"/>
                    <a:pt x="781" y="0"/>
                    <a:pt x="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1582998" y="2309287"/>
              <a:ext cx="74981" cy="100373"/>
            </a:xfrm>
            <a:custGeom>
              <a:avLst/>
              <a:gdLst/>
              <a:ahLst/>
              <a:cxnLst/>
              <a:rect l="l" t="t" r="r" b="b"/>
              <a:pathLst>
                <a:path w="2112" h="2827" extrusionOk="0">
                  <a:moveTo>
                    <a:pt x="1743" y="1"/>
                  </a:moveTo>
                  <a:lnTo>
                    <a:pt x="1743" y="900"/>
                  </a:lnTo>
                  <a:cubicBezTo>
                    <a:pt x="1743" y="1903"/>
                    <a:pt x="978" y="2726"/>
                    <a:pt x="1" y="2818"/>
                  </a:cubicBezTo>
                  <a:cubicBezTo>
                    <a:pt x="61" y="2824"/>
                    <a:pt x="123" y="2827"/>
                    <a:pt x="186" y="2827"/>
                  </a:cubicBezTo>
                  <a:cubicBezTo>
                    <a:pt x="1248" y="2827"/>
                    <a:pt x="2112" y="1965"/>
                    <a:pt x="2112" y="900"/>
                  </a:cubicBezTo>
                  <a:lnTo>
                    <a:pt x="2112" y="173"/>
                  </a:lnTo>
                  <a:lnTo>
                    <a:pt x="174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9"/>
            <p:cNvSpPr/>
            <p:nvPr/>
          </p:nvSpPr>
          <p:spPr>
            <a:xfrm>
              <a:off x="1521186" y="2227699"/>
              <a:ext cx="136791" cy="89260"/>
            </a:xfrm>
            <a:custGeom>
              <a:avLst/>
              <a:gdLst/>
              <a:ahLst/>
              <a:cxnLst/>
              <a:rect l="l" t="t" r="r" b="b"/>
              <a:pathLst>
                <a:path w="3853" h="2514" extrusionOk="0">
                  <a:moveTo>
                    <a:pt x="1927" y="1"/>
                  </a:moveTo>
                  <a:cubicBezTo>
                    <a:pt x="863" y="1"/>
                    <a:pt x="1" y="864"/>
                    <a:pt x="1" y="1927"/>
                  </a:cubicBezTo>
                  <a:lnTo>
                    <a:pt x="1" y="2513"/>
                  </a:lnTo>
                  <a:cubicBezTo>
                    <a:pt x="1" y="2513"/>
                    <a:pt x="1" y="2513"/>
                    <a:pt x="3" y="2513"/>
                  </a:cubicBezTo>
                  <a:cubicBezTo>
                    <a:pt x="67" y="2513"/>
                    <a:pt x="1266" y="2501"/>
                    <a:pt x="1927" y="1583"/>
                  </a:cubicBezTo>
                  <a:cubicBezTo>
                    <a:pt x="2589" y="2502"/>
                    <a:pt x="3794" y="2513"/>
                    <a:pt x="3851" y="2513"/>
                  </a:cubicBezTo>
                  <a:cubicBezTo>
                    <a:pt x="3852" y="2513"/>
                    <a:pt x="3853" y="2513"/>
                    <a:pt x="3853" y="2513"/>
                  </a:cubicBezTo>
                  <a:lnTo>
                    <a:pt x="3853" y="1927"/>
                  </a:lnTo>
                  <a:cubicBezTo>
                    <a:pt x="3853" y="861"/>
                    <a:pt x="2992" y="1"/>
                    <a:pt x="1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9"/>
            <p:cNvSpPr/>
            <p:nvPr/>
          </p:nvSpPr>
          <p:spPr>
            <a:xfrm>
              <a:off x="1586087" y="2227699"/>
              <a:ext cx="71893" cy="89260"/>
            </a:xfrm>
            <a:custGeom>
              <a:avLst/>
              <a:gdLst/>
              <a:ahLst/>
              <a:cxnLst/>
              <a:rect l="l" t="t" r="r" b="b"/>
              <a:pathLst>
                <a:path w="2025" h="2514" extrusionOk="0">
                  <a:moveTo>
                    <a:pt x="99" y="1"/>
                  </a:moveTo>
                  <a:cubicBezTo>
                    <a:pt x="66" y="1"/>
                    <a:pt x="32" y="1"/>
                    <a:pt x="0" y="2"/>
                  </a:cubicBezTo>
                  <a:cubicBezTo>
                    <a:pt x="49" y="15"/>
                    <a:pt x="97" y="29"/>
                    <a:pt x="146" y="45"/>
                  </a:cubicBezTo>
                  <a:cubicBezTo>
                    <a:pt x="1009" y="237"/>
                    <a:pt x="1655" y="1006"/>
                    <a:pt x="1655" y="1927"/>
                  </a:cubicBezTo>
                  <a:lnTo>
                    <a:pt x="1655" y="2477"/>
                  </a:lnTo>
                  <a:cubicBezTo>
                    <a:pt x="1862" y="2512"/>
                    <a:pt x="2004" y="2513"/>
                    <a:pt x="2023" y="2513"/>
                  </a:cubicBezTo>
                  <a:cubicBezTo>
                    <a:pt x="2024" y="2513"/>
                    <a:pt x="2025" y="2513"/>
                    <a:pt x="2025" y="2513"/>
                  </a:cubicBezTo>
                  <a:lnTo>
                    <a:pt x="2025" y="1927"/>
                  </a:lnTo>
                  <a:cubicBezTo>
                    <a:pt x="2025" y="861"/>
                    <a:pt x="1164" y="1"/>
                    <a:pt x="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9"/>
          <p:cNvGrpSpPr/>
          <p:nvPr/>
        </p:nvGrpSpPr>
        <p:grpSpPr>
          <a:xfrm>
            <a:off x="7321601" y="1514996"/>
            <a:ext cx="327024" cy="325794"/>
            <a:chOff x="7321601" y="1514996"/>
            <a:chExt cx="327024" cy="325794"/>
          </a:xfrm>
        </p:grpSpPr>
        <p:sp>
          <p:nvSpPr>
            <p:cNvPr id="5002" name="Google Shape;5002;p59"/>
            <p:cNvSpPr/>
            <p:nvPr/>
          </p:nvSpPr>
          <p:spPr>
            <a:xfrm>
              <a:off x="7321601" y="1524191"/>
              <a:ext cx="293996" cy="316598"/>
            </a:xfrm>
            <a:custGeom>
              <a:avLst/>
              <a:gdLst/>
              <a:ahLst/>
              <a:cxnLst/>
              <a:rect l="l" t="t" r="r" b="b"/>
              <a:pathLst>
                <a:path w="8281" h="8917" extrusionOk="0">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9"/>
            <p:cNvSpPr/>
            <p:nvPr/>
          </p:nvSpPr>
          <p:spPr>
            <a:xfrm>
              <a:off x="7321601" y="1514996"/>
              <a:ext cx="293961" cy="42535"/>
            </a:xfrm>
            <a:custGeom>
              <a:avLst/>
              <a:gdLst/>
              <a:ahLst/>
              <a:cxnLst/>
              <a:rect l="l" t="t" r="r" b="b"/>
              <a:pathLst>
                <a:path w="8280" h="1198" extrusionOk="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7598920" y="1514996"/>
              <a:ext cx="16651" cy="325794"/>
            </a:xfrm>
            <a:custGeom>
              <a:avLst/>
              <a:gdLst/>
              <a:ahLst/>
              <a:cxnLst/>
              <a:rect l="l" t="t" r="r" b="b"/>
              <a:pathLst>
                <a:path w="469" h="9176" extrusionOk="0">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7598920" y="1514996"/>
              <a:ext cx="16651" cy="42535"/>
            </a:xfrm>
            <a:custGeom>
              <a:avLst/>
              <a:gdLst/>
              <a:ahLst/>
              <a:cxnLst/>
              <a:rect l="l" t="t" r="r" b="b"/>
              <a:pathLst>
                <a:path w="469" h="1198" extrusionOk="0">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9"/>
            <p:cNvSpPr/>
            <p:nvPr/>
          </p:nvSpPr>
          <p:spPr>
            <a:xfrm>
              <a:off x="7377093" y="1694680"/>
              <a:ext cx="42639" cy="86632"/>
            </a:xfrm>
            <a:custGeom>
              <a:avLst/>
              <a:gdLst/>
              <a:ahLst/>
              <a:cxnLst/>
              <a:rect l="l" t="t" r="r" b="b"/>
              <a:pathLst>
                <a:path w="1201" h="2440" extrusionOk="0">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9"/>
            <p:cNvSpPr/>
            <p:nvPr/>
          </p:nvSpPr>
          <p:spPr>
            <a:xfrm>
              <a:off x="7448029" y="1676680"/>
              <a:ext cx="42674" cy="104633"/>
            </a:xfrm>
            <a:custGeom>
              <a:avLst/>
              <a:gdLst/>
              <a:ahLst/>
              <a:cxnLst/>
              <a:rect l="l" t="t" r="r" b="b"/>
              <a:pathLst>
                <a:path w="1202" h="2947" extrusionOk="0">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7518966" y="1719356"/>
              <a:ext cx="42603" cy="61956"/>
            </a:xfrm>
            <a:custGeom>
              <a:avLst/>
              <a:gdLst/>
              <a:ahLst/>
              <a:cxnLst/>
              <a:rect l="l" t="t" r="r" b="b"/>
              <a:pathLst>
                <a:path w="1200" h="1745" extrusionOk="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7589831" y="1655058"/>
              <a:ext cx="42639" cy="126256"/>
            </a:xfrm>
            <a:custGeom>
              <a:avLst/>
              <a:gdLst/>
              <a:ahLst/>
              <a:cxnLst/>
              <a:rect l="l" t="t" r="r" b="b"/>
              <a:pathLst>
                <a:path w="1201" h="3556" extrusionOk="0">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9"/>
            <p:cNvSpPr/>
            <p:nvPr/>
          </p:nvSpPr>
          <p:spPr>
            <a:xfrm>
              <a:off x="7401803" y="1694680"/>
              <a:ext cx="17964" cy="86632"/>
            </a:xfrm>
            <a:custGeom>
              <a:avLst/>
              <a:gdLst/>
              <a:ahLst/>
              <a:cxnLst/>
              <a:rect l="l" t="t" r="r" b="b"/>
              <a:pathLst>
                <a:path w="506" h="2440" extrusionOk="0">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9"/>
            <p:cNvSpPr/>
            <p:nvPr/>
          </p:nvSpPr>
          <p:spPr>
            <a:xfrm>
              <a:off x="7472704" y="1676680"/>
              <a:ext cx="18000" cy="104633"/>
            </a:xfrm>
            <a:custGeom>
              <a:avLst/>
              <a:gdLst/>
              <a:ahLst/>
              <a:cxnLst/>
              <a:rect l="l" t="t" r="r" b="b"/>
              <a:pathLst>
                <a:path w="507" h="2947" extrusionOk="0">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7543570" y="1719356"/>
              <a:ext cx="18000" cy="61956"/>
            </a:xfrm>
            <a:custGeom>
              <a:avLst/>
              <a:gdLst/>
              <a:ahLst/>
              <a:cxnLst/>
              <a:rect l="l" t="t" r="r" b="b"/>
              <a:pathLst>
                <a:path w="507" h="1745" extrusionOk="0">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9"/>
            <p:cNvSpPr/>
            <p:nvPr/>
          </p:nvSpPr>
          <p:spPr>
            <a:xfrm>
              <a:off x="7614506" y="1655058"/>
              <a:ext cx="17964" cy="126256"/>
            </a:xfrm>
            <a:custGeom>
              <a:avLst/>
              <a:gdLst/>
              <a:ahLst/>
              <a:cxnLst/>
              <a:rect l="l" t="t" r="r" b="b"/>
              <a:pathLst>
                <a:path w="506" h="3556" extrusionOk="0">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9"/>
            <p:cNvSpPr/>
            <p:nvPr/>
          </p:nvSpPr>
          <p:spPr>
            <a:xfrm>
              <a:off x="7412952" y="1595696"/>
              <a:ext cx="183193" cy="73815"/>
            </a:xfrm>
            <a:custGeom>
              <a:avLst/>
              <a:gdLst/>
              <a:ahLst/>
              <a:cxnLst/>
              <a:rect l="l" t="t" r="r" b="b"/>
              <a:pathLst>
                <a:path w="5160" h="2079" extrusionOk="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9"/>
            <p:cNvSpPr/>
            <p:nvPr/>
          </p:nvSpPr>
          <p:spPr>
            <a:xfrm>
              <a:off x="7360939" y="1779925"/>
              <a:ext cx="287677" cy="22723"/>
            </a:xfrm>
            <a:custGeom>
              <a:avLst/>
              <a:gdLst/>
              <a:ahLst/>
              <a:cxnLst/>
              <a:rect l="l" t="t" r="r" b="b"/>
              <a:pathLst>
                <a:path w="8103" h="640" extrusionOk="0">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7631619" y="1779890"/>
              <a:ext cx="17006" cy="22723"/>
            </a:xfrm>
            <a:custGeom>
              <a:avLst/>
              <a:gdLst/>
              <a:ahLst/>
              <a:cxnLst/>
              <a:rect l="l" t="t" r="r" b="b"/>
              <a:pathLst>
                <a:path w="479" h="640" extrusionOk="0">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59"/>
          <p:cNvGrpSpPr/>
          <p:nvPr/>
        </p:nvGrpSpPr>
        <p:grpSpPr>
          <a:xfrm>
            <a:off x="6715198" y="1514321"/>
            <a:ext cx="245152" cy="327037"/>
            <a:chOff x="6715198" y="1514321"/>
            <a:chExt cx="245152" cy="327037"/>
          </a:xfrm>
        </p:grpSpPr>
        <p:sp>
          <p:nvSpPr>
            <p:cNvPr id="5018" name="Google Shape;5018;p59"/>
            <p:cNvSpPr/>
            <p:nvPr/>
          </p:nvSpPr>
          <p:spPr>
            <a:xfrm>
              <a:off x="6715198" y="1514428"/>
              <a:ext cx="171371" cy="326930"/>
            </a:xfrm>
            <a:custGeom>
              <a:avLst/>
              <a:gdLst/>
              <a:ahLst/>
              <a:cxnLst/>
              <a:rect l="l" t="t" r="r" b="b"/>
              <a:pathLst>
                <a:path w="4827" h="9208" extrusionOk="0">
                  <a:moveTo>
                    <a:pt x="4477" y="0"/>
                  </a:moveTo>
                  <a:cubicBezTo>
                    <a:pt x="4475" y="0"/>
                    <a:pt x="4473" y="0"/>
                    <a:pt x="4472" y="0"/>
                  </a:cubicBezTo>
                  <a:lnTo>
                    <a:pt x="3663" y="0"/>
                  </a:lnTo>
                  <a:lnTo>
                    <a:pt x="2415" y="357"/>
                  </a:lnTo>
                  <a:lnTo>
                    <a:pt x="1166" y="0"/>
                  </a:lnTo>
                  <a:lnTo>
                    <a:pt x="359" y="0"/>
                  </a:lnTo>
                  <a:cubicBezTo>
                    <a:pt x="162" y="0"/>
                    <a:pt x="0" y="160"/>
                    <a:pt x="0" y="357"/>
                  </a:cubicBezTo>
                  <a:lnTo>
                    <a:pt x="0" y="8850"/>
                  </a:lnTo>
                  <a:cubicBezTo>
                    <a:pt x="0" y="9047"/>
                    <a:pt x="162" y="9207"/>
                    <a:pt x="359" y="9207"/>
                  </a:cubicBezTo>
                  <a:lnTo>
                    <a:pt x="4469" y="9207"/>
                  </a:lnTo>
                  <a:cubicBezTo>
                    <a:pt x="4667" y="9207"/>
                    <a:pt x="4827" y="9047"/>
                    <a:pt x="4827" y="8850"/>
                  </a:cubicBezTo>
                  <a:lnTo>
                    <a:pt x="4827" y="357"/>
                  </a:lnTo>
                  <a:cubicBezTo>
                    <a:pt x="4827" y="162"/>
                    <a:pt x="4670" y="0"/>
                    <a:pt x="4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9"/>
            <p:cNvSpPr/>
            <p:nvPr/>
          </p:nvSpPr>
          <p:spPr>
            <a:xfrm>
              <a:off x="6859733" y="1514428"/>
              <a:ext cx="26840" cy="326930"/>
            </a:xfrm>
            <a:custGeom>
              <a:avLst/>
              <a:gdLst/>
              <a:ahLst/>
              <a:cxnLst/>
              <a:rect l="l" t="t" r="r" b="b"/>
              <a:pathLst>
                <a:path w="756" h="9208" extrusionOk="0">
                  <a:moveTo>
                    <a:pt x="403" y="0"/>
                  </a:moveTo>
                  <a:cubicBezTo>
                    <a:pt x="401" y="0"/>
                    <a:pt x="399" y="0"/>
                    <a:pt x="398" y="0"/>
                  </a:cubicBezTo>
                  <a:lnTo>
                    <a:pt x="0" y="0"/>
                  </a:lnTo>
                  <a:cubicBezTo>
                    <a:pt x="199" y="0"/>
                    <a:pt x="359" y="160"/>
                    <a:pt x="359" y="357"/>
                  </a:cubicBezTo>
                  <a:lnTo>
                    <a:pt x="359" y="8850"/>
                  </a:lnTo>
                  <a:cubicBezTo>
                    <a:pt x="359" y="9047"/>
                    <a:pt x="199" y="9207"/>
                    <a:pt x="0" y="9207"/>
                  </a:cubicBezTo>
                  <a:lnTo>
                    <a:pt x="398" y="9207"/>
                  </a:lnTo>
                  <a:cubicBezTo>
                    <a:pt x="596" y="9207"/>
                    <a:pt x="756" y="9047"/>
                    <a:pt x="756" y="8850"/>
                  </a:cubicBezTo>
                  <a:lnTo>
                    <a:pt x="756" y="357"/>
                  </a:lnTo>
                  <a:cubicBezTo>
                    <a:pt x="756" y="162"/>
                    <a:pt x="599" y="0"/>
                    <a:pt x="4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9"/>
            <p:cNvSpPr/>
            <p:nvPr/>
          </p:nvSpPr>
          <p:spPr>
            <a:xfrm>
              <a:off x="6756595" y="1514321"/>
              <a:ext cx="88614" cy="25777"/>
            </a:xfrm>
            <a:custGeom>
              <a:avLst/>
              <a:gdLst/>
              <a:ahLst/>
              <a:cxnLst/>
              <a:rect l="l" t="t" r="r" b="b"/>
              <a:pathLst>
                <a:path w="2496" h="726" extrusionOk="0">
                  <a:moveTo>
                    <a:pt x="0" y="0"/>
                  </a:moveTo>
                  <a:lnTo>
                    <a:pt x="166" y="540"/>
                  </a:lnTo>
                  <a:cubicBezTo>
                    <a:pt x="200" y="651"/>
                    <a:pt x="302" y="726"/>
                    <a:pt x="417" y="726"/>
                  </a:cubicBezTo>
                  <a:lnTo>
                    <a:pt x="2078" y="726"/>
                  </a:lnTo>
                  <a:cubicBezTo>
                    <a:pt x="2193" y="726"/>
                    <a:pt x="2295" y="651"/>
                    <a:pt x="2330" y="540"/>
                  </a:cubicBezTo>
                  <a:lnTo>
                    <a:pt x="24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6817058" y="1514321"/>
              <a:ext cx="28153" cy="25777"/>
            </a:xfrm>
            <a:custGeom>
              <a:avLst/>
              <a:gdLst/>
              <a:ahLst/>
              <a:cxnLst/>
              <a:rect l="l" t="t" r="r" b="b"/>
              <a:pathLst>
                <a:path w="793" h="726" extrusionOk="0">
                  <a:moveTo>
                    <a:pt x="418" y="0"/>
                  </a:moveTo>
                  <a:lnTo>
                    <a:pt x="253" y="540"/>
                  </a:lnTo>
                  <a:cubicBezTo>
                    <a:pt x="218" y="651"/>
                    <a:pt x="116" y="726"/>
                    <a:pt x="1" y="726"/>
                  </a:cubicBezTo>
                  <a:lnTo>
                    <a:pt x="375" y="726"/>
                  </a:lnTo>
                  <a:cubicBezTo>
                    <a:pt x="490" y="726"/>
                    <a:pt x="592" y="651"/>
                    <a:pt x="627" y="540"/>
                  </a:cubicBezTo>
                  <a:lnTo>
                    <a:pt x="79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6736606" y="1583944"/>
              <a:ext cx="128519" cy="84857"/>
            </a:xfrm>
            <a:custGeom>
              <a:avLst/>
              <a:gdLst/>
              <a:ahLst/>
              <a:cxnLst/>
              <a:rect l="l" t="t" r="r" b="b"/>
              <a:pathLst>
                <a:path w="3620" h="2390" extrusionOk="0">
                  <a:moveTo>
                    <a:pt x="252" y="1"/>
                  </a:moveTo>
                  <a:cubicBezTo>
                    <a:pt x="114" y="1"/>
                    <a:pt x="0" y="114"/>
                    <a:pt x="0" y="253"/>
                  </a:cubicBezTo>
                  <a:lnTo>
                    <a:pt x="0" y="2138"/>
                  </a:lnTo>
                  <a:cubicBezTo>
                    <a:pt x="0" y="2276"/>
                    <a:pt x="114" y="2390"/>
                    <a:pt x="252" y="2390"/>
                  </a:cubicBezTo>
                  <a:lnTo>
                    <a:pt x="3368" y="2390"/>
                  </a:lnTo>
                  <a:cubicBezTo>
                    <a:pt x="3506" y="2390"/>
                    <a:pt x="3620" y="2276"/>
                    <a:pt x="3620" y="2138"/>
                  </a:cubicBezTo>
                  <a:lnTo>
                    <a:pt x="3620" y="253"/>
                  </a:lnTo>
                  <a:cubicBezTo>
                    <a:pt x="3620" y="114"/>
                    <a:pt x="3506" y="1"/>
                    <a:pt x="3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9"/>
            <p:cNvSpPr/>
            <p:nvPr/>
          </p:nvSpPr>
          <p:spPr>
            <a:xfrm>
              <a:off x="6843011" y="1583944"/>
              <a:ext cx="22118" cy="84857"/>
            </a:xfrm>
            <a:custGeom>
              <a:avLst/>
              <a:gdLst/>
              <a:ahLst/>
              <a:cxnLst/>
              <a:rect l="l" t="t" r="r" b="b"/>
              <a:pathLst>
                <a:path w="623" h="2390" extrusionOk="0">
                  <a:moveTo>
                    <a:pt x="1" y="1"/>
                  </a:moveTo>
                  <a:cubicBezTo>
                    <a:pt x="141" y="1"/>
                    <a:pt x="253" y="114"/>
                    <a:pt x="253" y="253"/>
                  </a:cubicBezTo>
                  <a:lnTo>
                    <a:pt x="253" y="2138"/>
                  </a:lnTo>
                  <a:cubicBezTo>
                    <a:pt x="253" y="2276"/>
                    <a:pt x="139" y="2390"/>
                    <a:pt x="1" y="2390"/>
                  </a:cubicBezTo>
                  <a:lnTo>
                    <a:pt x="371" y="2390"/>
                  </a:lnTo>
                  <a:cubicBezTo>
                    <a:pt x="512" y="2390"/>
                    <a:pt x="623" y="2276"/>
                    <a:pt x="623" y="2138"/>
                  </a:cubicBezTo>
                  <a:lnTo>
                    <a:pt x="623" y="253"/>
                  </a:lnTo>
                  <a:cubicBezTo>
                    <a:pt x="623" y="114"/>
                    <a:pt x="509"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9"/>
            <p:cNvSpPr/>
            <p:nvPr/>
          </p:nvSpPr>
          <p:spPr>
            <a:xfrm>
              <a:off x="6731920" y="1689710"/>
              <a:ext cx="137998" cy="9586"/>
            </a:xfrm>
            <a:custGeom>
              <a:avLst/>
              <a:gdLst/>
              <a:ahLst/>
              <a:cxnLst/>
              <a:rect l="l" t="t" r="r" b="b"/>
              <a:pathLst>
                <a:path w="3887" h="270" extrusionOk="0">
                  <a:moveTo>
                    <a:pt x="134" y="1"/>
                  </a:moveTo>
                  <a:cubicBezTo>
                    <a:pt x="60" y="1"/>
                    <a:pt x="0" y="61"/>
                    <a:pt x="0" y="136"/>
                  </a:cubicBezTo>
                  <a:cubicBezTo>
                    <a:pt x="0" y="209"/>
                    <a:pt x="60" y="270"/>
                    <a:pt x="134" y="270"/>
                  </a:cubicBezTo>
                  <a:lnTo>
                    <a:pt x="3752" y="270"/>
                  </a:lnTo>
                  <a:cubicBezTo>
                    <a:pt x="3825" y="270"/>
                    <a:pt x="3887" y="209"/>
                    <a:pt x="3887" y="136"/>
                  </a:cubicBezTo>
                  <a:cubicBezTo>
                    <a:pt x="3887" y="61"/>
                    <a:pt x="3825" y="1"/>
                    <a:pt x="375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9"/>
            <p:cNvSpPr/>
            <p:nvPr/>
          </p:nvSpPr>
          <p:spPr>
            <a:xfrm>
              <a:off x="6761672" y="1715450"/>
              <a:ext cx="36319" cy="9586"/>
            </a:xfrm>
            <a:custGeom>
              <a:avLst/>
              <a:gdLst/>
              <a:ahLst/>
              <a:cxnLst/>
              <a:rect l="l" t="t" r="r" b="b"/>
              <a:pathLst>
                <a:path w="1023" h="270" extrusionOk="0">
                  <a:moveTo>
                    <a:pt x="136" y="1"/>
                  </a:moveTo>
                  <a:cubicBezTo>
                    <a:pt x="63" y="1"/>
                    <a:pt x="1" y="61"/>
                    <a:pt x="1" y="135"/>
                  </a:cubicBezTo>
                  <a:cubicBezTo>
                    <a:pt x="1" y="209"/>
                    <a:pt x="63" y="270"/>
                    <a:pt x="136" y="270"/>
                  </a:cubicBezTo>
                  <a:lnTo>
                    <a:pt x="889" y="270"/>
                  </a:lnTo>
                  <a:cubicBezTo>
                    <a:pt x="964" y="270"/>
                    <a:pt x="1023" y="209"/>
                    <a:pt x="1023" y="135"/>
                  </a:cubicBezTo>
                  <a:cubicBezTo>
                    <a:pt x="1023" y="61"/>
                    <a:pt x="962" y="1"/>
                    <a:pt x="8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6731920" y="1715450"/>
              <a:ext cx="16615" cy="9586"/>
            </a:xfrm>
            <a:custGeom>
              <a:avLst/>
              <a:gdLst/>
              <a:ahLst/>
              <a:cxnLst/>
              <a:rect l="l" t="t" r="r" b="b"/>
              <a:pathLst>
                <a:path w="468" h="270" extrusionOk="0">
                  <a:moveTo>
                    <a:pt x="134" y="1"/>
                  </a:moveTo>
                  <a:cubicBezTo>
                    <a:pt x="60" y="1"/>
                    <a:pt x="0" y="61"/>
                    <a:pt x="0" y="135"/>
                  </a:cubicBezTo>
                  <a:cubicBezTo>
                    <a:pt x="0" y="209"/>
                    <a:pt x="60" y="270"/>
                    <a:pt x="134" y="270"/>
                  </a:cubicBezTo>
                  <a:lnTo>
                    <a:pt x="332" y="270"/>
                  </a:lnTo>
                  <a:cubicBezTo>
                    <a:pt x="406" y="270"/>
                    <a:pt x="468" y="209"/>
                    <a:pt x="468" y="135"/>
                  </a:cubicBezTo>
                  <a:cubicBezTo>
                    <a:pt x="468" y="61"/>
                    <a:pt x="406" y="1"/>
                    <a:pt x="3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9"/>
            <p:cNvSpPr/>
            <p:nvPr/>
          </p:nvSpPr>
          <p:spPr>
            <a:xfrm>
              <a:off x="6731920" y="1741155"/>
              <a:ext cx="66070" cy="9657"/>
            </a:xfrm>
            <a:custGeom>
              <a:avLst/>
              <a:gdLst/>
              <a:ahLst/>
              <a:cxnLst/>
              <a:rect l="l" t="t" r="r" b="b"/>
              <a:pathLst>
                <a:path w="1861" h="272" extrusionOk="0">
                  <a:moveTo>
                    <a:pt x="134" y="1"/>
                  </a:moveTo>
                  <a:cubicBezTo>
                    <a:pt x="60" y="1"/>
                    <a:pt x="0" y="63"/>
                    <a:pt x="0" y="136"/>
                  </a:cubicBezTo>
                  <a:cubicBezTo>
                    <a:pt x="0" y="209"/>
                    <a:pt x="60" y="271"/>
                    <a:pt x="134" y="271"/>
                  </a:cubicBezTo>
                  <a:lnTo>
                    <a:pt x="1727" y="271"/>
                  </a:lnTo>
                  <a:cubicBezTo>
                    <a:pt x="1802" y="271"/>
                    <a:pt x="1861" y="209"/>
                    <a:pt x="1861" y="136"/>
                  </a:cubicBezTo>
                  <a:cubicBezTo>
                    <a:pt x="1861" y="63"/>
                    <a:pt x="1800" y="1"/>
                    <a:pt x="172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9"/>
            <p:cNvSpPr/>
            <p:nvPr/>
          </p:nvSpPr>
          <p:spPr>
            <a:xfrm>
              <a:off x="6778394" y="1766966"/>
              <a:ext cx="19597" cy="9622"/>
            </a:xfrm>
            <a:custGeom>
              <a:avLst/>
              <a:gdLst/>
              <a:ahLst/>
              <a:cxnLst/>
              <a:rect l="l" t="t" r="r" b="b"/>
              <a:pathLst>
                <a:path w="552" h="271" extrusionOk="0">
                  <a:moveTo>
                    <a:pt x="134" y="0"/>
                  </a:moveTo>
                  <a:cubicBezTo>
                    <a:pt x="61" y="0"/>
                    <a:pt x="1" y="62"/>
                    <a:pt x="1" y="136"/>
                  </a:cubicBezTo>
                  <a:cubicBezTo>
                    <a:pt x="1" y="209"/>
                    <a:pt x="61" y="271"/>
                    <a:pt x="134" y="271"/>
                  </a:cubicBezTo>
                  <a:lnTo>
                    <a:pt x="418" y="271"/>
                  </a:lnTo>
                  <a:cubicBezTo>
                    <a:pt x="493" y="271"/>
                    <a:pt x="552" y="209"/>
                    <a:pt x="552" y="136"/>
                  </a:cubicBezTo>
                  <a:cubicBezTo>
                    <a:pt x="552" y="62"/>
                    <a:pt x="491" y="0"/>
                    <a:pt x="41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6731920" y="1766966"/>
              <a:ext cx="33124" cy="9622"/>
            </a:xfrm>
            <a:custGeom>
              <a:avLst/>
              <a:gdLst/>
              <a:ahLst/>
              <a:cxnLst/>
              <a:rect l="l" t="t" r="r" b="b"/>
              <a:pathLst>
                <a:path w="933" h="271" extrusionOk="0">
                  <a:moveTo>
                    <a:pt x="134" y="0"/>
                  </a:moveTo>
                  <a:cubicBezTo>
                    <a:pt x="60" y="0"/>
                    <a:pt x="0" y="62"/>
                    <a:pt x="0" y="136"/>
                  </a:cubicBezTo>
                  <a:cubicBezTo>
                    <a:pt x="0" y="209"/>
                    <a:pt x="60" y="271"/>
                    <a:pt x="134" y="271"/>
                  </a:cubicBezTo>
                  <a:lnTo>
                    <a:pt x="799" y="271"/>
                  </a:lnTo>
                  <a:cubicBezTo>
                    <a:pt x="872" y="271"/>
                    <a:pt x="933" y="209"/>
                    <a:pt x="933" y="136"/>
                  </a:cubicBezTo>
                  <a:cubicBezTo>
                    <a:pt x="933" y="62"/>
                    <a:pt x="872" y="0"/>
                    <a:pt x="7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6731920" y="1792706"/>
              <a:ext cx="66070" cy="9657"/>
            </a:xfrm>
            <a:custGeom>
              <a:avLst/>
              <a:gdLst/>
              <a:ahLst/>
              <a:cxnLst/>
              <a:rect l="l" t="t" r="r" b="b"/>
              <a:pathLst>
                <a:path w="1861" h="272" extrusionOk="0">
                  <a:moveTo>
                    <a:pt x="134" y="1"/>
                  </a:moveTo>
                  <a:cubicBezTo>
                    <a:pt x="60" y="1"/>
                    <a:pt x="0" y="63"/>
                    <a:pt x="0" y="136"/>
                  </a:cubicBezTo>
                  <a:cubicBezTo>
                    <a:pt x="0" y="209"/>
                    <a:pt x="60" y="271"/>
                    <a:pt x="134" y="271"/>
                  </a:cubicBezTo>
                  <a:lnTo>
                    <a:pt x="1727" y="271"/>
                  </a:lnTo>
                  <a:cubicBezTo>
                    <a:pt x="1802" y="271"/>
                    <a:pt x="1861" y="209"/>
                    <a:pt x="1861" y="136"/>
                  </a:cubicBezTo>
                  <a:cubicBezTo>
                    <a:pt x="1861" y="63"/>
                    <a:pt x="1800" y="1"/>
                    <a:pt x="172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9"/>
            <p:cNvSpPr/>
            <p:nvPr/>
          </p:nvSpPr>
          <p:spPr>
            <a:xfrm>
              <a:off x="6785708" y="1609187"/>
              <a:ext cx="31562" cy="34262"/>
            </a:xfrm>
            <a:custGeom>
              <a:avLst/>
              <a:gdLst/>
              <a:ahLst/>
              <a:cxnLst/>
              <a:rect l="l" t="t" r="r" b="b"/>
              <a:pathLst>
                <a:path w="889" h="965" extrusionOk="0">
                  <a:moveTo>
                    <a:pt x="191" y="0"/>
                  </a:moveTo>
                  <a:cubicBezTo>
                    <a:pt x="92" y="0"/>
                    <a:pt x="0" y="79"/>
                    <a:pt x="0" y="191"/>
                  </a:cubicBezTo>
                  <a:lnTo>
                    <a:pt x="0" y="775"/>
                  </a:lnTo>
                  <a:cubicBezTo>
                    <a:pt x="0" y="885"/>
                    <a:pt x="91" y="965"/>
                    <a:pt x="190" y="965"/>
                  </a:cubicBezTo>
                  <a:cubicBezTo>
                    <a:pt x="220" y="965"/>
                    <a:pt x="251" y="957"/>
                    <a:pt x="281" y="940"/>
                  </a:cubicBezTo>
                  <a:lnTo>
                    <a:pt x="756" y="680"/>
                  </a:lnTo>
                  <a:cubicBezTo>
                    <a:pt x="881" y="615"/>
                    <a:pt x="888" y="440"/>
                    <a:pt x="773" y="360"/>
                  </a:cubicBezTo>
                  <a:lnTo>
                    <a:pt x="298" y="34"/>
                  </a:lnTo>
                  <a:cubicBezTo>
                    <a:pt x="264" y="11"/>
                    <a:pt x="227"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9"/>
            <p:cNvSpPr/>
            <p:nvPr/>
          </p:nvSpPr>
          <p:spPr>
            <a:xfrm>
              <a:off x="6785708" y="1618383"/>
              <a:ext cx="31562" cy="25138"/>
            </a:xfrm>
            <a:custGeom>
              <a:avLst/>
              <a:gdLst/>
              <a:ahLst/>
              <a:cxnLst/>
              <a:rect l="l" t="t" r="r" b="b"/>
              <a:pathLst>
                <a:path w="889" h="708" extrusionOk="0">
                  <a:moveTo>
                    <a:pt x="625" y="1"/>
                  </a:moveTo>
                  <a:cubicBezTo>
                    <a:pt x="610" y="40"/>
                    <a:pt x="582" y="74"/>
                    <a:pt x="540" y="97"/>
                  </a:cubicBezTo>
                  <a:lnTo>
                    <a:pt x="65" y="358"/>
                  </a:lnTo>
                  <a:cubicBezTo>
                    <a:pt x="43" y="369"/>
                    <a:pt x="22" y="376"/>
                    <a:pt x="0" y="379"/>
                  </a:cubicBezTo>
                  <a:lnTo>
                    <a:pt x="0" y="519"/>
                  </a:lnTo>
                  <a:cubicBezTo>
                    <a:pt x="0" y="629"/>
                    <a:pt x="92" y="707"/>
                    <a:pt x="191" y="707"/>
                  </a:cubicBezTo>
                  <a:cubicBezTo>
                    <a:pt x="221" y="707"/>
                    <a:pt x="252" y="700"/>
                    <a:pt x="281" y="684"/>
                  </a:cubicBezTo>
                  <a:lnTo>
                    <a:pt x="756" y="422"/>
                  </a:lnTo>
                  <a:cubicBezTo>
                    <a:pt x="881" y="355"/>
                    <a:pt x="888" y="181"/>
                    <a:pt x="770" y="101"/>
                  </a:cubicBezTo>
                  <a:lnTo>
                    <a:pt x="62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6822738" y="1715344"/>
              <a:ext cx="137608" cy="82194"/>
            </a:xfrm>
            <a:custGeom>
              <a:avLst/>
              <a:gdLst/>
              <a:ahLst/>
              <a:cxnLst/>
              <a:rect l="l" t="t" r="r" b="b"/>
              <a:pathLst>
                <a:path w="3876" h="2315" extrusionOk="0">
                  <a:moveTo>
                    <a:pt x="215" y="1"/>
                  </a:moveTo>
                  <a:cubicBezTo>
                    <a:pt x="97" y="1"/>
                    <a:pt x="1" y="97"/>
                    <a:pt x="1" y="215"/>
                  </a:cubicBezTo>
                  <a:lnTo>
                    <a:pt x="1" y="2100"/>
                  </a:lnTo>
                  <a:cubicBezTo>
                    <a:pt x="1" y="2220"/>
                    <a:pt x="97" y="2315"/>
                    <a:pt x="215" y="2315"/>
                  </a:cubicBezTo>
                  <a:lnTo>
                    <a:pt x="3662" y="2315"/>
                  </a:lnTo>
                  <a:cubicBezTo>
                    <a:pt x="3781" y="2315"/>
                    <a:pt x="3876" y="2217"/>
                    <a:pt x="3876" y="2100"/>
                  </a:cubicBezTo>
                  <a:lnTo>
                    <a:pt x="3876" y="215"/>
                  </a:lnTo>
                  <a:cubicBezTo>
                    <a:pt x="3876" y="97"/>
                    <a:pt x="3781" y="1"/>
                    <a:pt x="3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9"/>
            <p:cNvSpPr/>
            <p:nvPr/>
          </p:nvSpPr>
          <p:spPr>
            <a:xfrm>
              <a:off x="6939581" y="1715308"/>
              <a:ext cx="20769" cy="82230"/>
            </a:xfrm>
            <a:custGeom>
              <a:avLst/>
              <a:gdLst/>
              <a:ahLst/>
              <a:cxnLst/>
              <a:rect l="l" t="t" r="r" b="b"/>
              <a:pathLst>
                <a:path w="585" h="2316" extrusionOk="0">
                  <a:moveTo>
                    <a:pt x="373" y="0"/>
                  </a:moveTo>
                  <a:cubicBezTo>
                    <a:pt x="372" y="0"/>
                    <a:pt x="371" y="1"/>
                    <a:pt x="371" y="1"/>
                  </a:cubicBezTo>
                  <a:lnTo>
                    <a:pt x="1" y="1"/>
                  </a:lnTo>
                  <a:cubicBezTo>
                    <a:pt x="119" y="1"/>
                    <a:pt x="214" y="95"/>
                    <a:pt x="214" y="215"/>
                  </a:cubicBezTo>
                  <a:lnTo>
                    <a:pt x="214" y="2101"/>
                  </a:lnTo>
                  <a:cubicBezTo>
                    <a:pt x="214" y="2221"/>
                    <a:pt x="119" y="2316"/>
                    <a:pt x="1" y="2316"/>
                  </a:cubicBezTo>
                  <a:lnTo>
                    <a:pt x="371" y="2316"/>
                  </a:lnTo>
                  <a:cubicBezTo>
                    <a:pt x="490" y="2316"/>
                    <a:pt x="585" y="2221"/>
                    <a:pt x="585" y="2101"/>
                  </a:cubicBezTo>
                  <a:lnTo>
                    <a:pt x="585" y="215"/>
                  </a:lnTo>
                  <a:cubicBezTo>
                    <a:pt x="585" y="96"/>
                    <a:pt x="491"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9"/>
            <p:cNvSpPr/>
            <p:nvPr/>
          </p:nvSpPr>
          <p:spPr>
            <a:xfrm>
              <a:off x="6837969" y="1737178"/>
              <a:ext cx="33585" cy="38487"/>
            </a:xfrm>
            <a:custGeom>
              <a:avLst/>
              <a:gdLst/>
              <a:ahLst/>
              <a:cxnLst/>
              <a:rect l="l" t="t" r="r" b="b"/>
              <a:pathLst>
                <a:path w="946" h="1084" extrusionOk="0">
                  <a:moveTo>
                    <a:pt x="477" y="482"/>
                  </a:moveTo>
                  <a:lnTo>
                    <a:pt x="526" y="613"/>
                  </a:lnTo>
                  <a:lnTo>
                    <a:pt x="426" y="613"/>
                  </a:lnTo>
                  <a:lnTo>
                    <a:pt x="477" y="482"/>
                  </a:lnTo>
                  <a:close/>
                  <a:moveTo>
                    <a:pt x="477" y="0"/>
                  </a:moveTo>
                  <a:cubicBezTo>
                    <a:pt x="413" y="0"/>
                    <a:pt x="359" y="38"/>
                    <a:pt x="334" y="95"/>
                  </a:cubicBezTo>
                  <a:cubicBezTo>
                    <a:pt x="334" y="97"/>
                    <a:pt x="334" y="97"/>
                    <a:pt x="333" y="98"/>
                  </a:cubicBezTo>
                  <a:lnTo>
                    <a:pt x="28" y="900"/>
                  </a:lnTo>
                  <a:cubicBezTo>
                    <a:pt x="0" y="969"/>
                    <a:pt x="36" y="1047"/>
                    <a:pt x="104" y="1074"/>
                  </a:cubicBezTo>
                  <a:cubicBezTo>
                    <a:pt x="120" y="1080"/>
                    <a:pt x="137" y="1083"/>
                    <a:pt x="153" y="1083"/>
                  </a:cubicBezTo>
                  <a:cubicBezTo>
                    <a:pt x="207" y="1083"/>
                    <a:pt x="259" y="1050"/>
                    <a:pt x="280" y="996"/>
                  </a:cubicBezTo>
                  <a:lnTo>
                    <a:pt x="323" y="883"/>
                  </a:lnTo>
                  <a:lnTo>
                    <a:pt x="626" y="883"/>
                  </a:lnTo>
                  <a:lnTo>
                    <a:pt x="670" y="995"/>
                  </a:lnTo>
                  <a:cubicBezTo>
                    <a:pt x="690" y="1048"/>
                    <a:pt x="742" y="1083"/>
                    <a:pt x="795" y="1083"/>
                  </a:cubicBezTo>
                  <a:cubicBezTo>
                    <a:pt x="811" y="1083"/>
                    <a:pt x="828" y="1078"/>
                    <a:pt x="842" y="1074"/>
                  </a:cubicBezTo>
                  <a:cubicBezTo>
                    <a:pt x="913" y="1047"/>
                    <a:pt x="946" y="969"/>
                    <a:pt x="921" y="898"/>
                  </a:cubicBezTo>
                  <a:lnTo>
                    <a:pt x="621" y="98"/>
                  </a:lnTo>
                  <a:cubicBezTo>
                    <a:pt x="621" y="97"/>
                    <a:pt x="619" y="97"/>
                    <a:pt x="619" y="95"/>
                  </a:cubicBezTo>
                  <a:cubicBezTo>
                    <a:pt x="596" y="38"/>
                    <a:pt x="540" y="0"/>
                    <a:pt x="4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9"/>
            <p:cNvSpPr/>
            <p:nvPr/>
          </p:nvSpPr>
          <p:spPr>
            <a:xfrm>
              <a:off x="6879864" y="1737569"/>
              <a:ext cx="28864" cy="37600"/>
            </a:xfrm>
            <a:custGeom>
              <a:avLst/>
              <a:gdLst/>
              <a:ahLst/>
              <a:cxnLst/>
              <a:rect l="l" t="t" r="r" b="b"/>
              <a:pathLst>
                <a:path w="813" h="1059" extrusionOk="0">
                  <a:moveTo>
                    <a:pt x="359" y="271"/>
                  </a:moveTo>
                  <a:cubicBezTo>
                    <a:pt x="529" y="271"/>
                    <a:pt x="542" y="469"/>
                    <a:pt x="542" y="530"/>
                  </a:cubicBezTo>
                  <a:cubicBezTo>
                    <a:pt x="542" y="656"/>
                    <a:pt x="485" y="785"/>
                    <a:pt x="362" y="788"/>
                  </a:cubicBezTo>
                  <a:cubicBezTo>
                    <a:pt x="340" y="788"/>
                    <a:pt x="306" y="788"/>
                    <a:pt x="270" y="790"/>
                  </a:cubicBezTo>
                  <a:lnTo>
                    <a:pt x="270" y="530"/>
                  </a:lnTo>
                  <a:lnTo>
                    <a:pt x="270" y="271"/>
                  </a:lnTo>
                  <a:close/>
                  <a:moveTo>
                    <a:pt x="136" y="1"/>
                  </a:moveTo>
                  <a:cubicBezTo>
                    <a:pt x="100" y="1"/>
                    <a:pt x="65" y="15"/>
                    <a:pt x="39" y="41"/>
                  </a:cubicBezTo>
                  <a:cubicBezTo>
                    <a:pt x="15" y="66"/>
                    <a:pt x="0" y="100"/>
                    <a:pt x="0" y="136"/>
                  </a:cubicBezTo>
                  <a:lnTo>
                    <a:pt x="0" y="912"/>
                  </a:lnTo>
                  <a:cubicBezTo>
                    <a:pt x="0" y="919"/>
                    <a:pt x="0" y="928"/>
                    <a:pt x="2" y="935"/>
                  </a:cubicBezTo>
                  <a:cubicBezTo>
                    <a:pt x="3" y="968"/>
                    <a:pt x="18" y="998"/>
                    <a:pt x="42" y="1020"/>
                  </a:cubicBezTo>
                  <a:cubicBezTo>
                    <a:pt x="67" y="1044"/>
                    <a:pt x="101" y="1059"/>
                    <a:pt x="137" y="1059"/>
                  </a:cubicBezTo>
                  <a:cubicBezTo>
                    <a:pt x="144" y="1059"/>
                    <a:pt x="303" y="1059"/>
                    <a:pt x="367" y="1057"/>
                  </a:cubicBezTo>
                  <a:cubicBezTo>
                    <a:pt x="625" y="1054"/>
                    <a:pt x="812" y="831"/>
                    <a:pt x="812" y="530"/>
                  </a:cubicBezTo>
                  <a:cubicBezTo>
                    <a:pt x="812" y="214"/>
                    <a:pt x="629" y="1"/>
                    <a:pt x="35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9"/>
            <p:cNvSpPr/>
            <p:nvPr/>
          </p:nvSpPr>
          <p:spPr>
            <a:xfrm>
              <a:off x="6915474" y="1737107"/>
              <a:ext cx="29609" cy="38487"/>
            </a:xfrm>
            <a:custGeom>
              <a:avLst/>
              <a:gdLst/>
              <a:ahLst/>
              <a:cxnLst/>
              <a:rect l="l" t="t" r="r" b="b"/>
              <a:pathLst>
                <a:path w="834" h="1084" extrusionOk="0">
                  <a:moveTo>
                    <a:pt x="422" y="0"/>
                  </a:moveTo>
                  <a:cubicBezTo>
                    <a:pt x="382" y="0"/>
                    <a:pt x="340" y="5"/>
                    <a:pt x="298" y="18"/>
                  </a:cubicBezTo>
                  <a:cubicBezTo>
                    <a:pt x="173" y="56"/>
                    <a:pt x="85" y="155"/>
                    <a:pt x="68" y="276"/>
                  </a:cubicBezTo>
                  <a:cubicBezTo>
                    <a:pt x="51" y="391"/>
                    <a:pt x="101" y="500"/>
                    <a:pt x="198" y="564"/>
                  </a:cubicBezTo>
                  <a:cubicBezTo>
                    <a:pt x="202" y="567"/>
                    <a:pt x="209" y="571"/>
                    <a:pt x="215" y="574"/>
                  </a:cubicBezTo>
                  <a:cubicBezTo>
                    <a:pt x="221" y="575"/>
                    <a:pt x="331" y="626"/>
                    <a:pt x="460" y="673"/>
                  </a:cubicBezTo>
                  <a:cubicBezTo>
                    <a:pt x="503" y="689"/>
                    <a:pt x="550" y="718"/>
                    <a:pt x="544" y="746"/>
                  </a:cubicBezTo>
                  <a:cubicBezTo>
                    <a:pt x="539" y="774"/>
                    <a:pt x="500" y="811"/>
                    <a:pt x="435" y="811"/>
                  </a:cubicBezTo>
                  <a:cubicBezTo>
                    <a:pt x="363" y="811"/>
                    <a:pt x="294" y="782"/>
                    <a:pt x="251" y="736"/>
                  </a:cubicBezTo>
                  <a:cubicBezTo>
                    <a:pt x="224" y="706"/>
                    <a:pt x="187" y="691"/>
                    <a:pt x="151" y="691"/>
                  </a:cubicBezTo>
                  <a:cubicBezTo>
                    <a:pt x="118" y="691"/>
                    <a:pt x="86" y="703"/>
                    <a:pt x="61" y="726"/>
                  </a:cubicBezTo>
                  <a:cubicBezTo>
                    <a:pt x="5" y="777"/>
                    <a:pt x="0" y="862"/>
                    <a:pt x="51" y="918"/>
                  </a:cubicBezTo>
                  <a:cubicBezTo>
                    <a:pt x="147" y="1021"/>
                    <a:pt x="285" y="1083"/>
                    <a:pt x="435" y="1083"/>
                  </a:cubicBezTo>
                  <a:cubicBezTo>
                    <a:pt x="622" y="1083"/>
                    <a:pt x="780" y="962"/>
                    <a:pt x="809" y="795"/>
                  </a:cubicBezTo>
                  <a:cubicBezTo>
                    <a:pt x="834" y="672"/>
                    <a:pt x="778" y="506"/>
                    <a:pt x="553" y="423"/>
                  </a:cubicBezTo>
                  <a:cubicBezTo>
                    <a:pt x="460" y="388"/>
                    <a:pt x="372" y="351"/>
                    <a:pt x="339" y="336"/>
                  </a:cubicBezTo>
                  <a:cubicBezTo>
                    <a:pt x="334" y="331"/>
                    <a:pt x="331" y="326"/>
                    <a:pt x="334" y="316"/>
                  </a:cubicBezTo>
                  <a:cubicBezTo>
                    <a:pt x="336" y="300"/>
                    <a:pt x="352" y="286"/>
                    <a:pt x="375" y="279"/>
                  </a:cubicBezTo>
                  <a:cubicBezTo>
                    <a:pt x="391" y="274"/>
                    <a:pt x="407" y="272"/>
                    <a:pt x="423" y="272"/>
                  </a:cubicBezTo>
                  <a:cubicBezTo>
                    <a:pt x="501" y="272"/>
                    <a:pt x="565" y="322"/>
                    <a:pt x="567" y="323"/>
                  </a:cubicBezTo>
                  <a:cubicBezTo>
                    <a:pt x="593" y="344"/>
                    <a:pt x="624" y="355"/>
                    <a:pt x="654" y="355"/>
                  </a:cubicBezTo>
                  <a:cubicBezTo>
                    <a:pt x="692" y="355"/>
                    <a:pt x="730" y="338"/>
                    <a:pt x="756" y="306"/>
                  </a:cubicBezTo>
                  <a:cubicBezTo>
                    <a:pt x="805" y="248"/>
                    <a:pt x="798" y="164"/>
                    <a:pt x="740" y="115"/>
                  </a:cubicBezTo>
                  <a:cubicBezTo>
                    <a:pt x="682" y="67"/>
                    <a:pt x="562" y="0"/>
                    <a:pt x="4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9"/>
          <p:cNvGrpSpPr/>
          <p:nvPr/>
        </p:nvGrpSpPr>
        <p:grpSpPr>
          <a:xfrm>
            <a:off x="6032781" y="1514321"/>
            <a:ext cx="315307" cy="327026"/>
            <a:chOff x="6032781" y="1514321"/>
            <a:chExt cx="315307" cy="327026"/>
          </a:xfrm>
        </p:grpSpPr>
        <p:sp>
          <p:nvSpPr>
            <p:cNvPr id="5039" name="Google Shape;5039;p59"/>
            <p:cNvSpPr/>
            <p:nvPr/>
          </p:nvSpPr>
          <p:spPr>
            <a:xfrm>
              <a:off x="6075705" y="1816210"/>
              <a:ext cx="145986" cy="25138"/>
            </a:xfrm>
            <a:custGeom>
              <a:avLst/>
              <a:gdLst/>
              <a:ahLst/>
              <a:cxnLst/>
              <a:rect l="l" t="t" r="r" b="b"/>
              <a:pathLst>
                <a:path w="4112" h="708" extrusionOk="0">
                  <a:moveTo>
                    <a:pt x="0" y="1"/>
                  </a:moveTo>
                  <a:lnTo>
                    <a:pt x="225" y="552"/>
                  </a:lnTo>
                  <a:cubicBezTo>
                    <a:pt x="262" y="647"/>
                    <a:pt x="354" y="707"/>
                    <a:pt x="456" y="707"/>
                  </a:cubicBezTo>
                  <a:lnTo>
                    <a:pt x="3655" y="707"/>
                  </a:lnTo>
                  <a:cubicBezTo>
                    <a:pt x="3757" y="707"/>
                    <a:pt x="3850" y="647"/>
                    <a:pt x="3887" y="552"/>
                  </a:cubicBezTo>
                  <a:lnTo>
                    <a:pt x="4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6192122" y="1816210"/>
              <a:ext cx="29574" cy="25138"/>
            </a:xfrm>
            <a:custGeom>
              <a:avLst/>
              <a:gdLst/>
              <a:ahLst/>
              <a:cxnLst/>
              <a:rect l="l" t="t" r="r" b="b"/>
              <a:pathLst>
                <a:path w="833" h="708" extrusionOk="0">
                  <a:moveTo>
                    <a:pt x="455" y="1"/>
                  </a:moveTo>
                  <a:lnTo>
                    <a:pt x="232" y="552"/>
                  </a:lnTo>
                  <a:cubicBezTo>
                    <a:pt x="195" y="647"/>
                    <a:pt x="103" y="707"/>
                    <a:pt x="1" y="707"/>
                  </a:cubicBezTo>
                  <a:lnTo>
                    <a:pt x="376" y="707"/>
                  </a:lnTo>
                  <a:cubicBezTo>
                    <a:pt x="478" y="707"/>
                    <a:pt x="571" y="647"/>
                    <a:pt x="608" y="552"/>
                  </a:cubicBezTo>
                  <a:lnTo>
                    <a:pt x="8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9"/>
            <p:cNvSpPr/>
            <p:nvPr/>
          </p:nvSpPr>
          <p:spPr>
            <a:xfrm>
              <a:off x="6204477" y="1514321"/>
              <a:ext cx="143608" cy="125652"/>
            </a:xfrm>
            <a:custGeom>
              <a:avLst/>
              <a:gdLst/>
              <a:ahLst/>
              <a:cxnLst/>
              <a:rect l="l" t="t" r="r" b="b"/>
              <a:pathLst>
                <a:path w="4045" h="3539" extrusionOk="0">
                  <a:moveTo>
                    <a:pt x="260" y="0"/>
                  </a:moveTo>
                  <a:cubicBezTo>
                    <a:pt x="116" y="0"/>
                    <a:pt x="1" y="118"/>
                    <a:pt x="1" y="259"/>
                  </a:cubicBezTo>
                  <a:lnTo>
                    <a:pt x="1" y="2471"/>
                  </a:lnTo>
                  <a:cubicBezTo>
                    <a:pt x="1" y="2615"/>
                    <a:pt x="117" y="2730"/>
                    <a:pt x="260" y="2730"/>
                  </a:cubicBezTo>
                  <a:lnTo>
                    <a:pt x="1936" y="2730"/>
                  </a:lnTo>
                  <a:cubicBezTo>
                    <a:pt x="1998" y="2730"/>
                    <a:pt x="2049" y="2778"/>
                    <a:pt x="2052" y="2840"/>
                  </a:cubicBezTo>
                  <a:cubicBezTo>
                    <a:pt x="2059" y="2994"/>
                    <a:pt x="2052" y="3277"/>
                    <a:pt x="1919" y="3473"/>
                  </a:cubicBezTo>
                  <a:cubicBezTo>
                    <a:pt x="1897" y="3501"/>
                    <a:pt x="1922" y="3539"/>
                    <a:pt x="1954" y="3539"/>
                  </a:cubicBezTo>
                  <a:cubicBezTo>
                    <a:pt x="1958" y="3539"/>
                    <a:pt x="1961" y="3539"/>
                    <a:pt x="1965" y="3538"/>
                  </a:cubicBezTo>
                  <a:cubicBezTo>
                    <a:pt x="2203" y="3466"/>
                    <a:pt x="2685" y="3266"/>
                    <a:pt x="2906" y="2796"/>
                  </a:cubicBezTo>
                  <a:cubicBezTo>
                    <a:pt x="2924" y="2756"/>
                    <a:pt x="2965" y="2732"/>
                    <a:pt x="3008" y="2732"/>
                  </a:cubicBezTo>
                  <a:lnTo>
                    <a:pt x="3784" y="2732"/>
                  </a:lnTo>
                  <a:cubicBezTo>
                    <a:pt x="3928" y="2732"/>
                    <a:pt x="4043" y="2615"/>
                    <a:pt x="4043" y="2473"/>
                  </a:cubicBezTo>
                  <a:lnTo>
                    <a:pt x="4043" y="262"/>
                  </a:lnTo>
                  <a:cubicBezTo>
                    <a:pt x="4045" y="118"/>
                    <a:pt x="3928" y="0"/>
                    <a:pt x="3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9"/>
            <p:cNvSpPr/>
            <p:nvPr/>
          </p:nvSpPr>
          <p:spPr>
            <a:xfrm>
              <a:off x="6271934" y="1611282"/>
              <a:ext cx="39408" cy="28724"/>
            </a:xfrm>
            <a:custGeom>
              <a:avLst/>
              <a:gdLst/>
              <a:ahLst/>
              <a:cxnLst/>
              <a:rect l="l" t="t" r="r" b="b"/>
              <a:pathLst>
                <a:path w="1110" h="809" extrusionOk="0">
                  <a:moveTo>
                    <a:pt x="739" y="1"/>
                  </a:moveTo>
                  <a:cubicBezTo>
                    <a:pt x="693" y="1"/>
                    <a:pt x="654" y="24"/>
                    <a:pt x="635" y="65"/>
                  </a:cubicBezTo>
                  <a:cubicBezTo>
                    <a:pt x="506" y="342"/>
                    <a:pt x="282" y="526"/>
                    <a:pt x="74" y="644"/>
                  </a:cubicBezTo>
                  <a:cubicBezTo>
                    <a:pt x="59" y="678"/>
                    <a:pt x="42" y="712"/>
                    <a:pt x="21" y="742"/>
                  </a:cubicBezTo>
                  <a:cubicBezTo>
                    <a:pt x="0" y="772"/>
                    <a:pt x="22" y="809"/>
                    <a:pt x="53" y="809"/>
                  </a:cubicBezTo>
                  <a:cubicBezTo>
                    <a:pt x="57" y="809"/>
                    <a:pt x="62" y="808"/>
                    <a:pt x="67" y="807"/>
                  </a:cubicBezTo>
                  <a:cubicBezTo>
                    <a:pt x="304" y="735"/>
                    <a:pt x="786" y="535"/>
                    <a:pt x="1008" y="65"/>
                  </a:cubicBezTo>
                  <a:cubicBezTo>
                    <a:pt x="1026" y="25"/>
                    <a:pt x="1067" y="1"/>
                    <a:pt x="111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6325616" y="1514428"/>
              <a:ext cx="22473" cy="96893"/>
            </a:xfrm>
            <a:custGeom>
              <a:avLst/>
              <a:gdLst/>
              <a:ahLst/>
              <a:cxnLst/>
              <a:rect l="l" t="t" r="r" b="b"/>
              <a:pathLst>
                <a:path w="633" h="2729" extrusionOk="0">
                  <a:moveTo>
                    <a:pt x="379" y="0"/>
                  </a:moveTo>
                  <a:cubicBezTo>
                    <a:pt x="377" y="0"/>
                    <a:pt x="375" y="0"/>
                    <a:pt x="374" y="0"/>
                  </a:cubicBezTo>
                  <a:lnTo>
                    <a:pt x="1" y="0"/>
                  </a:lnTo>
                  <a:cubicBezTo>
                    <a:pt x="143" y="0"/>
                    <a:pt x="260" y="115"/>
                    <a:pt x="260" y="259"/>
                  </a:cubicBezTo>
                  <a:lnTo>
                    <a:pt x="260" y="2470"/>
                  </a:lnTo>
                  <a:cubicBezTo>
                    <a:pt x="260" y="2612"/>
                    <a:pt x="145" y="2729"/>
                    <a:pt x="1" y="2729"/>
                  </a:cubicBezTo>
                  <a:lnTo>
                    <a:pt x="374" y="2729"/>
                  </a:lnTo>
                  <a:cubicBezTo>
                    <a:pt x="516" y="2729"/>
                    <a:pt x="633" y="2614"/>
                    <a:pt x="633" y="2470"/>
                  </a:cubicBezTo>
                  <a:lnTo>
                    <a:pt x="633" y="259"/>
                  </a:lnTo>
                  <a:cubicBezTo>
                    <a:pt x="633" y="117"/>
                    <a:pt x="519" y="0"/>
                    <a:pt x="3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6209022" y="1656762"/>
              <a:ext cx="105655" cy="105627"/>
            </a:xfrm>
            <a:custGeom>
              <a:avLst/>
              <a:gdLst/>
              <a:ahLst/>
              <a:cxnLst/>
              <a:rect l="l" t="t" r="r" b="b"/>
              <a:pathLst>
                <a:path w="2976" h="2975" extrusionOk="0">
                  <a:moveTo>
                    <a:pt x="1489" y="639"/>
                  </a:moveTo>
                  <a:cubicBezTo>
                    <a:pt x="1958" y="639"/>
                    <a:pt x="2339" y="1021"/>
                    <a:pt x="2339" y="1490"/>
                  </a:cubicBezTo>
                  <a:cubicBezTo>
                    <a:pt x="2339" y="1959"/>
                    <a:pt x="1958" y="2340"/>
                    <a:pt x="1489" y="2340"/>
                  </a:cubicBezTo>
                  <a:cubicBezTo>
                    <a:pt x="1018" y="2340"/>
                    <a:pt x="637" y="1959"/>
                    <a:pt x="637" y="1490"/>
                  </a:cubicBezTo>
                  <a:cubicBezTo>
                    <a:pt x="637" y="1021"/>
                    <a:pt x="1018" y="639"/>
                    <a:pt x="1489" y="639"/>
                  </a:cubicBezTo>
                  <a:close/>
                  <a:moveTo>
                    <a:pt x="1489" y="0"/>
                  </a:moveTo>
                  <a:cubicBezTo>
                    <a:pt x="667" y="0"/>
                    <a:pt x="1" y="668"/>
                    <a:pt x="1" y="1488"/>
                  </a:cubicBezTo>
                  <a:cubicBezTo>
                    <a:pt x="1" y="2309"/>
                    <a:pt x="667" y="2975"/>
                    <a:pt x="1489" y="2975"/>
                  </a:cubicBezTo>
                  <a:cubicBezTo>
                    <a:pt x="2309" y="2975"/>
                    <a:pt x="2975" y="2309"/>
                    <a:pt x="2975" y="1488"/>
                  </a:cubicBezTo>
                  <a:cubicBezTo>
                    <a:pt x="2975" y="668"/>
                    <a:pt x="2309" y="0"/>
                    <a:pt x="1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9"/>
            <p:cNvSpPr/>
            <p:nvPr/>
          </p:nvSpPr>
          <p:spPr>
            <a:xfrm>
              <a:off x="6240868" y="1657366"/>
              <a:ext cx="73810" cy="105024"/>
            </a:xfrm>
            <a:custGeom>
              <a:avLst/>
              <a:gdLst/>
              <a:ahLst/>
              <a:cxnLst/>
              <a:rect l="l" t="t" r="r" b="b"/>
              <a:pathLst>
                <a:path w="2079" h="2958" extrusionOk="0">
                  <a:moveTo>
                    <a:pt x="814" y="1"/>
                  </a:moveTo>
                  <a:cubicBezTo>
                    <a:pt x="1342" y="229"/>
                    <a:pt x="1710" y="755"/>
                    <a:pt x="1710" y="1365"/>
                  </a:cubicBezTo>
                  <a:cubicBezTo>
                    <a:pt x="1710" y="2185"/>
                    <a:pt x="1042" y="2853"/>
                    <a:pt x="224" y="2853"/>
                  </a:cubicBezTo>
                  <a:cubicBezTo>
                    <a:pt x="149" y="2853"/>
                    <a:pt x="75" y="2847"/>
                    <a:pt x="0" y="2836"/>
                  </a:cubicBezTo>
                  <a:lnTo>
                    <a:pt x="0" y="2836"/>
                  </a:lnTo>
                  <a:cubicBezTo>
                    <a:pt x="183" y="2915"/>
                    <a:pt x="382" y="2958"/>
                    <a:pt x="590" y="2958"/>
                  </a:cubicBezTo>
                  <a:cubicBezTo>
                    <a:pt x="1411" y="2958"/>
                    <a:pt x="2077" y="2292"/>
                    <a:pt x="2077" y="1471"/>
                  </a:cubicBezTo>
                  <a:cubicBezTo>
                    <a:pt x="2078" y="727"/>
                    <a:pt x="1529" y="109"/>
                    <a:pt x="8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9"/>
            <p:cNvSpPr/>
            <p:nvPr/>
          </p:nvSpPr>
          <p:spPr>
            <a:xfrm>
              <a:off x="6053480" y="1637590"/>
              <a:ext cx="194944" cy="157358"/>
            </a:xfrm>
            <a:custGeom>
              <a:avLst/>
              <a:gdLst/>
              <a:ahLst/>
              <a:cxnLst/>
              <a:rect l="l" t="t" r="r" b="b"/>
              <a:pathLst>
                <a:path w="5491" h="4432" extrusionOk="0">
                  <a:moveTo>
                    <a:pt x="197" y="1"/>
                  </a:moveTo>
                  <a:cubicBezTo>
                    <a:pt x="88" y="1"/>
                    <a:pt x="0" y="89"/>
                    <a:pt x="0" y="198"/>
                  </a:cubicBezTo>
                  <a:lnTo>
                    <a:pt x="0" y="801"/>
                  </a:lnTo>
                  <a:lnTo>
                    <a:pt x="190" y="1263"/>
                  </a:lnTo>
                  <a:lnTo>
                    <a:pt x="0" y="1771"/>
                  </a:lnTo>
                  <a:cubicBezTo>
                    <a:pt x="40" y="3545"/>
                    <a:pt x="1419" y="4432"/>
                    <a:pt x="2781" y="4432"/>
                  </a:cubicBezTo>
                  <a:cubicBezTo>
                    <a:pt x="4144" y="4432"/>
                    <a:pt x="5491" y="3545"/>
                    <a:pt x="5467" y="1771"/>
                  </a:cubicBezTo>
                  <a:lnTo>
                    <a:pt x="5320" y="1319"/>
                  </a:lnTo>
                  <a:lnTo>
                    <a:pt x="5467" y="801"/>
                  </a:lnTo>
                  <a:lnTo>
                    <a:pt x="5467" y="198"/>
                  </a:lnTo>
                  <a:lnTo>
                    <a:pt x="5468" y="198"/>
                  </a:lnTo>
                  <a:cubicBezTo>
                    <a:pt x="5468" y="89"/>
                    <a:pt x="5381" y="1"/>
                    <a:pt x="5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6145683" y="1637590"/>
              <a:ext cx="102780" cy="157358"/>
            </a:xfrm>
            <a:custGeom>
              <a:avLst/>
              <a:gdLst/>
              <a:ahLst/>
              <a:cxnLst/>
              <a:rect l="l" t="t" r="r" b="b"/>
              <a:pathLst>
                <a:path w="2895" h="4432" extrusionOk="0">
                  <a:moveTo>
                    <a:pt x="2304" y="1"/>
                  </a:moveTo>
                  <a:cubicBezTo>
                    <a:pt x="2414" y="1"/>
                    <a:pt x="2503" y="89"/>
                    <a:pt x="2503" y="198"/>
                  </a:cubicBezTo>
                  <a:lnTo>
                    <a:pt x="2503" y="1771"/>
                  </a:lnTo>
                  <a:cubicBezTo>
                    <a:pt x="2526" y="3464"/>
                    <a:pt x="1297" y="4349"/>
                    <a:pt x="1" y="4426"/>
                  </a:cubicBezTo>
                  <a:cubicBezTo>
                    <a:pt x="63" y="4429"/>
                    <a:pt x="125" y="4431"/>
                    <a:pt x="188" y="4431"/>
                  </a:cubicBezTo>
                  <a:cubicBezTo>
                    <a:pt x="1550" y="4431"/>
                    <a:pt x="2895" y="3544"/>
                    <a:pt x="2871" y="1771"/>
                  </a:cubicBezTo>
                  <a:lnTo>
                    <a:pt x="2871" y="198"/>
                  </a:lnTo>
                  <a:cubicBezTo>
                    <a:pt x="2871" y="89"/>
                    <a:pt x="2784" y="1"/>
                    <a:pt x="267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6032781" y="1785606"/>
              <a:ext cx="231973" cy="31990"/>
            </a:xfrm>
            <a:custGeom>
              <a:avLst/>
              <a:gdLst/>
              <a:ahLst/>
              <a:cxnLst/>
              <a:rect l="l" t="t" r="r" b="b"/>
              <a:pathLst>
                <a:path w="6534" h="901" extrusionOk="0">
                  <a:moveTo>
                    <a:pt x="101" y="1"/>
                  </a:moveTo>
                  <a:cubicBezTo>
                    <a:pt x="45" y="1"/>
                    <a:pt x="0" y="47"/>
                    <a:pt x="0" y="101"/>
                  </a:cubicBezTo>
                  <a:lnTo>
                    <a:pt x="0" y="411"/>
                  </a:lnTo>
                  <a:cubicBezTo>
                    <a:pt x="0" y="681"/>
                    <a:pt x="219" y="900"/>
                    <a:pt x="490" y="900"/>
                  </a:cubicBezTo>
                  <a:lnTo>
                    <a:pt x="6044" y="900"/>
                  </a:lnTo>
                  <a:cubicBezTo>
                    <a:pt x="6313" y="900"/>
                    <a:pt x="6534" y="681"/>
                    <a:pt x="6534" y="411"/>
                  </a:cubicBezTo>
                  <a:lnTo>
                    <a:pt x="6534" y="101"/>
                  </a:lnTo>
                  <a:cubicBezTo>
                    <a:pt x="6531" y="47"/>
                    <a:pt x="6486" y="1"/>
                    <a:pt x="6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6233910" y="1785606"/>
              <a:ext cx="30745" cy="31990"/>
            </a:xfrm>
            <a:custGeom>
              <a:avLst/>
              <a:gdLst/>
              <a:ahLst/>
              <a:cxnLst/>
              <a:rect l="l" t="t" r="r" b="b"/>
              <a:pathLst>
                <a:path w="866" h="901" extrusionOk="0">
                  <a:moveTo>
                    <a:pt x="389" y="1"/>
                  </a:moveTo>
                  <a:cubicBezTo>
                    <a:pt x="445" y="1"/>
                    <a:pt x="490" y="47"/>
                    <a:pt x="490" y="101"/>
                  </a:cubicBezTo>
                  <a:lnTo>
                    <a:pt x="490" y="411"/>
                  </a:lnTo>
                  <a:cubicBezTo>
                    <a:pt x="490" y="681"/>
                    <a:pt x="271" y="900"/>
                    <a:pt x="1" y="900"/>
                  </a:cubicBezTo>
                  <a:lnTo>
                    <a:pt x="376" y="900"/>
                  </a:lnTo>
                  <a:cubicBezTo>
                    <a:pt x="647" y="900"/>
                    <a:pt x="866" y="681"/>
                    <a:pt x="866" y="411"/>
                  </a:cubicBezTo>
                  <a:lnTo>
                    <a:pt x="866" y="101"/>
                  </a:lnTo>
                  <a:cubicBezTo>
                    <a:pt x="866" y="47"/>
                    <a:pt x="821" y="1"/>
                    <a:pt x="76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9"/>
            <p:cNvSpPr/>
            <p:nvPr/>
          </p:nvSpPr>
          <p:spPr>
            <a:xfrm>
              <a:off x="6053515" y="1665993"/>
              <a:ext cx="194128" cy="34546"/>
            </a:xfrm>
            <a:custGeom>
              <a:avLst/>
              <a:gdLst/>
              <a:ahLst/>
              <a:cxnLst/>
              <a:rect l="l" t="t" r="r" b="b"/>
              <a:pathLst>
                <a:path w="5468" h="973" extrusionOk="0">
                  <a:moveTo>
                    <a:pt x="1" y="1"/>
                  </a:moveTo>
                  <a:lnTo>
                    <a:pt x="1" y="972"/>
                  </a:lnTo>
                  <a:lnTo>
                    <a:pt x="5467" y="972"/>
                  </a:lnTo>
                  <a:lnTo>
                    <a:pt x="5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9"/>
            <p:cNvSpPr/>
            <p:nvPr/>
          </p:nvSpPr>
          <p:spPr>
            <a:xfrm>
              <a:off x="6234549" y="1665993"/>
              <a:ext cx="13100" cy="34546"/>
            </a:xfrm>
            <a:custGeom>
              <a:avLst/>
              <a:gdLst/>
              <a:ahLst/>
              <a:cxnLst/>
              <a:rect l="l" t="t" r="r" b="b"/>
              <a:pathLst>
                <a:path w="369" h="973" extrusionOk="0">
                  <a:moveTo>
                    <a:pt x="0" y="1"/>
                  </a:moveTo>
                  <a:lnTo>
                    <a:pt x="0" y="972"/>
                  </a:lnTo>
                  <a:lnTo>
                    <a:pt x="368" y="972"/>
                  </a:lnTo>
                  <a:lnTo>
                    <a:pt x="36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6280526" y="1536440"/>
              <a:ext cx="49277" cy="10012"/>
            </a:xfrm>
            <a:custGeom>
              <a:avLst/>
              <a:gdLst/>
              <a:ahLst/>
              <a:cxnLst/>
              <a:rect l="l" t="t" r="r" b="b"/>
              <a:pathLst>
                <a:path w="1388" h="282" extrusionOk="0">
                  <a:moveTo>
                    <a:pt x="140" y="0"/>
                  </a:moveTo>
                  <a:cubicBezTo>
                    <a:pt x="62" y="0"/>
                    <a:pt x="0" y="62"/>
                    <a:pt x="0" y="140"/>
                  </a:cubicBezTo>
                  <a:cubicBezTo>
                    <a:pt x="0" y="218"/>
                    <a:pt x="62" y="281"/>
                    <a:pt x="140" y="281"/>
                  </a:cubicBezTo>
                  <a:lnTo>
                    <a:pt x="1248" y="281"/>
                  </a:lnTo>
                  <a:cubicBezTo>
                    <a:pt x="1326" y="281"/>
                    <a:pt x="1386" y="219"/>
                    <a:pt x="1387" y="140"/>
                  </a:cubicBezTo>
                  <a:cubicBezTo>
                    <a:pt x="1387" y="62"/>
                    <a:pt x="1326" y="0"/>
                    <a:pt x="124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6222797" y="1536440"/>
              <a:ext cx="45088" cy="10012"/>
            </a:xfrm>
            <a:custGeom>
              <a:avLst/>
              <a:gdLst/>
              <a:ahLst/>
              <a:cxnLst/>
              <a:rect l="l" t="t" r="r" b="b"/>
              <a:pathLst>
                <a:path w="1270" h="282" extrusionOk="0">
                  <a:moveTo>
                    <a:pt x="140" y="0"/>
                  </a:moveTo>
                  <a:cubicBezTo>
                    <a:pt x="62" y="0"/>
                    <a:pt x="0" y="62"/>
                    <a:pt x="0" y="140"/>
                  </a:cubicBezTo>
                  <a:cubicBezTo>
                    <a:pt x="0" y="218"/>
                    <a:pt x="62" y="281"/>
                    <a:pt x="140" y="281"/>
                  </a:cubicBezTo>
                  <a:lnTo>
                    <a:pt x="1130" y="281"/>
                  </a:lnTo>
                  <a:cubicBezTo>
                    <a:pt x="1206" y="281"/>
                    <a:pt x="1269" y="219"/>
                    <a:pt x="1269" y="140"/>
                  </a:cubicBezTo>
                  <a:cubicBezTo>
                    <a:pt x="1269" y="62"/>
                    <a:pt x="1206" y="0"/>
                    <a:pt x="11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6224075" y="1557778"/>
              <a:ext cx="105726" cy="10083"/>
            </a:xfrm>
            <a:custGeom>
              <a:avLst/>
              <a:gdLst/>
              <a:ahLst/>
              <a:cxnLst/>
              <a:rect l="l" t="t" r="r" b="b"/>
              <a:pathLst>
                <a:path w="2978" h="284" extrusionOk="0">
                  <a:moveTo>
                    <a:pt x="140" y="1"/>
                  </a:moveTo>
                  <a:cubicBezTo>
                    <a:pt x="62" y="1"/>
                    <a:pt x="0" y="64"/>
                    <a:pt x="0" y="142"/>
                  </a:cubicBezTo>
                  <a:cubicBezTo>
                    <a:pt x="0" y="220"/>
                    <a:pt x="62" y="283"/>
                    <a:pt x="140" y="283"/>
                  </a:cubicBezTo>
                  <a:lnTo>
                    <a:pt x="2838" y="283"/>
                  </a:lnTo>
                  <a:cubicBezTo>
                    <a:pt x="2916" y="283"/>
                    <a:pt x="2977" y="220"/>
                    <a:pt x="2977" y="142"/>
                  </a:cubicBezTo>
                  <a:cubicBezTo>
                    <a:pt x="2977" y="64"/>
                    <a:pt x="2916" y="1"/>
                    <a:pt x="28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9"/>
            <p:cNvSpPr/>
            <p:nvPr/>
          </p:nvSpPr>
          <p:spPr>
            <a:xfrm>
              <a:off x="6225389" y="1579151"/>
              <a:ext cx="104413" cy="10012"/>
            </a:xfrm>
            <a:custGeom>
              <a:avLst/>
              <a:gdLst/>
              <a:ahLst/>
              <a:cxnLst/>
              <a:rect l="l" t="t" r="r" b="b"/>
              <a:pathLst>
                <a:path w="2941" h="282" extrusionOk="0">
                  <a:moveTo>
                    <a:pt x="140" y="1"/>
                  </a:moveTo>
                  <a:cubicBezTo>
                    <a:pt x="64" y="1"/>
                    <a:pt x="0" y="64"/>
                    <a:pt x="0" y="142"/>
                  </a:cubicBezTo>
                  <a:cubicBezTo>
                    <a:pt x="0" y="218"/>
                    <a:pt x="64" y="281"/>
                    <a:pt x="140" y="281"/>
                  </a:cubicBezTo>
                  <a:lnTo>
                    <a:pt x="2801" y="281"/>
                  </a:lnTo>
                  <a:cubicBezTo>
                    <a:pt x="2879" y="281"/>
                    <a:pt x="2940" y="218"/>
                    <a:pt x="2940" y="142"/>
                  </a:cubicBezTo>
                  <a:cubicBezTo>
                    <a:pt x="2940" y="64"/>
                    <a:pt x="2879" y="1"/>
                    <a:pt x="280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9"/>
          <p:cNvGrpSpPr/>
          <p:nvPr/>
        </p:nvGrpSpPr>
        <p:grpSpPr>
          <a:xfrm>
            <a:off x="5388887" y="1514321"/>
            <a:ext cx="308313" cy="327037"/>
            <a:chOff x="5388887" y="1514321"/>
            <a:chExt cx="308313" cy="327037"/>
          </a:xfrm>
        </p:grpSpPr>
        <p:sp>
          <p:nvSpPr>
            <p:cNvPr id="5057" name="Google Shape;5057;p59"/>
            <p:cNvSpPr/>
            <p:nvPr/>
          </p:nvSpPr>
          <p:spPr>
            <a:xfrm>
              <a:off x="5388887" y="1514321"/>
              <a:ext cx="308304" cy="327037"/>
            </a:xfrm>
            <a:custGeom>
              <a:avLst/>
              <a:gdLst/>
              <a:ahLst/>
              <a:cxnLst/>
              <a:rect l="l" t="t" r="r" b="b"/>
              <a:pathLst>
                <a:path w="8684" h="9211" extrusionOk="0">
                  <a:moveTo>
                    <a:pt x="99" y="0"/>
                  </a:moveTo>
                  <a:cubicBezTo>
                    <a:pt x="46" y="0"/>
                    <a:pt x="0" y="46"/>
                    <a:pt x="0" y="100"/>
                  </a:cubicBezTo>
                  <a:lnTo>
                    <a:pt x="0" y="9112"/>
                  </a:lnTo>
                  <a:cubicBezTo>
                    <a:pt x="0" y="9166"/>
                    <a:pt x="46" y="9210"/>
                    <a:pt x="99" y="9210"/>
                  </a:cubicBezTo>
                  <a:lnTo>
                    <a:pt x="8584" y="9210"/>
                  </a:lnTo>
                  <a:cubicBezTo>
                    <a:pt x="8640" y="9210"/>
                    <a:pt x="8683" y="9167"/>
                    <a:pt x="8683" y="9112"/>
                  </a:cubicBezTo>
                  <a:lnTo>
                    <a:pt x="8683" y="100"/>
                  </a:lnTo>
                  <a:cubicBezTo>
                    <a:pt x="8683" y="46"/>
                    <a:pt x="8639" y="0"/>
                    <a:pt x="8584" y="0"/>
                  </a:cubicBezTo>
                  <a:close/>
                </a:path>
              </a:pathLst>
            </a:custGeom>
            <a:solidFill>
              <a:srgbClr val="F5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5679413" y="1514321"/>
              <a:ext cx="17787" cy="327037"/>
            </a:xfrm>
            <a:custGeom>
              <a:avLst/>
              <a:gdLst/>
              <a:ahLst/>
              <a:cxnLst/>
              <a:rect l="l" t="t" r="r" b="b"/>
              <a:pathLst>
                <a:path w="501" h="9211" extrusionOk="0">
                  <a:moveTo>
                    <a:pt x="1" y="0"/>
                  </a:moveTo>
                  <a:cubicBezTo>
                    <a:pt x="27" y="0"/>
                    <a:pt x="53" y="12"/>
                    <a:pt x="70" y="29"/>
                  </a:cubicBezTo>
                  <a:cubicBezTo>
                    <a:pt x="76" y="33"/>
                    <a:pt x="80" y="39"/>
                    <a:pt x="83" y="44"/>
                  </a:cubicBezTo>
                  <a:cubicBezTo>
                    <a:pt x="95" y="61"/>
                    <a:pt x="99" y="80"/>
                    <a:pt x="99" y="100"/>
                  </a:cubicBezTo>
                  <a:lnTo>
                    <a:pt x="99" y="9112"/>
                  </a:lnTo>
                  <a:cubicBezTo>
                    <a:pt x="99" y="9166"/>
                    <a:pt x="54" y="9210"/>
                    <a:pt x="1" y="9210"/>
                  </a:cubicBezTo>
                  <a:lnTo>
                    <a:pt x="401" y="9210"/>
                  </a:lnTo>
                  <a:cubicBezTo>
                    <a:pt x="456" y="9210"/>
                    <a:pt x="500" y="9166"/>
                    <a:pt x="500" y="9112"/>
                  </a:cubicBezTo>
                  <a:lnTo>
                    <a:pt x="500" y="100"/>
                  </a:lnTo>
                  <a:cubicBezTo>
                    <a:pt x="500" y="77"/>
                    <a:pt x="492" y="55"/>
                    <a:pt x="479" y="36"/>
                  </a:cubicBezTo>
                  <a:cubicBezTo>
                    <a:pt x="476" y="35"/>
                    <a:pt x="473" y="32"/>
                    <a:pt x="472" y="29"/>
                  </a:cubicBezTo>
                  <a:cubicBezTo>
                    <a:pt x="454" y="12"/>
                    <a:pt x="428" y="0"/>
                    <a:pt x="4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5409550" y="1613909"/>
              <a:ext cx="267085" cy="155050"/>
            </a:xfrm>
            <a:custGeom>
              <a:avLst/>
              <a:gdLst/>
              <a:ahLst/>
              <a:cxnLst/>
              <a:rect l="l" t="t" r="r" b="b"/>
              <a:pathLst>
                <a:path w="7523" h="4367" extrusionOk="0">
                  <a:moveTo>
                    <a:pt x="138" y="0"/>
                  </a:moveTo>
                  <a:cubicBezTo>
                    <a:pt x="63" y="0"/>
                    <a:pt x="1" y="62"/>
                    <a:pt x="1" y="137"/>
                  </a:cubicBezTo>
                  <a:lnTo>
                    <a:pt x="1" y="4366"/>
                  </a:lnTo>
                  <a:lnTo>
                    <a:pt x="7523" y="4366"/>
                  </a:lnTo>
                  <a:lnTo>
                    <a:pt x="7523" y="137"/>
                  </a:lnTo>
                  <a:cubicBezTo>
                    <a:pt x="7523" y="62"/>
                    <a:pt x="7461" y="0"/>
                    <a:pt x="7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658537" y="1613909"/>
              <a:ext cx="18000" cy="148659"/>
            </a:xfrm>
            <a:custGeom>
              <a:avLst/>
              <a:gdLst/>
              <a:ahLst/>
              <a:cxnLst/>
              <a:rect l="l" t="t" r="r" b="b"/>
              <a:pathLst>
                <a:path w="507" h="4187" extrusionOk="0">
                  <a:moveTo>
                    <a:pt x="0" y="0"/>
                  </a:moveTo>
                  <a:cubicBezTo>
                    <a:pt x="75" y="0"/>
                    <a:pt x="137" y="62"/>
                    <a:pt x="137" y="137"/>
                  </a:cubicBezTo>
                  <a:lnTo>
                    <a:pt x="137" y="4186"/>
                  </a:lnTo>
                  <a:lnTo>
                    <a:pt x="507" y="4186"/>
                  </a:lnTo>
                  <a:lnTo>
                    <a:pt x="507" y="137"/>
                  </a:lnTo>
                  <a:cubicBezTo>
                    <a:pt x="507" y="62"/>
                    <a:pt x="446"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9"/>
            <p:cNvSpPr/>
            <p:nvPr/>
          </p:nvSpPr>
          <p:spPr>
            <a:xfrm>
              <a:off x="5429751" y="1634395"/>
              <a:ext cx="123549" cy="114468"/>
            </a:xfrm>
            <a:custGeom>
              <a:avLst/>
              <a:gdLst/>
              <a:ahLst/>
              <a:cxnLst/>
              <a:rect l="l" t="t" r="r" b="b"/>
              <a:pathLst>
                <a:path w="3480" h="3224" extrusionOk="0">
                  <a:moveTo>
                    <a:pt x="482" y="0"/>
                  </a:moveTo>
                  <a:cubicBezTo>
                    <a:pt x="305" y="312"/>
                    <a:pt x="150" y="652"/>
                    <a:pt x="134" y="1019"/>
                  </a:cubicBezTo>
                  <a:cubicBezTo>
                    <a:pt x="126" y="1228"/>
                    <a:pt x="235" y="1420"/>
                    <a:pt x="187" y="1632"/>
                  </a:cubicBezTo>
                  <a:cubicBezTo>
                    <a:pt x="136" y="1874"/>
                    <a:pt x="18" y="2098"/>
                    <a:pt x="12" y="2349"/>
                  </a:cubicBezTo>
                  <a:cubicBezTo>
                    <a:pt x="0" y="2792"/>
                    <a:pt x="393" y="3209"/>
                    <a:pt x="838" y="3224"/>
                  </a:cubicBezTo>
                  <a:lnTo>
                    <a:pt x="2644" y="3224"/>
                  </a:lnTo>
                  <a:cubicBezTo>
                    <a:pt x="3087" y="3209"/>
                    <a:pt x="3480" y="2795"/>
                    <a:pt x="3468" y="2349"/>
                  </a:cubicBezTo>
                  <a:cubicBezTo>
                    <a:pt x="3464" y="2098"/>
                    <a:pt x="3346" y="1874"/>
                    <a:pt x="3293" y="1632"/>
                  </a:cubicBezTo>
                  <a:cubicBezTo>
                    <a:pt x="3245" y="1419"/>
                    <a:pt x="3356" y="1228"/>
                    <a:pt x="3346" y="1019"/>
                  </a:cubicBezTo>
                  <a:cubicBezTo>
                    <a:pt x="3330" y="652"/>
                    <a:pt x="3176" y="312"/>
                    <a:pt x="2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9"/>
            <p:cNvSpPr/>
            <p:nvPr/>
          </p:nvSpPr>
          <p:spPr>
            <a:xfrm>
              <a:off x="5510380" y="1634395"/>
              <a:ext cx="42923" cy="114468"/>
            </a:xfrm>
            <a:custGeom>
              <a:avLst/>
              <a:gdLst/>
              <a:ahLst/>
              <a:cxnLst/>
              <a:rect l="l" t="t" r="r" b="b"/>
              <a:pathLst>
                <a:path w="1209" h="3224" extrusionOk="0">
                  <a:moveTo>
                    <a:pt x="354" y="0"/>
                  </a:moveTo>
                  <a:cubicBezTo>
                    <a:pt x="533" y="312"/>
                    <a:pt x="687" y="652"/>
                    <a:pt x="702" y="1019"/>
                  </a:cubicBezTo>
                  <a:cubicBezTo>
                    <a:pt x="713" y="1228"/>
                    <a:pt x="602" y="1419"/>
                    <a:pt x="649" y="1632"/>
                  </a:cubicBezTo>
                  <a:cubicBezTo>
                    <a:pt x="701" y="1874"/>
                    <a:pt x="818" y="2098"/>
                    <a:pt x="825" y="2349"/>
                  </a:cubicBezTo>
                  <a:cubicBezTo>
                    <a:pt x="836" y="2795"/>
                    <a:pt x="445" y="3209"/>
                    <a:pt x="0" y="3224"/>
                  </a:cubicBezTo>
                  <a:lnTo>
                    <a:pt x="373" y="3224"/>
                  </a:lnTo>
                  <a:cubicBezTo>
                    <a:pt x="816" y="3209"/>
                    <a:pt x="1209" y="2792"/>
                    <a:pt x="1197" y="2349"/>
                  </a:cubicBezTo>
                  <a:cubicBezTo>
                    <a:pt x="1193" y="2098"/>
                    <a:pt x="1075" y="1874"/>
                    <a:pt x="1022" y="1632"/>
                  </a:cubicBezTo>
                  <a:cubicBezTo>
                    <a:pt x="974" y="1420"/>
                    <a:pt x="1085" y="1228"/>
                    <a:pt x="1075" y="1019"/>
                  </a:cubicBezTo>
                  <a:cubicBezTo>
                    <a:pt x="1059" y="652"/>
                    <a:pt x="905" y="312"/>
                    <a:pt x="7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409514" y="1762528"/>
              <a:ext cx="267014" cy="53506"/>
            </a:xfrm>
            <a:custGeom>
              <a:avLst/>
              <a:gdLst/>
              <a:ahLst/>
              <a:cxnLst/>
              <a:rect l="l" t="t" r="r" b="b"/>
              <a:pathLst>
                <a:path w="7521" h="1507" extrusionOk="0">
                  <a:moveTo>
                    <a:pt x="1" y="0"/>
                  </a:moveTo>
                  <a:lnTo>
                    <a:pt x="1" y="1370"/>
                  </a:lnTo>
                  <a:cubicBezTo>
                    <a:pt x="1" y="1446"/>
                    <a:pt x="61" y="1507"/>
                    <a:pt x="137" y="1507"/>
                  </a:cubicBezTo>
                  <a:lnTo>
                    <a:pt x="7384" y="1507"/>
                  </a:lnTo>
                  <a:cubicBezTo>
                    <a:pt x="7460" y="1507"/>
                    <a:pt x="7521" y="1448"/>
                    <a:pt x="7519" y="1370"/>
                  </a:cubicBezTo>
                  <a:lnTo>
                    <a:pt x="75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5658537" y="1762528"/>
              <a:ext cx="18000" cy="53506"/>
            </a:xfrm>
            <a:custGeom>
              <a:avLst/>
              <a:gdLst/>
              <a:ahLst/>
              <a:cxnLst/>
              <a:rect l="l" t="t" r="r" b="b"/>
              <a:pathLst>
                <a:path w="507" h="1507" extrusionOk="0">
                  <a:moveTo>
                    <a:pt x="137" y="0"/>
                  </a:moveTo>
                  <a:lnTo>
                    <a:pt x="137" y="1370"/>
                  </a:lnTo>
                  <a:cubicBezTo>
                    <a:pt x="137" y="1446"/>
                    <a:pt x="75" y="1507"/>
                    <a:pt x="0" y="1507"/>
                  </a:cubicBezTo>
                  <a:lnTo>
                    <a:pt x="370" y="1507"/>
                  </a:lnTo>
                  <a:cubicBezTo>
                    <a:pt x="446" y="1507"/>
                    <a:pt x="507" y="1446"/>
                    <a:pt x="507" y="1370"/>
                  </a:cubicBezTo>
                  <a:lnTo>
                    <a:pt x="50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5430000" y="1778966"/>
              <a:ext cx="226115" cy="20628"/>
            </a:xfrm>
            <a:custGeom>
              <a:avLst/>
              <a:gdLst/>
              <a:ahLst/>
              <a:cxnLst/>
              <a:rect l="l" t="t" r="r" b="b"/>
              <a:pathLst>
                <a:path w="6369" h="581" extrusionOk="0">
                  <a:moveTo>
                    <a:pt x="1263" y="1"/>
                  </a:moveTo>
                  <a:cubicBezTo>
                    <a:pt x="1186" y="1"/>
                    <a:pt x="1123" y="64"/>
                    <a:pt x="1123" y="140"/>
                  </a:cubicBezTo>
                  <a:lnTo>
                    <a:pt x="1123" y="152"/>
                  </a:lnTo>
                  <a:lnTo>
                    <a:pt x="139" y="152"/>
                  </a:lnTo>
                  <a:cubicBezTo>
                    <a:pt x="62" y="152"/>
                    <a:pt x="1" y="215"/>
                    <a:pt x="1" y="291"/>
                  </a:cubicBezTo>
                  <a:cubicBezTo>
                    <a:pt x="1" y="366"/>
                    <a:pt x="64" y="429"/>
                    <a:pt x="139" y="429"/>
                  </a:cubicBezTo>
                  <a:lnTo>
                    <a:pt x="1123" y="429"/>
                  </a:lnTo>
                  <a:lnTo>
                    <a:pt x="1123" y="441"/>
                  </a:lnTo>
                  <a:cubicBezTo>
                    <a:pt x="1123" y="519"/>
                    <a:pt x="1186" y="580"/>
                    <a:pt x="1263" y="580"/>
                  </a:cubicBezTo>
                  <a:cubicBezTo>
                    <a:pt x="1337" y="580"/>
                    <a:pt x="1401" y="517"/>
                    <a:pt x="1401" y="441"/>
                  </a:cubicBezTo>
                  <a:lnTo>
                    <a:pt x="1401" y="429"/>
                  </a:lnTo>
                  <a:lnTo>
                    <a:pt x="6230" y="429"/>
                  </a:lnTo>
                  <a:cubicBezTo>
                    <a:pt x="6308" y="429"/>
                    <a:pt x="6368" y="366"/>
                    <a:pt x="6368" y="291"/>
                  </a:cubicBezTo>
                  <a:cubicBezTo>
                    <a:pt x="6368" y="215"/>
                    <a:pt x="6308" y="152"/>
                    <a:pt x="6230" y="152"/>
                  </a:cubicBezTo>
                  <a:lnTo>
                    <a:pt x="1401" y="152"/>
                  </a:lnTo>
                  <a:lnTo>
                    <a:pt x="1401" y="140"/>
                  </a:lnTo>
                  <a:cubicBezTo>
                    <a:pt x="1401" y="62"/>
                    <a:pt x="1337" y="1"/>
                    <a:pt x="126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42071" y="1712752"/>
              <a:ext cx="99052" cy="49529"/>
            </a:xfrm>
            <a:custGeom>
              <a:avLst/>
              <a:gdLst/>
              <a:ahLst/>
              <a:cxnLst/>
              <a:rect l="l" t="t" r="r" b="b"/>
              <a:pathLst>
                <a:path w="2790" h="1395" extrusionOk="0">
                  <a:moveTo>
                    <a:pt x="1395" y="1"/>
                  </a:moveTo>
                  <a:cubicBezTo>
                    <a:pt x="625" y="1"/>
                    <a:pt x="0" y="625"/>
                    <a:pt x="0" y="1395"/>
                  </a:cubicBezTo>
                  <a:lnTo>
                    <a:pt x="2789" y="1395"/>
                  </a:lnTo>
                  <a:cubicBezTo>
                    <a:pt x="2789" y="625"/>
                    <a:pt x="2165"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9"/>
            <p:cNvSpPr/>
            <p:nvPr/>
          </p:nvSpPr>
          <p:spPr>
            <a:xfrm>
              <a:off x="5470119" y="1712752"/>
              <a:ext cx="70934" cy="49529"/>
            </a:xfrm>
            <a:custGeom>
              <a:avLst/>
              <a:gdLst/>
              <a:ahLst/>
              <a:cxnLst/>
              <a:rect l="l" t="t" r="r" b="b"/>
              <a:pathLst>
                <a:path w="1998" h="1395" extrusionOk="0">
                  <a:moveTo>
                    <a:pt x="602" y="1"/>
                  </a:moveTo>
                  <a:cubicBezTo>
                    <a:pt x="386" y="1"/>
                    <a:pt x="183" y="49"/>
                    <a:pt x="0" y="137"/>
                  </a:cubicBezTo>
                  <a:cubicBezTo>
                    <a:pt x="68" y="129"/>
                    <a:pt x="134" y="123"/>
                    <a:pt x="202" y="123"/>
                  </a:cubicBezTo>
                  <a:cubicBezTo>
                    <a:pt x="587" y="123"/>
                    <a:pt x="936" y="280"/>
                    <a:pt x="1187" y="532"/>
                  </a:cubicBezTo>
                  <a:cubicBezTo>
                    <a:pt x="1413" y="756"/>
                    <a:pt x="1562" y="1058"/>
                    <a:pt x="1590" y="1395"/>
                  </a:cubicBezTo>
                  <a:lnTo>
                    <a:pt x="1998" y="1395"/>
                  </a:lnTo>
                  <a:cubicBezTo>
                    <a:pt x="1998" y="1009"/>
                    <a:pt x="1841" y="663"/>
                    <a:pt x="1588" y="409"/>
                  </a:cubicBezTo>
                  <a:cubicBezTo>
                    <a:pt x="1336" y="157"/>
                    <a:pt x="986" y="1"/>
                    <a:pt x="60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9"/>
            <p:cNvSpPr/>
            <p:nvPr/>
          </p:nvSpPr>
          <p:spPr>
            <a:xfrm>
              <a:off x="5480593" y="1688396"/>
              <a:ext cx="21905" cy="39872"/>
            </a:xfrm>
            <a:custGeom>
              <a:avLst/>
              <a:gdLst/>
              <a:ahLst/>
              <a:cxnLst/>
              <a:rect l="l" t="t" r="r" b="b"/>
              <a:pathLst>
                <a:path w="617" h="1123" extrusionOk="0">
                  <a:moveTo>
                    <a:pt x="0" y="0"/>
                  </a:moveTo>
                  <a:lnTo>
                    <a:pt x="0" y="815"/>
                  </a:lnTo>
                  <a:cubicBezTo>
                    <a:pt x="0" y="983"/>
                    <a:pt x="140" y="1123"/>
                    <a:pt x="308" y="1123"/>
                  </a:cubicBezTo>
                  <a:cubicBezTo>
                    <a:pt x="479" y="1123"/>
                    <a:pt x="616" y="983"/>
                    <a:pt x="616" y="813"/>
                  </a:cubicBez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5486096" y="1688396"/>
              <a:ext cx="16402" cy="39766"/>
            </a:xfrm>
            <a:custGeom>
              <a:avLst/>
              <a:gdLst/>
              <a:ahLst/>
              <a:cxnLst/>
              <a:rect l="l" t="t" r="r" b="b"/>
              <a:pathLst>
                <a:path w="462" h="1120" extrusionOk="0">
                  <a:moveTo>
                    <a:pt x="153" y="0"/>
                  </a:moveTo>
                  <a:lnTo>
                    <a:pt x="153" y="812"/>
                  </a:lnTo>
                  <a:cubicBezTo>
                    <a:pt x="153" y="925"/>
                    <a:pt x="91" y="1025"/>
                    <a:pt x="1" y="1078"/>
                  </a:cubicBezTo>
                  <a:cubicBezTo>
                    <a:pt x="45" y="1105"/>
                    <a:pt x="97" y="1120"/>
                    <a:pt x="153" y="1120"/>
                  </a:cubicBezTo>
                  <a:cubicBezTo>
                    <a:pt x="322" y="1120"/>
                    <a:pt x="461" y="982"/>
                    <a:pt x="461" y="813"/>
                  </a:cubicBezTo>
                  <a:lnTo>
                    <a:pt x="4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9"/>
            <p:cNvSpPr/>
            <p:nvPr/>
          </p:nvSpPr>
          <p:spPr>
            <a:xfrm>
              <a:off x="5388887" y="1514321"/>
              <a:ext cx="308304" cy="42784"/>
            </a:xfrm>
            <a:custGeom>
              <a:avLst/>
              <a:gdLst/>
              <a:ahLst/>
              <a:cxnLst/>
              <a:rect l="l" t="t" r="r" b="b"/>
              <a:pathLst>
                <a:path w="8684" h="1205" extrusionOk="0">
                  <a:moveTo>
                    <a:pt x="99" y="0"/>
                  </a:moveTo>
                  <a:cubicBezTo>
                    <a:pt x="46" y="0"/>
                    <a:pt x="0" y="46"/>
                    <a:pt x="0" y="100"/>
                  </a:cubicBezTo>
                  <a:lnTo>
                    <a:pt x="0" y="1205"/>
                  </a:lnTo>
                  <a:lnTo>
                    <a:pt x="8683" y="1205"/>
                  </a:lnTo>
                  <a:lnTo>
                    <a:pt x="8683" y="100"/>
                  </a:lnTo>
                  <a:cubicBezTo>
                    <a:pt x="8683" y="46"/>
                    <a:pt x="8640" y="0"/>
                    <a:pt x="8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9"/>
            <p:cNvSpPr/>
            <p:nvPr/>
          </p:nvSpPr>
          <p:spPr>
            <a:xfrm>
              <a:off x="5679413" y="1514321"/>
              <a:ext cx="17787" cy="42784"/>
            </a:xfrm>
            <a:custGeom>
              <a:avLst/>
              <a:gdLst/>
              <a:ahLst/>
              <a:cxnLst/>
              <a:rect l="l" t="t" r="r" b="b"/>
              <a:pathLst>
                <a:path w="501" h="1205" extrusionOk="0">
                  <a:moveTo>
                    <a:pt x="1" y="0"/>
                  </a:moveTo>
                  <a:cubicBezTo>
                    <a:pt x="27" y="0"/>
                    <a:pt x="53" y="12"/>
                    <a:pt x="70" y="29"/>
                  </a:cubicBezTo>
                  <a:cubicBezTo>
                    <a:pt x="76" y="33"/>
                    <a:pt x="80" y="39"/>
                    <a:pt x="83" y="44"/>
                  </a:cubicBezTo>
                  <a:cubicBezTo>
                    <a:pt x="95" y="61"/>
                    <a:pt x="99" y="80"/>
                    <a:pt x="99" y="100"/>
                  </a:cubicBezTo>
                  <a:lnTo>
                    <a:pt x="99" y="1205"/>
                  </a:lnTo>
                  <a:lnTo>
                    <a:pt x="500" y="1205"/>
                  </a:lnTo>
                  <a:lnTo>
                    <a:pt x="500" y="100"/>
                  </a:lnTo>
                  <a:cubicBezTo>
                    <a:pt x="500" y="77"/>
                    <a:pt x="492" y="55"/>
                    <a:pt x="479" y="36"/>
                  </a:cubicBezTo>
                  <a:cubicBezTo>
                    <a:pt x="476" y="35"/>
                    <a:pt x="473" y="32"/>
                    <a:pt x="472" y="29"/>
                  </a:cubicBezTo>
                  <a:cubicBezTo>
                    <a:pt x="454" y="12"/>
                    <a:pt x="428" y="0"/>
                    <a:pt x="40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5447361" y="1605246"/>
              <a:ext cx="88330" cy="94585"/>
            </a:xfrm>
            <a:custGeom>
              <a:avLst/>
              <a:gdLst/>
              <a:ahLst/>
              <a:cxnLst/>
              <a:rect l="l" t="t" r="r" b="b"/>
              <a:pathLst>
                <a:path w="2488" h="2664" extrusionOk="0">
                  <a:moveTo>
                    <a:pt x="1244" y="1"/>
                  </a:moveTo>
                  <a:lnTo>
                    <a:pt x="1" y="660"/>
                  </a:lnTo>
                  <a:lnTo>
                    <a:pt x="1" y="1421"/>
                  </a:lnTo>
                  <a:cubicBezTo>
                    <a:pt x="1" y="2108"/>
                    <a:pt x="558" y="2663"/>
                    <a:pt x="1244" y="2663"/>
                  </a:cubicBezTo>
                  <a:cubicBezTo>
                    <a:pt x="1932" y="2663"/>
                    <a:pt x="2488" y="2106"/>
                    <a:pt x="2488" y="1421"/>
                  </a:cubicBezTo>
                  <a:lnTo>
                    <a:pt x="2488" y="660"/>
                  </a:lnTo>
                  <a:lnTo>
                    <a:pt x="12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447361" y="1582382"/>
              <a:ext cx="88330" cy="51766"/>
            </a:xfrm>
            <a:custGeom>
              <a:avLst/>
              <a:gdLst/>
              <a:ahLst/>
              <a:cxnLst/>
              <a:rect l="l" t="t" r="r" b="b"/>
              <a:pathLst>
                <a:path w="2488" h="1458" extrusionOk="0">
                  <a:moveTo>
                    <a:pt x="1244" y="0"/>
                  </a:moveTo>
                  <a:cubicBezTo>
                    <a:pt x="558" y="0"/>
                    <a:pt x="1" y="556"/>
                    <a:pt x="1" y="1242"/>
                  </a:cubicBezTo>
                  <a:lnTo>
                    <a:pt x="1" y="1458"/>
                  </a:lnTo>
                  <a:cubicBezTo>
                    <a:pt x="1" y="1458"/>
                    <a:pt x="1" y="1458"/>
                    <a:pt x="2" y="1458"/>
                  </a:cubicBezTo>
                  <a:cubicBezTo>
                    <a:pt x="38" y="1458"/>
                    <a:pt x="817" y="1451"/>
                    <a:pt x="1244" y="859"/>
                  </a:cubicBezTo>
                  <a:cubicBezTo>
                    <a:pt x="1668" y="1448"/>
                    <a:pt x="2436" y="1458"/>
                    <a:pt x="2485" y="1458"/>
                  </a:cubicBezTo>
                  <a:cubicBezTo>
                    <a:pt x="2487" y="1458"/>
                    <a:pt x="2488" y="1458"/>
                    <a:pt x="2488" y="1458"/>
                  </a:cubicBezTo>
                  <a:lnTo>
                    <a:pt x="2488" y="1242"/>
                  </a:lnTo>
                  <a:cubicBezTo>
                    <a:pt x="2488" y="557"/>
                    <a:pt x="1932"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5466746" y="1641176"/>
              <a:ext cx="9941" cy="15374"/>
            </a:xfrm>
            <a:custGeom>
              <a:avLst/>
              <a:gdLst/>
              <a:ahLst/>
              <a:cxnLst/>
              <a:rect l="l" t="t" r="r" b="b"/>
              <a:pathLst>
                <a:path w="280" h="433" extrusionOk="0">
                  <a:moveTo>
                    <a:pt x="138" y="0"/>
                  </a:moveTo>
                  <a:cubicBezTo>
                    <a:pt x="64" y="0"/>
                    <a:pt x="0" y="61"/>
                    <a:pt x="0" y="139"/>
                  </a:cubicBezTo>
                  <a:lnTo>
                    <a:pt x="0" y="294"/>
                  </a:lnTo>
                  <a:cubicBezTo>
                    <a:pt x="0" y="369"/>
                    <a:pt x="62" y="432"/>
                    <a:pt x="138" y="432"/>
                  </a:cubicBezTo>
                  <a:cubicBezTo>
                    <a:pt x="216" y="432"/>
                    <a:pt x="279" y="369"/>
                    <a:pt x="278" y="294"/>
                  </a:cubicBezTo>
                  <a:lnTo>
                    <a:pt x="278" y="139"/>
                  </a:lnTo>
                  <a:cubicBezTo>
                    <a:pt x="278" y="64"/>
                    <a:pt x="21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9"/>
            <p:cNvSpPr/>
            <p:nvPr/>
          </p:nvSpPr>
          <p:spPr>
            <a:xfrm>
              <a:off x="5506439" y="1641176"/>
              <a:ext cx="9905" cy="15374"/>
            </a:xfrm>
            <a:custGeom>
              <a:avLst/>
              <a:gdLst/>
              <a:ahLst/>
              <a:cxnLst/>
              <a:rect l="l" t="t" r="r" b="b"/>
              <a:pathLst>
                <a:path w="279" h="433" extrusionOk="0">
                  <a:moveTo>
                    <a:pt x="140" y="0"/>
                  </a:moveTo>
                  <a:cubicBezTo>
                    <a:pt x="64" y="0"/>
                    <a:pt x="0" y="61"/>
                    <a:pt x="0" y="139"/>
                  </a:cubicBezTo>
                  <a:lnTo>
                    <a:pt x="0" y="294"/>
                  </a:lnTo>
                  <a:cubicBezTo>
                    <a:pt x="0" y="369"/>
                    <a:pt x="62" y="432"/>
                    <a:pt x="140" y="432"/>
                  </a:cubicBezTo>
                  <a:cubicBezTo>
                    <a:pt x="218" y="432"/>
                    <a:pt x="278" y="369"/>
                    <a:pt x="278" y="294"/>
                  </a:cubicBezTo>
                  <a:lnTo>
                    <a:pt x="278" y="139"/>
                  </a:lnTo>
                  <a:cubicBezTo>
                    <a:pt x="278" y="64"/>
                    <a:pt x="21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9"/>
            <p:cNvSpPr/>
            <p:nvPr/>
          </p:nvSpPr>
          <p:spPr>
            <a:xfrm>
              <a:off x="5570133" y="1600418"/>
              <a:ext cx="85810" cy="72572"/>
            </a:xfrm>
            <a:custGeom>
              <a:avLst/>
              <a:gdLst/>
              <a:ahLst/>
              <a:cxnLst/>
              <a:rect l="l" t="t" r="r" b="b"/>
              <a:pathLst>
                <a:path w="2417" h="2044" extrusionOk="0">
                  <a:moveTo>
                    <a:pt x="175" y="0"/>
                  </a:moveTo>
                  <a:cubicBezTo>
                    <a:pt x="79" y="0"/>
                    <a:pt x="1" y="79"/>
                    <a:pt x="1" y="176"/>
                  </a:cubicBezTo>
                  <a:lnTo>
                    <a:pt x="1" y="1173"/>
                  </a:lnTo>
                  <a:cubicBezTo>
                    <a:pt x="1" y="1271"/>
                    <a:pt x="80" y="1349"/>
                    <a:pt x="175" y="1349"/>
                  </a:cubicBezTo>
                  <a:lnTo>
                    <a:pt x="342" y="1349"/>
                  </a:lnTo>
                  <a:cubicBezTo>
                    <a:pt x="399" y="1349"/>
                    <a:pt x="447" y="1393"/>
                    <a:pt x="448" y="1451"/>
                  </a:cubicBezTo>
                  <a:cubicBezTo>
                    <a:pt x="454" y="1585"/>
                    <a:pt x="444" y="1822"/>
                    <a:pt x="333" y="1986"/>
                  </a:cubicBezTo>
                  <a:cubicBezTo>
                    <a:pt x="315" y="2012"/>
                    <a:pt x="335" y="2043"/>
                    <a:pt x="364" y="2043"/>
                  </a:cubicBezTo>
                  <a:cubicBezTo>
                    <a:pt x="367" y="2043"/>
                    <a:pt x="370" y="2043"/>
                    <a:pt x="374" y="2042"/>
                  </a:cubicBezTo>
                  <a:cubicBezTo>
                    <a:pt x="576" y="1980"/>
                    <a:pt x="988" y="1810"/>
                    <a:pt x="1178" y="1410"/>
                  </a:cubicBezTo>
                  <a:cubicBezTo>
                    <a:pt x="1197" y="1373"/>
                    <a:pt x="1234" y="1350"/>
                    <a:pt x="1276" y="1350"/>
                  </a:cubicBezTo>
                  <a:lnTo>
                    <a:pt x="2240" y="1350"/>
                  </a:lnTo>
                  <a:cubicBezTo>
                    <a:pt x="2336" y="1350"/>
                    <a:pt x="2414" y="1271"/>
                    <a:pt x="2414" y="1176"/>
                  </a:cubicBezTo>
                  <a:lnTo>
                    <a:pt x="2414" y="176"/>
                  </a:lnTo>
                  <a:cubicBezTo>
                    <a:pt x="2417" y="79"/>
                    <a:pt x="2339" y="0"/>
                    <a:pt x="2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5581316" y="1648312"/>
              <a:ext cx="34189" cy="24711"/>
            </a:xfrm>
            <a:custGeom>
              <a:avLst/>
              <a:gdLst/>
              <a:ahLst/>
              <a:cxnLst/>
              <a:rect l="l" t="t" r="r" b="b"/>
              <a:pathLst>
                <a:path w="963" h="696" extrusionOk="0">
                  <a:moveTo>
                    <a:pt x="592" y="1"/>
                  </a:moveTo>
                  <a:cubicBezTo>
                    <a:pt x="551" y="1"/>
                    <a:pt x="515" y="24"/>
                    <a:pt x="495" y="61"/>
                  </a:cubicBezTo>
                  <a:cubicBezTo>
                    <a:pt x="397" y="267"/>
                    <a:pt x="238" y="413"/>
                    <a:pt x="82" y="513"/>
                  </a:cubicBezTo>
                  <a:cubicBezTo>
                    <a:pt x="66" y="556"/>
                    <a:pt x="46" y="600"/>
                    <a:pt x="18" y="637"/>
                  </a:cubicBezTo>
                  <a:cubicBezTo>
                    <a:pt x="1" y="662"/>
                    <a:pt x="19" y="695"/>
                    <a:pt x="47" y="695"/>
                  </a:cubicBezTo>
                  <a:cubicBezTo>
                    <a:pt x="51" y="695"/>
                    <a:pt x="54" y="695"/>
                    <a:pt x="59" y="693"/>
                  </a:cubicBezTo>
                  <a:cubicBezTo>
                    <a:pt x="261" y="633"/>
                    <a:pt x="673" y="461"/>
                    <a:pt x="866" y="61"/>
                  </a:cubicBezTo>
                  <a:cubicBezTo>
                    <a:pt x="883" y="25"/>
                    <a:pt x="922" y="1"/>
                    <a:pt x="96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5636560" y="1600418"/>
              <a:ext cx="19384" cy="47896"/>
            </a:xfrm>
            <a:custGeom>
              <a:avLst/>
              <a:gdLst/>
              <a:ahLst/>
              <a:cxnLst/>
              <a:rect l="l" t="t" r="r" b="b"/>
              <a:pathLst>
                <a:path w="546" h="1349" extrusionOk="0">
                  <a:moveTo>
                    <a:pt x="1" y="0"/>
                  </a:moveTo>
                  <a:cubicBezTo>
                    <a:pt x="96" y="0"/>
                    <a:pt x="175" y="78"/>
                    <a:pt x="175" y="176"/>
                  </a:cubicBezTo>
                  <a:lnTo>
                    <a:pt x="175" y="1173"/>
                  </a:lnTo>
                  <a:cubicBezTo>
                    <a:pt x="175" y="1271"/>
                    <a:pt x="97" y="1349"/>
                    <a:pt x="1" y="1349"/>
                  </a:cubicBezTo>
                  <a:lnTo>
                    <a:pt x="370" y="1349"/>
                  </a:lnTo>
                  <a:cubicBezTo>
                    <a:pt x="467" y="1349"/>
                    <a:pt x="546" y="1271"/>
                    <a:pt x="546" y="1173"/>
                  </a:cubicBezTo>
                  <a:lnTo>
                    <a:pt x="546" y="176"/>
                  </a:lnTo>
                  <a:cubicBezTo>
                    <a:pt x="546" y="79"/>
                    <a:pt x="468"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5431775" y="1634217"/>
              <a:ext cx="17006" cy="23788"/>
            </a:xfrm>
            <a:custGeom>
              <a:avLst/>
              <a:gdLst/>
              <a:ahLst/>
              <a:cxnLst/>
              <a:rect l="l" t="t" r="r" b="b"/>
              <a:pathLst>
                <a:path w="479" h="670" extrusionOk="0">
                  <a:moveTo>
                    <a:pt x="336" y="1"/>
                  </a:moveTo>
                  <a:cubicBezTo>
                    <a:pt x="151" y="1"/>
                    <a:pt x="1" y="149"/>
                    <a:pt x="1" y="335"/>
                  </a:cubicBezTo>
                  <a:cubicBezTo>
                    <a:pt x="1" y="520"/>
                    <a:pt x="151" y="670"/>
                    <a:pt x="336" y="670"/>
                  </a:cubicBezTo>
                  <a:lnTo>
                    <a:pt x="479" y="670"/>
                  </a:lnTo>
                  <a:lnTo>
                    <a:pt x="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9"/>
            <p:cNvSpPr/>
            <p:nvPr/>
          </p:nvSpPr>
          <p:spPr>
            <a:xfrm>
              <a:off x="5534984" y="1634217"/>
              <a:ext cx="16970" cy="23788"/>
            </a:xfrm>
            <a:custGeom>
              <a:avLst/>
              <a:gdLst/>
              <a:ahLst/>
              <a:cxnLst/>
              <a:rect l="l" t="t" r="r" b="b"/>
              <a:pathLst>
                <a:path w="478" h="670" extrusionOk="0">
                  <a:moveTo>
                    <a:pt x="1" y="1"/>
                  </a:moveTo>
                  <a:lnTo>
                    <a:pt x="1" y="670"/>
                  </a:lnTo>
                  <a:lnTo>
                    <a:pt x="143" y="670"/>
                  </a:lnTo>
                  <a:cubicBezTo>
                    <a:pt x="329" y="670"/>
                    <a:pt x="477" y="520"/>
                    <a:pt x="477" y="335"/>
                  </a:cubicBezTo>
                  <a:cubicBezTo>
                    <a:pt x="477" y="149"/>
                    <a:pt x="32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9"/>
            <p:cNvSpPr/>
            <p:nvPr/>
          </p:nvSpPr>
          <p:spPr>
            <a:xfrm>
              <a:off x="5534984" y="1634785"/>
              <a:ext cx="16970" cy="23220"/>
            </a:xfrm>
            <a:custGeom>
              <a:avLst/>
              <a:gdLst/>
              <a:ahLst/>
              <a:cxnLst/>
              <a:rect l="l" t="t" r="r" b="b"/>
              <a:pathLst>
                <a:path w="478" h="654" extrusionOk="0">
                  <a:moveTo>
                    <a:pt x="250" y="1"/>
                  </a:moveTo>
                  <a:lnTo>
                    <a:pt x="250" y="1"/>
                  </a:lnTo>
                  <a:cubicBezTo>
                    <a:pt x="277" y="50"/>
                    <a:pt x="293" y="104"/>
                    <a:pt x="293" y="165"/>
                  </a:cubicBezTo>
                  <a:cubicBezTo>
                    <a:pt x="293" y="334"/>
                    <a:pt x="166" y="475"/>
                    <a:pt x="1" y="497"/>
                  </a:cubicBezTo>
                  <a:lnTo>
                    <a:pt x="1" y="654"/>
                  </a:lnTo>
                  <a:lnTo>
                    <a:pt x="143" y="654"/>
                  </a:lnTo>
                  <a:cubicBezTo>
                    <a:pt x="329" y="654"/>
                    <a:pt x="477" y="504"/>
                    <a:pt x="477" y="319"/>
                  </a:cubicBezTo>
                  <a:cubicBezTo>
                    <a:pt x="477" y="225"/>
                    <a:pt x="440" y="143"/>
                    <a:pt x="381" y="81"/>
                  </a:cubicBezTo>
                  <a:cubicBezTo>
                    <a:pt x="343" y="45"/>
                    <a:pt x="300" y="16"/>
                    <a:pt x="25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5479421" y="1663402"/>
              <a:ext cx="24355" cy="13101"/>
            </a:xfrm>
            <a:custGeom>
              <a:avLst/>
              <a:gdLst/>
              <a:ahLst/>
              <a:cxnLst/>
              <a:rect l="l" t="t" r="r" b="b"/>
              <a:pathLst>
                <a:path w="686" h="369" extrusionOk="0">
                  <a:moveTo>
                    <a:pt x="529" y="0"/>
                  </a:moveTo>
                  <a:cubicBezTo>
                    <a:pt x="488" y="0"/>
                    <a:pt x="447" y="18"/>
                    <a:pt x="419" y="52"/>
                  </a:cubicBezTo>
                  <a:cubicBezTo>
                    <a:pt x="399" y="75"/>
                    <a:pt x="371" y="90"/>
                    <a:pt x="341" y="90"/>
                  </a:cubicBezTo>
                  <a:cubicBezTo>
                    <a:pt x="311" y="90"/>
                    <a:pt x="284" y="78"/>
                    <a:pt x="263" y="54"/>
                  </a:cubicBezTo>
                  <a:cubicBezTo>
                    <a:pt x="237" y="20"/>
                    <a:pt x="197" y="3"/>
                    <a:pt x="156" y="3"/>
                  </a:cubicBezTo>
                  <a:cubicBezTo>
                    <a:pt x="125" y="3"/>
                    <a:pt x="94" y="14"/>
                    <a:pt x="68" y="35"/>
                  </a:cubicBezTo>
                  <a:cubicBezTo>
                    <a:pt x="9" y="82"/>
                    <a:pt x="0" y="172"/>
                    <a:pt x="48" y="231"/>
                  </a:cubicBezTo>
                  <a:cubicBezTo>
                    <a:pt x="120" y="318"/>
                    <a:pt x="228" y="369"/>
                    <a:pt x="341" y="369"/>
                  </a:cubicBezTo>
                  <a:cubicBezTo>
                    <a:pt x="456" y="369"/>
                    <a:pt x="564" y="317"/>
                    <a:pt x="636" y="226"/>
                  </a:cubicBezTo>
                  <a:cubicBezTo>
                    <a:pt x="685" y="166"/>
                    <a:pt x="674" y="80"/>
                    <a:pt x="615" y="31"/>
                  </a:cubicBezTo>
                  <a:cubicBezTo>
                    <a:pt x="589" y="10"/>
                    <a:pt x="559"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5484924" y="1621614"/>
              <a:ext cx="50769" cy="78147"/>
            </a:xfrm>
            <a:custGeom>
              <a:avLst/>
              <a:gdLst/>
              <a:ahLst/>
              <a:cxnLst/>
              <a:rect l="l" t="t" r="r" b="b"/>
              <a:pathLst>
                <a:path w="1430" h="2201" extrusionOk="0">
                  <a:moveTo>
                    <a:pt x="1058" y="0"/>
                  </a:moveTo>
                  <a:lnTo>
                    <a:pt x="1058" y="957"/>
                  </a:lnTo>
                  <a:cubicBezTo>
                    <a:pt x="1058" y="1580"/>
                    <a:pt x="599" y="2097"/>
                    <a:pt x="1" y="2186"/>
                  </a:cubicBezTo>
                  <a:cubicBezTo>
                    <a:pt x="62" y="2195"/>
                    <a:pt x="123" y="2201"/>
                    <a:pt x="186" y="2201"/>
                  </a:cubicBezTo>
                  <a:cubicBezTo>
                    <a:pt x="874" y="2201"/>
                    <a:pt x="1430" y="1645"/>
                    <a:pt x="1430" y="957"/>
                  </a:cubicBezTo>
                  <a:lnTo>
                    <a:pt x="1430" y="197"/>
                  </a:lnTo>
                  <a:lnTo>
                    <a:pt x="105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9"/>
            <p:cNvSpPr/>
            <p:nvPr/>
          </p:nvSpPr>
          <p:spPr>
            <a:xfrm>
              <a:off x="5484924" y="1582311"/>
              <a:ext cx="50769" cy="51837"/>
            </a:xfrm>
            <a:custGeom>
              <a:avLst/>
              <a:gdLst/>
              <a:ahLst/>
              <a:cxnLst/>
              <a:rect l="l" t="t" r="r" b="b"/>
              <a:pathLst>
                <a:path w="1430" h="1460" extrusionOk="0">
                  <a:moveTo>
                    <a:pt x="186" y="1"/>
                  </a:moveTo>
                  <a:cubicBezTo>
                    <a:pt x="123" y="1"/>
                    <a:pt x="62" y="6"/>
                    <a:pt x="1" y="17"/>
                  </a:cubicBezTo>
                  <a:cubicBezTo>
                    <a:pt x="599" y="104"/>
                    <a:pt x="1058" y="621"/>
                    <a:pt x="1058" y="1244"/>
                  </a:cubicBezTo>
                  <a:lnTo>
                    <a:pt x="1058" y="1412"/>
                  </a:lnTo>
                  <a:cubicBezTo>
                    <a:pt x="1251" y="1458"/>
                    <a:pt x="1397" y="1460"/>
                    <a:pt x="1425" y="1460"/>
                  </a:cubicBezTo>
                  <a:cubicBezTo>
                    <a:pt x="1428" y="1460"/>
                    <a:pt x="1430" y="1460"/>
                    <a:pt x="1430" y="1460"/>
                  </a:cubicBezTo>
                  <a:lnTo>
                    <a:pt x="1430" y="1244"/>
                  </a:lnTo>
                  <a:cubicBezTo>
                    <a:pt x="1430" y="559"/>
                    <a:pt x="874" y="2"/>
                    <a:pt x="1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9"/>
          <p:cNvGrpSpPr/>
          <p:nvPr/>
        </p:nvGrpSpPr>
        <p:grpSpPr>
          <a:xfrm>
            <a:off x="4771903" y="1514250"/>
            <a:ext cx="247602" cy="327108"/>
            <a:chOff x="4771903" y="1514250"/>
            <a:chExt cx="247602" cy="327108"/>
          </a:xfrm>
        </p:grpSpPr>
        <p:sp>
          <p:nvSpPr>
            <p:cNvPr id="5086" name="Google Shape;5086;p59"/>
            <p:cNvSpPr/>
            <p:nvPr/>
          </p:nvSpPr>
          <p:spPr>
            <a:xfrm>
              <a:off x="4771903" y="1514321"/>
              <a:ext cx="247594" cy="327037"/>
            </a:xfrm>
            <a:custGeom>
              <a:avLst/>
              <a:gdLst/>
              <a:ahLst/>
              <a:cxnLst/>
              <a:rect l="l" t="t" r="r" b="b"/>
              <a:pathLst>
                <a:path w="6974" h="9211" extrusionOk="0">
                  <a:moveTo>
                    <a:pt x="360" y="0"/>
                  </a:moveTo>
                  <a:cubicBezTo>
                    <a:pt x="163" y="0"/>
                    <a:pt x="0" y="162"/>
                    <a:pt x="0" y="360"/>
                  </a:cubicBezTo>
                  <a:lnTo>
                    <a:pt x="0" y="8850"/>
                  </a:lnTo>
                  <a:cubicBezTo>
                    <a:pt x="0" y="9049"/>
                    <a:pt x="160" y="9210"/>
                    <a:pt x="360" y="9210"/>
                  </a:cubicBezTo>
                  <a:lnTo>
                    <a:pt x="6614" y="9210"/>
                  </a:lnTo>
                  <a:cubicBezTo>
                    <a:pt x="6813" y="9210"/>
                    <a:pt x="6974" y="9050"/>
                    <a:pt x="6974" y="8850"/>
                  </a:cubicBezTo>
                  <a:lnTo>
                    <a:pt x="6974" y="1422"/>
                  </a:lnTo>
                  <a:lnTo>
                    <a:pt x="5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4993588" y="1551778"/>
              <a:ext cx="25917" cy="289579"/>
            </a:xfrm>
            <a:custGeom>
              <a:avLst/>
              <a:gdLst/>
              <a:ahLst/>
              <a:cxnLst/>
              <a:rect l="l" t="t" r="r" b="b"/>
              <a:pathLst>
                <a:path w="730" h="8156" extrusionOk="0">
                  <a:moveTo>
                    <a:pt x="360" y="0"/>
                  </a:moveTo>
                  <a:lnTo>
                    <a:pt x="360" y="7795"/>
                  </a:lnTo>
                  <a:cubicBezTo>
                    <a:pt x="360" y="7994"/>
                    <a:pt x="200" y="8155"/>
                    <a:pt x="0" y="8155"/>
                  </a:cubicBezTo>
                  <a:lnTo>
                    <a:pt x="370" y="8155"/>
                  </a:lnTo>
                  <a:cubicBezTo>
                    <a:pt x="569" y="8155"/>
                    <a:pt x="730" y="7995"/>
                    <a:pt x="730" y="7795"/>
                  </a:cubicBezTo>
                  <a:lnTo>
                    <a:pt x="730" y="367"/>
                  </a:lnTo>
                  <a:lnTo>
                    <a:pt x="36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4968558" y="1514321"/>
              <a:ext cx="50911" cy="50453"/>
            </a:xfrm>
            <a:custGeom>
              <a:avLst/>
              <a:gdLst/>
              <a:ahLst/>
              <a:cxnLst/>
              <a:rect l="l" t="t" r="r" b="b"/>
              <a:pathLst>
                <a:path w="1434" h="1421" extrusionOk="0">
                  <a:moveTo>
                    <a:pt x="0" y="0"/>
                  </a:moveTo>
                  <a:lnTo>
                    <a:pt x="0" y="1241"/>
                  </a:lnTo>
                  <a:cubicBezTo>
                    <a:pt x="0" y="1339"/>
                    <a:pt x="81" y="1421"/>
                    <a:pt x="180" y="1421"/>
                  </a:cubicBezTo>
                  <a:lnTo>
                    <a:pt x="1434" y="1421"/>
                  </a:lnTo>
                  <a:lnTo>
                    <a:pt x="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9"/>
            <p:cNvSpPr/>
            <p:nvPr/>
          </p:nvSpPr>
          <p:spPr>
            <a:xfrm>
              <a:off x="4968594" y="1545955"/>
              <a:ext cx="50911" cy="18889"/>
            </a:xfrm>
            <a:custGeom>
              <a:avLst/>
              <a:gdLst/>
              <a:ahLst/>
              <a:cxnLst/>
              <a:rect l="l" t="t" r="r" b="b"/>
              <a:pathLst>
                <a:path w="1434" h="532" extrusionOk="0">
                  <a:moveTo>
                    <a:pt x="1" y="0"/>
                  </a:moveTo>
                  <a:lnTo>
                    <a:pt x="1" y="350"/>
                  </a:lnTo>
                  <a:cubicBezTo>
                    <a:pt x="1" y="451"/>
                    <a:pt x="81" y="531"/>
                    <a:pt x="181" y="531"/>
                  </a:cubicBezTo>
                  <a:lnTo>
                    <a:pt x="1434" y="531"/>
                  </a:lnTo>
                  <a:lnTo>
                    <a:pt x="1015" y="114"/>
                  </a:lnTo>
                  <a:lnTo>
                    <a:pt x="168" y="114"/>
                  </a:lnTo>
                  <a:cubicBezTo>
                    <a:pt x="93" y="114"/>
                    <a:pt x="28" y="66"/>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4801691" y="1514321"/>
              <a:ext cx="45408" cy="62063"/>
            </a:xfrm>
            <a:custGeom>
              <a:avLst/>
              <a:gdLst/>
              <a:ahLst/>
              <a:cxnLst/>
              <a:rect l="l" t="t" r="r" b="b"/>
              <a:pathLst>
                <a:path w="1279" h="1748" extrusionOk="0">
                  <a:moveTo>
                    <a:pt x="0" y="0"/>
                  </a:moveTo>
                  <a:lnTo>
                    <a:pt x="0" y="1654"/>
                  </a:lnTo>
                  <a:cubicBezTo>
                    <a:pt x="0" y="1708"/>
                    <a:pt x="45" y="1748"/>
                    <a:pt x="93" y="1748"/>
                  </a:cubicBezTo>
                  <a:cubicBezTo>
                    <a:pt x="109" y="1748"/>
                    <a:pt x="126" y="1743"/>
                    <a:pt x="141" y="1733"/>
                  </a:cubicBezTo>
                  <a:lnTo>
                    <a:pt x="589" y="1454"/>
                  </a:lnTo>
                  <a:cubicBezTo>
                    <a:pt x="605" y="1445"/>
                    <a:pt x="622" y="1441"/>
                    <a:pt x="639" y="1441"/>
                  </a:cubicBezTo>
                  <a:cubicBezTo>
                    <a:pt x="656" y="1441"/>
                    <a:pt x="673" y="1445"/>
                    <a:pt x="688" y="1454"/>
                  </a:cubicBezTo>
                  <a:lnTo>
                    <a:pt x="1136" y="1733"/>
                  </a:lnTo>
                  <a:cubicBezTo>
                    <a:pt x="1152" y="1743"/>
                    <a:pt x="1169" y="1748"/>
                    <a:pt x="1186" y="1748"/>
                  </a:cubicBezTo>
                  <a:cubicBezTo>
                    <a:pt x="1234" y="1748"/>
                    <a:pt x="1278" y="1708"/>
                    <a:pt x="1278" y="1654"/>
                  </a:cubicBezTo>
                  <a:lnTo>
                    <a:pt x="12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4833112" y="1514250"/>
              <a:ext cx="13917" cy="62098"/>
            </a:xfrm>
            <a:custGeom>
              <a:avLst/>
              <a:gdLst/>
              <a:ahLst/>
              <a:cxnLst/>
              <a:rect l="l" t="t" r="r" b="b"/>
              <a:pathLst>
                <a:path w="392" h="1749" extrusionOk="0">
                  <a:moveTo>
                    <a:pt x="22" y="1"/>
                  </a:moveTo>
                  <a:lnTo>
                    <a:pt x="22" y="1518"/>
                  </a:lnTo>
                  <a:cubicBezTo>
                    <a:pt x="22" y="1542"/>
                    <a:pt x="15" y="1562"/>
                    <a:pt x="0" y="1578"/>
                  </a:cubicBezTo>
                  <a:lnTo>
                    <a:pt x="249" y="1735"/>
                  </a:lnTo>
                  <a:cubicBezTo>
                    <a:pt x="265" y="1744"/>
                    <a:pt x="282" y="1749"/>
                    <a:pt x="298" y="1749"/>
                  </a:cubicBezTo>
                  <a:cubicBezTo>
                    <a:pt x="347" y="1749"/>
                    <a:pt x="392" y="1711"/>
                    <a:pt x="392" y="1656"/>
                  </a:cubicBezTo>
                  <a:lnTo>
                    <a:pt x="392" y="2"/>
                  </a:lnTo>
                  <a:lnTo>
                    <a:pt x="39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9"/>
            <p:cNvSpPr/>
            <p:nvPr/>
          </p:nvSpPr>
          <p:spPr>
            <a:xfrm>
              <a:off x="4918321" y="1623140"/>
              <a:ext cx="30177" cy="39375"/>
            </a:xfrm>
            <a:custGeom>
              <a:avLst/>
              <a:gdLst/>
              <a:ahLst/>
              <a:cxnLst/>
              <a:rect l="l" t="t" r="r" b="b"/>
              <a:pathLst>
                <a:path w="850" h="1109" extrusionOk="0">
                  <a:moveTo>
                    <a:pt x="373" y="280"/>
                  </a:moveTo>
                  <a:cubicBezTo>
                    <a:pt x="555" y="280"/>
                    <a:pt x="569" y="490"/>
                    <a:pt x="569" y="555"/>
                  </a:cubicBezTo>
                  <a:cubicBezTo>
                    <a:pt x="569" y="690"/>
                    <a:pt x="510" y="827"/>
                    <a:pt x="378" y="828"/>
                  </a:cubicBezTo>
                  <a:cubicBezTo>
                    <a:pt x="353" y="831"/>
                    <a:pt x="316" y="831"/>
                    <a:pt x="278" y="831"/>
                  </a:cubicBezTo>
                  <a:lnTo>
                    <a:pt x="278" y="555"/>
                  </a:lnTo>
                  <a:lnTo>
                    <a:pt x="278" y="280"/>
                  </a:lnTo>
                  <a:close/>
                  <a:moveTo>
                    <a:pt x="142" y="1"/>
                  </a:moveTo>
                  <a:cubicBezTo>
                    <a:pt x="104" y="1"/>
                    <a:pt x="68" y="15"/>
                    <a:pt x="42" y="42"/>
                  </a:cubicBezTo>
                  <a:cubicBezTo>
                    <a:pt x="15" y="70"/>
                    <a:pt x="1" y="104"/>
                    <a:pt x="1" y="142"/>
                  </a:cubicBezTo>
                  <a:lnTo>
                    <a:pt x="1" y="555"/>
                  </a:lnTo>
                  <a:cubicBezTo>
                    <a:pt x="1" y="670"/>
                    <a:pt x="4" y="970"/>
                    <a:pt x="4" y="970"/>
                  </a:cubicBezTo>
                  <a:cubicBezTo>
                    <a:pt x="4" y="1008"/>
                    <a:pt x="18" y="1044"/>
                    <a:pt x="44" y="1070"/>
                  </a:cubicBezTo>
                  <a:cubicBezTo>
                    <a:pt x="70" y="1094"/>
                    <a:pt x="106" y="1109"/>
                    <a:pt x="142" y="1109"/>
                  </a:cubicBezTo>
                  <a:cubicBezTo>
                    <a:pt x="149" y="1109"/>
                    <a:pt x="316" y="1107"/>
                    <a:pt x="386" y="1107"/>
                  </a:cubicBezTo>
                  <a:cubicBezTo>
                    <a:pt x="654" y="1101"/>
                    <a:pt x="850" y="870"/>
                    <a:pt x="850" y="555"/>
                  </a:cubicBezTo>
                  <a:cubicBezTo>
                    <a:pt x="850" y="224"/>
                    <a:pt x="661" y="1"/>
                    <a:pt x="3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9"/>
            <p:cNvSpPr/>
            <p:nvPr/>
          </p:nvSpPr>
          <p:spPr>
            <a:xfrm>
              <a:off x="4796721" y="1622714"/>
              <a:ext cx="26627" cy="40227"/>
            </a:xfrm>
            <a:custGeom>
              <a:avLst/>
              <a:gdLst/>
              <a:ahLst/>
              <a:cxnLst/>
              <a:rect l="l" t="t" r="r" b="b"/>
              <a:pathLst>
                <a:path w="750" h="1133" extrusionOk="0">
                  <a:moveTo>
                    <a:pt x="140" y="1"/>
                  </a:moveTo>
                  <a:cubicBezTo>
                    <a:pt x="63" y="1"/>
                    <a:pt x="1" y="63"/>
                    <a:pt x="1" y="139"/>
                  </a:cubicBezTo>
                  <a:cubicBezTo>
                    <a:pt x="1" y="217"/>
                    <a:pt x="64" y="277"/>
                    <a:pt x="140" y="277"/>
                  </a:cubicBezTo>
                  <a:lnTo>
                    <a:pt x="235" y="277"/>
                  </a:lnTo>
                  <a:lnTo>
                    <a:pt x="235" y="992"/>
                  </a:lnTo>
                  <a:cubicBezTo>
                    <a:pt x="235" y="1070"/>
                    <a:pt x="299" y="1132"/>
                    <a:pt x="374" y="1132"/>
                  </a:cubicBezTo>
                  <a:cubicBezTo>
                    <a:pt x="450" y="1132"/>
                    <a:pt x="512" y="1069"/>
                    <a:pt x="512" y="992"/>
                  </a:cubicBezTo>
                  <a:lnTo>
                    <a:pt x="512" y="277"/>
                  </a:lnTo>
                  <a:lnTo>
                    <a:pt x="611" y="277"/>
                  </a:lnTo>
                  <a:cubicBezTo>
                    <a:pt x="689" y="277"/>
                    <a:pt x="749" y="214"/>
                    <a:pt x="749" y="139"/>
                  </a:cubicBezTo>
                  <a:cubicBezTo>
                    <a:pt x="749" y="63"/>
                    <a:pt x="687" y="1"/>
                    <a:pt x="6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4878734" y="1637910"/>
              <a:ext cx="28295" cy="9835"/>
            </a:xfrm>
            <a:custGeom>
              <a:avLst/>
              <a:gdLst/>
              <a:ahLst/>
              <a:cxnLst/>
              <a:rect l="l" t="t" r="r" b="b"/>
              <a:pathLst>
                <a:path w="797" h="277" extrusionOk="0">
                  <a:moveTo>
                    <a:pt x="140" y="0"/>
                  </a:moveTo>
                  <a:cubicBezTo>
                    <a:pt x="62" y="0"/>
                    <a:pt x="0" y="64"/>
                    <a:pt x="0" y="139"/>
                  </a:cubicBezTo>
                  <a:cubicBezTo>
                    <a:pt x="0" y="215"/>
                    <a:pt x="64" y="277"/>
                    <a:pt x="140" y="277"/>
                  </a:cubicBezTo>
                  <a:lnTo>
                    <a:pt x="658" y="277"/>
                  </a:lnTo>
                  <a:cubicBezTo>
                    <a:pt x="734" y="277"/>
                    <a:pt x="796" y="215"/>
                    <a:pt x="796" y="139"/>
                  </a:cubicBezTo>
                  <a:cubicBezTo>
                    <a:pt x="796" y="64"/>
                    <a:pt x="734" y="0"/>
                    <a:pt x="6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4954499" y="1622572"/>
              <a:ext cx="40260" cy="40298"/>
            </a:xfrm>
            <a:custGeom>
              <a:avLst/>
              <a:gdLst/>
              <a:ahLst/>
              <a:cxnLst/>
              <a:rect l="l" t="t" r="r" b="b"/>
              <a:pathLst>
                <a:path w="1134" h="1135" extrusionOk="0">
                  <a:moveTo>
                    <a:pt x="566" y="281"/>
                  </a:moveTo>
                  <a:cubicBezTo>
                    <a:pt x="724" y="281"/>
                    <a:pt x="854" y="411"/>
                    <a:pt x="854" y="569"/>
                  </a:cubicBezTo>
                  <a:cubicBezTo>
                    <a:pt x="854" y="727"/>
                    <a:pt x="726" y="857"/>
                    <a:pt x="566" y="857"/>
                  </a:cubicBezTo>
                  <a:cubicBezTo>
                    <a:pt x="409" y="857"/>
                    <a:pt x="278" y="727"/>
                    <a:pt x="278" y="569"/>
                  </a:cubicBezTo>
                  <a:cubicBezTo>
                    <a:pt x="278" y="411"/>
                    <a:pt x="409" y="281"/>
                    <a:pt x="566" y="281"/>
                  </a:cubicBezTo>
                  <a:close/>
                  <a:moveTo>
                    <a:pt x="566" y="1"/>
                  </a:moveTo>
                  <a:cubicBezTo>
                    <a:pt x="254" y="1"/>
                    <a:pt x="1" y="254"/>
                    <a:pt x="1" y="568"/>
                  </a:cubicBezTo>
                  <a:cubicBezTo>
                    <a:pt x="1" y="880"/>
                    <a:pt x="254" y="1135"/>
                    <a:pt x="566" y="1135"/>
                  </a:cubicBezTo>
                  <a:cubicBezTo>
                    <a:pt x="880" y="1135"/>
                    <a:pt x="1133" y="880"/>
                    <a:pt x="1133" y="568"/>
                  </a:cubicBezTo>
                  <a:cubicBezTo>
                    <a:pt x="1133" y="254"/>
                    <a:pt x="878" y="1"/>
                    <a:pt x="5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4826863" y="1622714"/>
              <a:ext cx="40295" cy="40263"/>
            </a:xfrm>
            <a:custGeom>
              <a:avLst/>
              <a:gdLst/>
              <a:ahLst/>
              <a:cxnLst/>
              <a:rect l="l" t="t" r="r" b="b"/>
              <a:pathLst>
                <a:path w="1135" h="1134" extrusionOk="0">
                  <a:moveTo>
                    <a:pt x="568" y="279"/>
                  </a:moveTo>
                  <a:cubicBezTo>
                    <a:pt x="726" y="279"/>
                    <a:pt x="856" y="408"/>
                    <a:pt x="856" y="567"/>
                  </a:cubicBezTo>
                  <a:cubicBezTo>
                    <a:pt x="856" y="725"/>
                    <a:pt x="726" y="854"/>
                    <a:pt x="568" y="854"/>
                  </a:cubicBezTo>
                  <a:cubicBezTo>
                    <a:pt x="410" y="854"/>
                    <a:pt x="280" y="725"/>
                    <a:pt x="280" y="567"/>
                  </a:cubicBezTo>
                  <a:cubicBezTo>
                    <a:pt x="280" y="408"/>
                    <a:pt x="410" y="279"/>
                    <a:pt x="568" y="279"/>
                  </a:cubicBezTo>
                  <a:close/>
                  <a:moveTo>
                    <a:pt x="568" y="1"/>
                  </a:moveTo>
                  <a:cubicBezTo>
                    <a:pt x="256" y="1"/>
                    <a:pt x="1" y="254"/>
                    <a:pt x="1" y="567"/>
                  </a:cubicBezTo>
                  <a:cubicBezTo>
                    <a:pt x="1" y="880"/>
                    <a:pt x="256" y="1134"/>
                    <a:pt x="568" y="1134"/>
                  </a:cubicBezTo>
                  <a:cubicBezTo>
                    <a:pt x="882" y="1134"/>
                    <a:pt x="1135" y="880"/>
                    <a:pt x="1135" y="567"/>
                  </a:cubicBezTo>
                  <a:cubicBezTo>
                    <a:pt x="1135" y="254"/>
                    <a:pt x="882" y="1"/>
                    <a:pt x="56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4801727" y="1689497"/>
              <a:ext cx="34082" cy="34085"/>
            </a:xfrm>
            <a:custGeom>
              <a:avLst/>
              <a:gdLst/>
              <a:ahLst/>
              <a:cxnLst/>
              <a:rect l="l" t="t" r="r" b="b"/>
              <a:pathLst>
                <a:path w="960" h="960" extrusionOk="0">
                  <a:moveTo>
                    <a:pt x="90" y="1"/>
                  </a:moveTo>
                  <a:cubicBezTo>
                    <a:pt x="40" y="1"/>
                    <a:pt x="1" y="43"/>
                    <a:pt x="1" y="91"/>
                  </a:cubicBezTo>
                  <a:lnTo>
                    <a:pt x="1" y="870"/>
                  </a:lnTo>
                  <a:cubicBezTo>
                    <a:pt x="1" y="920"/>
                    <a:pt x="43" y="959"/>
                    <a:pt x="90" y="959"/>
                  </a:cubicBezTo>
                  <a:lnTo>
                    <a:pt x="870" y="959"/>
                  </a:lnTo>
                  <a:cubicBezTo>
                    <a:pt x="917" y="959"/>
                    <a:pt x="959" y="919"/>
                    <a:pt x="959" y="870"/>
                  </a:cubicBezTo>
                  <a:lnTo>
                    <a:pt x="959" y="91"/>
                  </a:lnTo>
                  <a:cubicBezTo>
                    <a:pt x="959" y="40"/>
                    <a:pt x="917"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9"/>
            <p:cNvSpPr/>
            <p:nvPr/>
          </p:nvSpPr>
          <p:spPr>
            <a:xfrm>
              <a:off x="4801727" y="1758836"/>
              <a:ext cx="34082" cy="34120"/>
            </a:xfrm>
            <a:custGeom>
              <a:avLst/>
              <a:gdLst/>
              <a:ahLst/>
              <a:cxnLst/>
              <a:rect l="l" t="t" r="r" b="b"/>
              <a:pathLst>
                <a:path w="960" h="961" extrusionOk="0">
                  <a:moveTo>
                    <a:pt x="90" y="1"/>
                  </a:moveTo>
                  <a:cubicBezTo>
                    <a:pt x="40" y="1"/>
                    <a:pt x="1" y="42"/>
                    <a:pt x="1" y="91"/>
                  </a:cubicBezTo>
                  <a:lnTo>
                    <a:pt x="1" y="870"/>
                  </a:lnTo>
                  <a:cubicBezTo>
                    <a:pt x="1" y="920"/>
                    <a:pt x="43" y="960"/>
                    <a:pt x="90" y="960"/>
                  </a:cubicBezTo>
                  <a:lnTo>
                    <a:pt x="870" y="960"/>
                  </a:lnTo>
                  <a:cubicBezTo>
                    <a:pt x="917" y="960"/>
                    <a:pt x="959" y="920"/>
                    <a:pt x="959" y="870"/>
                  </a:cubicBezTo>
                  <a:lnTo>
                    <a:pt x="959" y="91"/>
                  </a:lnTo>
                  <a:cubicBezTo>
                    <a:pt x="959" y="41"/>
                    <a:pt x="917"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9"/>
            <p:cNvSpPr/>
            <p:nvPr/>
          </p:nvSpPr>
          <p:spPr>
            <a:xfrm>
              <a:off x="4819407" y="1689568"/>
              <a:ext cx="16402" cy="34120"/>
            </a:xfrm>
            <a:custGeom>
              <a:avLst/>
              <a:gdLst/>
              <a:ahLst/>
              <a:cxnLst/>
              <a:rect l="l" t="t" r="r" b="b"/>
              <a:pathLst>
                <a:path w="462" h="961" extrusionOk="0">
                  <a:moveTo>
                    <a:pt x="1" y="0"/>
                  </a:moveTo>
                  <a:cubicBezTo>
                    <a:pt x="51" y="0"/>
                    <a:pt x="90" y="42"/>
                    <a:pt x="90" y="91"/>
                  </a:cubicBezTo>
                  <a:lnTo>
                    <a:pt x="90" y="869"/>
                  </a:lnTo>
                  <a:cubicBezTo>
                    <a:pt x="90" y="920"/>
                    <a:pt x="50" y="960"/>
                    <a:pt x="1" y="960"/>
                  </a:cubicBezTo>
                  <a:lnTo>
                    <a:pt x="372" y="960"/>
                  </a:lnTo>
                  <a:cubicBezTo>
                    <a:pt x="422" y="960"/>
                    <a:pt x="461" y="918"/>
                    <a:pt x="461" y="869"/>
                  </a:cubicBezTo>
                  <a:lnTo>
                    <a:pt x="461" y="91"/>
                  </a:lnTo>
                  <a:cubicBezTo>
                    <a:pt x="461" y="41"/>
                    <a:pt x="419"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4819407" y="1758942"/>
              <a:ext cx="16402" cy="34014"/>
            </a:xfrm>
            <a:custGeom>
              <a:avLst/>
              <a:gdLst/>
              <a:ahLst/>
              <a:cxnLst/>
              <a:rect l="l" t="t" r="r" b="b"/>
              <a:pathLst>
                <a:path w="462" h="958" extrusionOk="0">
                  <a:moveTo>
                    <a:pt x="1" y="0"/>
                  </a:moveTo>
                  <a:cubicBezTo>
                    <a:pt x="51" y="0"/>
                    <a:pt x="90" y="39"/>
                    <a:pt x="90" y="90"/>
                  </a:cubicBezTo>
                  <a:lnTo>
                    <a:pt x="90" y="867"/>
                  </a:lnTo>
                  <a:cubicBezTo>
                    <a:pt x="90" y="917"/>
                    <a:pt x="50" y="957"/>
                    <a:pt x="1" y="957"/>
                  </a:cubicBezTo>
                  <a:lnTo>
                    <a:pt x="372" y="957"/>
                  </a:lnTo>
                  <a:cubicBezTo>
                    <a:pt x="422" y="957"/>
                    <a:pt x="461" y="917"/>
                    <a:pt x="461" y="867"/>
                  </a:cubicBezTo>
                  <a:lnTo>
                    <a:pt x="461" y="90"/>
                  </a:lnTo>
                  <a:cubicBezTo>
                    <a:pt x="461" y="42"/>
                    <a:pt x="419" y="2"/>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4864888" y="1689958"/>
              <a:ext cx="129584" cy="9870"/>
            </a:xfrm>
            <a:custGeom>
              <a:avLst/>
              <a:gdLst/>
              <a:ahLst/>
              <a:cxnLst/>
              <a:rect l="l" t="t" r="r" b="b"/>
              <a:pathLst>
                <a:path w="3650" h="278" extrusionOk="0">
                  <a:moveTo>
                    <a:pt x="139" y="1"/>
                  </a:moveTo>
                  <a:cubicBezTo>
                    <a:pt x="62" y="1"/>
                    <a:pt x="0" y="64"/>
                    <a:pt x="0" y="139"/>
                  </a:cubicBezTo>
                  <a:cubicBezTo>
                    <a:pt x="0" y="215"/>
                    <a:pt x="62" y="277"/>
                    <a:pt x="139" y="277"/>
                  </a:cubicBezTo>
                  <a:lnTo>
                    <a:pt x="3512" y="277"/>
                  </a:lnTo>
                  <a:cubicBezTo>
                    <a:pt x="3589" y="277"/>
                    <a:pt x="3650" y="215"/>
                    <a:pt x="3650" y="139"/>
                  </a:cubicBezTo>
                  <a:cubicBezTo>
                    <a:pt x="3650" y="61"/>
                    <a:pt x="3588" y="1"/>
                    <a:pt x="35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4864888" y="1713320"/>
              <a:ext cx="92449" cy="9906"/>
            </a:xfrm>
            <a:custGeom>
              <a:avLst/>
              <a:gdLst/>
              <a:ahLst/>
              <a:cxnLst/>
              <a:rect l="l" t="t" r="r" b="b"/>
              <a:pathLst>
                <a:path w="2604" h="279" extrusionOk="0">
                  <a:moveTo>
                    <a:pt x="139" y="0"/>
                  </a:moveTo>
                  <a:cubicBezTo>
                    <a:pt x="62" y="0"/>
                    <a:pt x="0" y="64"/>
                    <a:pt x="0" y="140"/>
                  </a:cubicBezTo>
                  <a:cubicBezTo>
                    <a:pt x="0" y="216"/>
                    <a:pt x="62" y="278"/>
                    <a:pt x="139" y="278"/>
                  </a:cubicBezTo>
                  <a:lnTo>
                    <a:pt x="2466" y="278"/>
                  </a:lnTo>
                  <a:cubicBezTo>
                    <a:pt x="2542" y="278"/>
                    <a:pt x="2604" y="215"/>
                    <a:pt x="2604" y="140"/>
                  </a:cubicBezTo>
                  <a:cubicBezTo>
                    <a:pt x="2604" y="62"/>
                    <a:pt x="2540" y="0"/>
                    <a:pt x="24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9"/>
            <p:cNvSpPr/>
            <p:nvPr/>
          </p:nvSpPr>
          <p:spPr>
            <a:xfrm>
              <a:off x="4864888" y="1759297"/>
              <a:ext cx="129691" cy="9906"/>
            </a:xfrm>
            <a:custGeom>
              <a:avLst/>
              <a:gdLst/>
              <a:ahLst/>
              <a:cxnLst/>
              <a:rect l="l" t="t" r="r" b="b"/>
              <a:pathLst>
                <a:path w="3653" h="279" extrusionOk="0">
                  <a:moveTo>
                    <a:pt x="139" y="1"/>
                  </a:moveTo>
                  <a:cubicBezTo>
                    <a:pt x="62" y="1"/>
                    <a:pt x="0" y="64"/>
                    <a:pt x="0" y="140"/>
                  </a:cubicBezTo>
                  <a:cubicBezTo>
                    <a:pt x="0" y="216"/>
                    <a:pt x="64" y="278"/>
                    <a:pt x="139" y="278"/>
                  </a:cubicBezTo>
                  <a:lnTo>
                    <a:pt x="3512" y="278"/>
                  </a:lnTo>
                  <a:cubicBezTo>
                    <a:pt x="3589" y="278"/>
                    <a:pt x="3650" y="215"/>
                    <a:pt x="3650" y="140"/>
                  </a:cubicBezTo>
                  <a:cubicBezTo>
                    <a:pt x="3653" y="64"/>
                    <a:pt x="3589" y="1"/>
                    <a:pt x="35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9"/>
            <p:cNvSpPr/>
            <p:nvPr/>
          </p:nvSpPr>
          <p:spPr>
            <a:xfrm>
              <a:off x="4864888" y="1782694"/>
              <a:ext cx="92449" cy="9835"/>
            </a:xfrm>
            <a:custGeom>
              <a:avLst/>
              <a:gdLst/>
              <a:ahLst/>
              <a:cxnLst/>
              <a:rect l="l" t="t" r="r" b="b"/>
              <a:pathLst>
                <a:path w="2604" h="277" extrusionOk="0">
                  <a:moveTo>
                    <a:pt x="139" y="1"/>
                  </a:moveTo>
                  <a:cubicBezTo>
                    <a:pt x="62" y="1"/>
                    <a:pt x="0" y="64"/>
                    <a:pt x="0" y="139"/>
                  </a:cubicBezTo>
                  <a:cubicBezTo>
                    <a:pt x="0" y="216"/>
                    <a:pt x="64" y="277"/>
                    <a:pt x="139" y="277"/>
                  </a:cubicBezTo>
                  <a:lnTo>
                    <a:pt x="2466" y="277"/>
                  </a:lnTo>
                  <a:cubicBezTo>
                    <a:pt x="2542" y="277"/>
                    <a:pt x="2604" y="214"/>
                    <a:pt x="2604" y="139"/>
                  </a:cubicBezTo>
                  <a:cubicBezTo>
                    <a:pt x="2604" y="64"/>
                    <a:pt x="2540" y="1"/>
                    <a:pt x="246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9"/>
          <p:cNvGrpSpPr/>
          <p:nvPr/>
        </p:nvGrpSpPr>
        <p:grpSpPr>
          <a:xfrm>
            <a:off x="4085049" y="1514392"/>
            <a:ext cx="331176" cy="327065"/>
            <a:chOff x="4085049" y="1514392"/>
            <a:chExt cx="331176" cy="327065"/>
          </a:xfrm>
        </p:grpSpPr>
        <p:sp>
          <p:nvSpPr>
            <p:cNvPr id="5106" name="Google Shape;5106;p59"/>
            <p:cNvSpPr/>
            <p:nvPr/>
          </p:nvSpPr>
          <p:spPr>
            <a:xfrm>
              <a:off x="4291397" y="1514392"/>
              <a:ext cx="124827" cy="97745"/>
            </a:xfrm>
            <a:custGeom>
              <a:avLst/>
              <a:gdLst/>
              <a:ahLst/>
              <a:cxnLst/>
              <a:rect l="l" t="t" r="r" b="b"/>
              <a:pathLst>
                <a:path w="3516" h="2753" extrusionOk="0">
                  <a:moveTo>
                    <a:pt x="972" y="1"/>
                  </a:moveTo>
                  <a:cubicBezTo>
                    <a:pt x="955" y="1"/>
                    <a:pt x="937" y="2"/>
                    <a:pt x="918" y="3"/>
                  </a:cubicBezTo>
                  <a:cubicBezTo>
                    <a:pt x="632" y="20"/>
                    <a:pt x="372" y="194"/>
                    <a:pt x="242" y="450"/>
                  </a:cubicBezTo>
                  <a:cubicBezTo>
                    <a:pt x="0" y="924"/>
                    <a:pt x="167" y="1442"/>
                    <a:pt x="559" y="1771"/>
                  </a:cubicBezTo>
                  <a:cubicBezTo>
                    <a:pt x="559" y="1771"/>
                    <a:pt x="1452" y="2522"/>
                    <a:pt x="1697" y="2730"/>
                  </a:cubicBezTo>
                  <a:cubicBezTo>
                    <a:pt x="1715" y="2745"/>
                    <a:pt x="1737" y="2752"/>
                    <a:pt x="1759" y="2752"/>
                  </a:cubicBezTo>
                  <a:cubicBezTo>
                    <a:pt x="1781" y="2752"/>
                    <a:pt x="1803" y="2745"/>
                    <a:pt x="1821" y="2730"/>
                  </a:cubicBezTo>
                  <a:cubicBezTo>
                    <a:pt x="2065" y="2522"/>
                    <a:pt x="2959" y="1771"/>
                    <a:pt x="2959" y="1771"/>
                  </a:cubicBezTo>
                  <a:cubicBezTo>
                    <a:pt x="3348" y="1442"/>
                    <a:pt x="3516" y="924"/>
                    <a:pt x="3274" y="450"/>
                  </a:cubicBezTo>
                  <a:cubicBezTo>
                    <a:pt x="3145" y="196"/>
                    <a:pt x="2884" y="20"/>
                    <a:pt x="2598" y="3"/>
                  </a:cubicBezTo>
                  <a:cubicBezTo>
                    <a:pt x="2580" y="2"/>
                    <a:pt x="2562" y="1"/>
                    <a:pt x="2544" y="1"/>
                  </a:cubicBezTo>
                  <a:cubicBezTo>
                    <a:pt x="2169" y="1"/>
                    <a:pt x="1852" y="257"/>
                    <a:pt x="1757" y="601"/>
                  </a:cubicBezTo>
                  <a:cubicBezTo>
                    <a:pt x="1664" y="257"/>
                    <a:pt x="1348" y="1"/>
                    <a:pt x="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4342167" y="1516309"/>
              <a:ext cx="74058" cy="95757"/>
            </a:xfrm>
            <a:custGeom>
              <a:avLst/>
              <a:gdLst/>
              <a:ahLst/>
              <a:cxnLst/>
              <a:rect l="l" t="t" r="r" b="b"/>
              <a:pathLst>
                <a:path w="2086" h="2697" extrusionOk="0">
                  <a:moveTo>
                    <a:pt x="1411" y="1"/>
                  </a:moveTo>
                  <a:cubicBezTo>
                    <a:pt x="1448" y="45"/>
                    <a:pt x="1482" y="95"/>
                    <a:pt x="1507" y="150"/>
                  </a:cubicBezTo>
                  <a:cubicBezTo>
                    <a:pt x="1749" y="624"/>
                    <a:pt x="1582" y="1143"/>
                    <a:pt x="1191" y="1470"/>
                  </a:cubicBezTo>
                  <a:cubicBezTo>
                    <a:pt x="1191" y="1470"/>
                    <a:pt x="297" y="2222"/>
                    <a:pt x="53" y="2430"/>
                  </a:cubicBezTo>
                  <a:cubicBezTo>
                    <a:pt x="37" y="2441"/>
                    <a:pt x="18" y="2448"/>
                    <a:pt x="1" y="2451"/>
                  </a:cubicBezTo>
                  <a:cubicBezTo>
                    <a:pt x="112" y="2545"/>
                    <a:pt x="205" y="2625"/>
                    <a:pt x="266" y="2674"/>
                  </a:cubicBezTo>
                  <a:cubicBezTo>
                    <a:pt x="284" y="2689"/>
                    <a:pt x="305" y="2697"/>
                    <a:pt x="327" y="2697"/>
                  </a:cubicBezTo>
                  <a:cubicBezTo>
                    <a:pt x="349" y="2697"/>
                    <a:pt x="371" y="2689"/>
                    <a:pt x="389" y="2674"/>
                  </a:cubicBezTo>
                  <a:cubicBezTo>
                    <a:pt x="634" y="2467"/>
                    <a:pt x="1528" y="1714"/>
                    <a:pt x="1528" y="1714"/>
                  </a:cubicBezTo>
                  <a:cubicBezTo>
                    <a:pt x="1918" y="1388"/>
                    <a:pt x="2086" y="870"/>
                    <a:pt x="1844" y="395"/>
                  </a:cubicBezTo>
                  <a:cubicBezTo>
                    <a:pt x="1752" y="215"/>
                    <a:pt x="1597" y="74"/>
                    <a:pt x="14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9"/>
            <p:cNvSpPr/>
            <p:nvPr/>
          </p:nvSpPr>
          <p:spPr>
            <a:xfrm>
              <a:off x="4152684" y="1573790"/>
              <a:ext cx="129939" cy="76868"/>
            </a:xfrm>
            <a:custGeom>
              <a:avLst/>
              <a:gdLst/>
              <a:ahLst/>
              <a:cxnLst/>
              <a:rect l="l" t="t" r="r" b="b"/>
              <a:pathLst>
                <a:path w="3660" h="2165" extrusionOk="0">
                  <a:moveTo>
                    <a:pt x="1829" y="0"/>
                  </a:moveTo>
                  <a:cubicBezTo>
                    <a:pt x="821" y="0"/>
                    <a:pt x="0" y="821"/>
                    <a:pt x="0" y="1829"/>
                  </a:cubicBezTo>
                  <a:lnTo>
                    <a:pt x="0" y="1841"/>
                  </a:lnTo>
                  <a:cubicBezTo>
                    <a:pt x="0" y="2021"/>
                    <a:pt x="146" y="2165"/>
                    <a:pt x="324" y="2165"/>
                  </a:cubicBezTo>
                  <a:cubicBezTo>
                    <a:pt x="504" y="2165"/>
                    <a:pt x="648" y="2019"/>
                    <a:pt x="648" y="1841"/>
                  </a:cubicBezTo>
                  <a:lnTo>
                    <a:pt x="648" y="1829"/>
                  </a:lnTo>
                  <a:cubicBezTo>
                    <a:pt x="648" y="1179"/>
                    <a:pt x="1179" y="648"/>
                    <a:pt x="1829" y="648"/>
                  </a:cubicBezTo>
                  <a:cubicBezTo>
                    <a:pt x="2481" y="648"/>
                    <a:pt x="3012" y="1179"/>
                    <a:pt x="3012" y="1829"/>
                  </a:cubicBezTo>
                  <a:lnTo>
                    <a:pt x="3012" y="1841"/>
                  </a:lnTo>
                  <a:cubicBezTo>
                    <a:pt x="3012" y="2021"/>
                    <a:pt x="3158" y="2165"/>
                    <a:pt x="3336" y="2165"/>
                  </a:cubicBezTo>
                  <a:cubicBezTo>
                    <a:pt x="3513" y="2165"/>
                    <a:pt x="3657" y="2021"/>
                    <a:pt x="3660" y="1841"/>
                  </a:cubicBezTo>
                  <a:lnTo>
                    <a:pt x="3660" y="1829"/>
                  </a:lnTo>
                  <a:cubicBezTo>
                    <a:pt x="3660" y="821"/>
                    <a:pt x="2840" y="0"/>
                    <a:pt x="1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9"/>
            <p:cNvSpPr/>
            <p:nvPr/>
          </p:nvSpPr>
          <p:spPr>
            <a:xfrm>
              <a:off x="4157228" y="1596761"/>
              <a:ext cx="53467" cy="53897"/>
            </a:xfrm>
            <a:custGeom>
              <a:avLst/>
              <a:gdLst/>
              <a:ahLst/>
              <a:cxnLst/>
              <a:rect l="l" t="t" r="r" b="b"/>
              <a:pathLst>
                <a:path w="1506" h="1518" extrusionOk="0">
                  <a:moveTo>
                    <a:pt x="1311" y="1"/>
                  </a:moveTo>
                  <a:cubicBezTo>
                    <a:pt x="661" y="1"/>
                    <a:pt x="130" y="532"/>
                    <a:pt x="129" y="1185"/>
                  </a:cubicBezTo>
                  <a:lnTo>
                    <a:pt x="129" y="1195"/>
                  </a:lnTo>
                  <a:cubicBezTo>
                    <a:pt x="129" y="1300"/>
                    <a:pt x="78" y="1394"/>
                    <a:pt x="0" y="1453"/>
                  </a:cubicBezTo>
                  <a:cubicBezTo>
                    <a:pt x="54" y="1492"/>
                    <a:pt x="121" y="1518"/>
                    <a:pt x="195" y="1518"/>
                  </a:cubicBezTo>
                  <a:cubicBezTo>
                    <a:pt x="375" y="1518"/>
                    <a:pt x="518" y="1372"/>
                    <a:pt x="518" y="1194"/>
                  </a:cubicBezTo>
                  <a:lnTo>
                    <a:pt x="518" y="1182"/>
                  </a:lnTo>
                  <a:cubicBezTo>
                    <a:pt x="518" y="598"/>
                    <a:pt x="946" y="110"/>
                    <a:pt x="1506" y="17"/>
                  </a:cubicBezTo>
                  <a:cubicBezTo>
                    <a:pt x="1442" y="7"/>
                    <a:pt x="1378" y="1"/>
                    <a:pt x="131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4210661" y="1573825"/>
              <a:ext cx="71857" cy="76833"/>
            </a:xfrm>
            <a:custGeom>
              <a:avLst/>
              <a:gdLst/>
              <a:ahLst/>
              <a:cxnLst/>
              <a:rect l="l" t="t" r="r" b="b"/>
              <a:pathLst>
                <a:path w="2024" h="2164" extrusionOk="0">
                  <a:moveTo>
                    <a:pt x="195" y="1"/>
                  </a:moveTo>
                  <a:cubicBezTo>
                    <a:pt x="130" y="1"/>
                    <a:pt x="65" y="5"/>
                    <a:pt x="1" y="12"/>
                  </a:cubicBezTo>
                  <a:cubicBezTo>
                    <a:pt x="919" y="109"/>
                    <a:pt x="1634" y="889"/>
                    <a:pt x="1634" y="1831"/>
                  </a:cubicBezTo>
                  <a:lnTo>
                    <a:pt x="1634" y="1841"/>
                  </a:lnTo>
                  <a:cubicBezTo>
                    <a:pt x="1634" y="1946"/>
                    <a:pt x="1584" y="2040"/>
                    <a:pt x="1506" y="2099"/>
                  </a:cubicBezTo>
                  <a:cubicBezTo>
                    <a:pt x="1561" y="2138"/>
                    <a:pt x="1627" y="2164"/>
                    <a:pt x="1700" y="2164"/>
                  </a:cubicBezTo>
                  <a:cubicBezTo>
                    <a:pt x="1880" y="2164"/>
                    <a:pt x="2024" y="2018"/>
                    <a:pt x="2024" y="1840"/>
                  </a:cubicBezTo>
                  <a:lnTo>
                    <a:pt x="2024" y="1828"/>
                  </a:lnTo>
                  <a:cubicBezTo>
                    <a:pt x="2024" y="821"/>
                    <a:pt x="1204" y="1"/>
                    <a:pt x="1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4085049" y="1634075"/>
              <a:ext cx="265133" cy="207278"/>
            </a:xfrm>
            <a:custGeom>
              <a:avLst/>
              <a:gdLst/>
              <a:ahLst/>
              <a:cxnLst/>
              <a:rect l="l" t="t" r="r" b="b"/>
              <a:pathLst>
                <a:path w="7468" h="5838" extrusionOk="0">
                  <a:moveTo>
                    <a:pt x="350" y="0"/>
                  </a:moveTo>
                  <a:cubicBezTo>
                    <a:pt x="157" y="0"/>
                    <a:pt x="0" y="157"/>
                    <a:pt x="0" y="350"/>
                  </a:cubicBezTo>
                  <a:lnTo>
                    <a:pt x="0" y="5489"/>
                  </a:lnTo>
                  <a:cubicBezTo>
                    <a:pt x="0" y="5682"/>
                    <a:pt x="157" y="5837"/>
                    <a:pt x="350" y="5837"/>
                  </a:cubicBezTo>
                  <a:lnTo>
                    <a:pt x="7119" y="5837"/>
                  </a:lnTo>
                  <a:cubicBezTo>
                    <a:pt x="7310" y="5837"/>
                    <a:pt x="7467" y="5682"/>
                    <a:pt x="7467" y="5489"/>
                  </a:cubicBezTo>
                  <a:lnTo>
                    <a:pt x="7467" y="350"/>
                  </a:lnTo>
                  <a:cubicBezTo>
                    <a:pt x="7467" y="157"/>
                    <a:pt x="7310" y="0"/>
                    <a:pt x="7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4324593" y="1634075"/>
              <a:ext cx="25597" cy="207278"/>
            </a:xfrm>
            <a:custGeom>
              <a:avLst/>
              <a:gdLst/>
              <a:ahLst/>
              <a:cxnLst/>
              <a:rect l="l" t="t" r="r" b="b"/>
              <a:pathLst>
                <a:path w="721" h="5838" extrusionOk="0">
                  <a:moveTo>
                    <a:pt x="1" y="0"/>
                  </a:moveTo>
                  <a:cubicBezTo>
                    <a:pt x="194" y="0"/>
                    <a:pt x="350" y="157"/>
                    <a:pt x="350" y="350"/>
                  </a:cubicBezTo>
                  <a:lnTo>
                    <a:pt x="350" y="5489"/>
                  </a:lnTo>
                  <a:cubicBezTo>
                    <a:pt x="350" y="5682"/>
                    <a:pt x="194" y="5837"/>
                    <a:pt x="1" y="5837"/>
                  </a:cubicBezTo>
                  <a:lnTo>
                    <a:pt x="372" y="5837"/>
                  </a:lnTo>
                  <a:cubicBezTo>
                    <a:pt x="563" y="5837"/>
                    <a:pt x="720" y="5682"/>
                    <a:pt x="720" y="5489"/>
                  </a:cubicBezTo>
                  <a:lnTo>
                    <a:pt x="720" y="350"/>
                  </a:lnTo>
                  <a:cubicBezTo>
                    <a:pt x="720" y="157"/>
                    <a:pt x="563"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4085120" y="1634075"/>
              <a:ext cx="265204" cy="100657"/>
            </a:xfrm>
            <a:custGeom>
              <a:avLst/>
              <a:gdLst/>
              <a:ahLst/>
              <a:cxnLst/>
              <a:rect l="l" t="t" r="r" b="b"/>
              <a:pathLst>
                <a:path w="7470" h="2835" extrusionOk="0">
                  <a:moveTo>
                    <a:pt x="349" y="0"/>
                  </a:moveTo>
                  <a:cubicBezTo>
                    <a:pt x="156" y="0"/>
                    <a:pt x="1" y="157"/>
                    <a:pt x="1" y="350"/>
                  </a:cubicBezTo>
                  <a:lnTo>
                    <a:pt x="1" y="2307"/>
                  </a:lnTo>
                  <a:cubicBezTo>
                    <a:pt x="1" y="2307"/>
                    <a:pt x="981" y="2525"/>
                    <a:pt x="2298" y="2726"/>
                  </a:cubicBezTo>
                  <a:cubicBezTo>
                    <a:pt x="2773" y="2799"/>
                    <a:pt x="3254" y="2835"/>
                    <a:pt x="3734" y="2835"/>
                  </a:cubicBezTo>
                  <a:cubicBezTo>
                    <a:pt x="4214" y="2835"/>
                    <a:pt x="4695" y="2799"/>
                    <a:pt x="5171" y="2726"/>
                  </a:cubicBezTo>
                  <a:cubicBezTo>
                    <a:pt x="6488" y="2525"/>
                    <a:pt x="7470" y="2307"/>
                    <a:pt x="7470" y="2307"/>
                  </a:cubicBezTo>
                  <a:lnTo>
                    <a:pt x="7470" y="350"/>
                  </a:lnTo>
                  <a:cubicBezTo>
                    <a:pt x="7470" y="157"/>
                    <a:pt x="7313" y="0"/>
                    <a:pt x="7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9"/>
            <p:cNvSpPr/>
            <p:nvPr/>
          </p:nvSpPr>
          <p:spPr>
            <a:xfrm>
              <a:off x="4324593" y="1634040"/>
              <a:ext cx="25597" cy="84679"/>
            </a:xfrm>
            <a:custGeom>
              <a:avLst/>
              <a:gdLst/>
              <a:ahLst/>
              <a:cxnLst/>
              <a:rect l="l" t="t" r="r" b="b"/>
              <a:pathLst>
                <a:path w="721" h="2385" extrusionOk="0">
                  <a:moveTo>
                    <a:pt x="1" y="0"/>
                  </a:moveTo>
                  <a:cubicBezTo>
                    <a:pt x="194" y="0"/>
                    <a:pt x="350" y="157"/>
                    <a:pt x="350" y="348"/>
                  </a:cubicBezTo>
                  <a:lnTo>
                    <a:pt x="350" y="2384"/>
                  </a:lnTo>
                  <a:cubicBezTo>
                    <a:pt x="585" y="2338"/>
                    <a:pt x="720" y="2308"/>
                    <a:pt x="720" y="2308"/>
                  </a:cubicBezTo>
                  <a:lnTo>
                    <a:pt x="720" y="351"/>
                  </a:lnTo>
                  <a:cubicBezTo>
                    <a:pt x="720" y="158"/>
                    <a:pt x="563"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9"/>
            <p:cNvSpPr/>
            <p:nvPr/>
          </p:nvSpPr>
          <p:spPr>
            <a:xfrm>
              <a:off x="4131630" y="1705651"/>
              <a:ext cx="30284" cy="43210"/>
            </a:xfrm>
            <a:custGeom>
              <a:avLst/>
              <a:gdLst/>
              <a:ahLst/>
              <a:cxnLst/>
              <a:rect l="l" t="t" r="r" b="b"/>
              <a:pathLst>
                <a:path w="853" h="1217" extrusionOk="0">
                  <a:moveTo>
                    <a:pt x="307" y="1"/>
                  </a:moveTo>
                  <a:cubicBezTo>
                    <a:pt x="137" y="1"/>
                    <a:pt x="0" y="140"/>
                    <a:pt x="0" y="308"/>
                  </a:cubicBezTo>
                  <a:lnTo>
                    <a:pt x="0" y="910"/>
                  </a:lnTo>
                  <a:cubicBezTo>
                    <a:pt x="0" y="1080"/>
                    <a:pt x="139" y="1217"/>
                    <a:pt x="307" y="1217"/>
                  </a:cubicBezTo>
                  <a:lnTo>
                    <a:pt x="544" y="1217"/>
                  </a:lnTo>
                  <a:cubicBezTo>
                    <a:pt x="716" y="1217"/>
                    <a:pt x="852" y="1078"/>
                    <a:pt x="852" y="910"/>
                  </a:cubicBezTo>
                  <a:lnTo>
                    <a:pt x="852" y="308"/>
                  </a:lnTo>
                  <a:cubicBezTo>
                    <a:pt x="852" y="137"/>
                    <a:pt x="714"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4273290" y="1705651"/>
              <a:ext cx="30355" cy="43210"/>
            </a:xfrm>
            <a:custGeom>
              <a:avLst/>
              <a:gdLst/>
              <a:ahLst/>
              <a:cxnLst/>
              <a:rect l="l" t="t" r="r" b="b"/>
              <a:pathLst>
                <a:path w="855" h="1217" extrusionOk="0">
                  <a:moveTo>
                    <a:pt x="309" y="1"/>
                  </a:moveTo>
                  <a:cubicBezTo>
                    <a:pt x="138" y="1"/>
                    <a:pt x="1" y="140"/>
                    <a:pt x="1" y="308"/>
                  </a:cubicBezTo>
                  <a:lnTo>
                    <a:pt x="1" y="910"/>
                  </a:lnTo>
                  <a:cubicBezTo>
                    <a:pt x="1" y="1080"/>
                    <a:pt x="141" y="1217"/>
                    <a:pt x="309" y="1217"/>
                  </a:cubicBezTo>
                  <a:lnTo>
                    <a:pt x="546" y="1217"/>
                  </a:lnTo>
                  <a:cubicBezTo>
                    <a:pt x="718" y="1217"/>
                    <a:pt x="854" y="1078"/>
                    <a:pt x="854" y="910"/>
                  </a:cubicBezTo>
                  <a:lnTo>
                    <a:pt x="854" y="308"/>
                  </a:lnTo>
                  <a:cubicBezTo>
                    <a:pt x="854" y="137"/>
                    <a:pt x="716" y="1"/>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4140151" y="1705651"/>
              <a:ext cx="21763" cy="43210"/>
            </a:xfrm>
            <a:custGeom>
              <a:avLst/>
              <a:gdLst/>
              <a:ahLst/>
              <a:cxnLst/>
              <a:rect l="l" t="t" r="r" b="b"/>
              <a:pathLst>
                <a:path w="613" h="1217" extrusionOk="0">
                  <a:moveTo>
                    <a:pt x="67" y="1"/>
                  </a:moveTo>
                  <a:cubicBezTo>
                    <a:pt x="44" y="1"/>
                    <a:pt x="22" y="3"/>
                    <a:pt x="1" y="8"/>
                  </a:cubicBezTo>
                  <a:cubicBezTo>
                    <a:pt x="139" y="39"/>
                    <a:pt x="243" y="162"/>
                    <a:pt x="243" y="308"/>
                  </a:cubicBezTo>
                  <a:lnTo>
                    <a:pt x="243" y="910"/>
                  </a:lnTo>
                  <a:cubicBezTo>
                    <a:pt x="243" y="1057"/>
                    <a:pt x="139" y="1179"/>
                    <a:pt x="1" y="1209"/>
                  </a:cubicBezTo>
                  <a:cubicBezTo>
                    <a:pt x="22" y="1215"/>
                    <a:pt x="44" y="1217"/>
                    <a:pt x="67" y="1217"/>
                  </a:cubicBezTo>
                  <a:lnTo>
                    <a:pt x="304" y="1217"/>
                  </a:lnTo>
                  <a:cubicBezTo>
                    <a:pt x="476" y="1217"/>
                    <a:pt x="612" y="1078"/>
                    <a:pt x="612" y="910"/>
                  </a:cubicBezTo>
                  <a:lnTo>
                    <a:pt x="612" y="308"/>
                  </a:lnTo>
                  <a:cubicBezTo>
                    <a:pt x="612" y="137"/>
                    <a:pt x="476" y="1"/>
                    <a:pt x="3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4281882" y="1705651"/>
              <a:ext cx="21763" cy="43210"/>
            </a:xfrm>
            <a:custGeom>
              <a:avLst/>
              <a:gdLst/>
              <a:ahLst/>
              <a:cxnLst/>
              <a:rect l="l" t="t" r="r" b="b"/>
              <a:pathLst>
                <a:path w="613" h="1217" extrusionOk="0">
                  <a:moveTo>
                    <a:pt x="67" y="1"/>
                  </a:moveTo>
                  <a:cubicBezTo>
                    <a:pt x="44" y="1"/>
                    <a:pt x="22" y="3"/>
                    <a:pt x="1" y="8"/>
                  </a:cubicBezTo>
                  <a:cubicBezTo>
                    <a:pt x="139" y="39"/>
                    <a:pt x="241" y="162"/>
                    <a:pt x="241" y="308"/>
                  </a:cubicBezTo>
                  <a:lnTo>
                    <a:pt x="241" y="910"/>
                  </a:lnTo>
                  <a:cubicBezTo>
                    <a:pt x="241" y="1057"/>
                    <a:pt x="139" y="1179"/>
                    <a:pt x="1" y="1209"/>
                  </a:cubicBezTo>
                  <a:cubicBezTo>
                    <a:pt x="22" y="1215"/>
                    <a:pt x="44" y="1217"/>
                    <a:pt x="67" y="1217"/>
                  </a:cubicBezTo>
                  <a:lnTo>
                    <a:pt x="304" y="1217"/>
                  </a:lnTo>
                  <a:cubicBezTo>
                    <a:pt x="476" y="1217"/>
                    <a:pt x="612" y="1078"/>
                    <a:pt x="612" y="910"/>
                  </a:cubicBezTo>
                  <a:lnTo>
                    <a:pt x="612" y="308"/>
                  </a:lnTo>
                  <a:cubicBezTo>
                    <a:pt x="612" y="137"/>
                    <a:pt x="476" y="1"/>
                    <a:pt x="3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4093357" y="1539067"/>
              <a:ext cx="61597" cy="48216"/>
            </a:xfrm>
            <a:custGeom>
              <a:avLst/>
              <a:gdLst/>
              <a:ahLst/>
              <a:cxnLst/>
              <a:rect l="l" t="t" r="r" b="b"/>
              <a:pathLst>
                <a:path w="1735" h="1358" extrusionOk="0">
                  <a:moveTo>
                    <a:pt x="478" y="1"/>
                  </a:moveTo>
                  <a:cubicBezTo>
                    <a:pt x="470" y="1"/>
                    <a:pt x="462" y="1"/>
                    <a:pt x="454" y="1"/>
                  </a:cubicBezTo>
                  <a:cubicBezTo>
                    <a:pt x="311" y="11"/>
                    <a:pt x="183" y="98"/>
                    <a:pt x="119" y="223"/>
                  </a:cubicBezTo>
                  <a:cubicBezTo>
                    <a:pt x="1" y="457"/>
                    <a:pt x="83" y="712"/>
                    <a:pt x="276" y="875"/>
                  </a:cubicBezTo>
                  <a:cubicBezTo>
                    <a:pt x="276" y="875"/>
                    <a:pt x="716" y="1245"/>
                    <a:pt x="837" y="1347"/>
                  </a:cubicBezTo>
                  <a:cubicBezTo>
                    <a:pt x="845" y="1354"/>
                    <a:pt x="856" y="1358"/>
                    <a:pt x="867" y="1358"/>
                  </a:cubicBezTo>
                  <a:cubicBezTo>
                    <a:pt x="878" y="1358"/>
                    <a:pt x="889" y="1354"/>
                    <a:pt x="897" y="1347"/>
                  </a:cubicBezTo>
                  <a:cubicBezTo>
                    <a:pt x="1018" y="1245"/>
                    <a:pt x="1458" y="875"/>
                    <a:pt x="1458" y="875"/>
                  </a:cubicBezTo>
                  <a:cubicBezTo>
                    <a:pt x="1651" y="712"/>
                    <a:pt x="1735" y="457"/>
                    <a:pt x="1615" y="223"/>
                  </a:cubicBezTo>
                  <a:cubicBezTo>
                    <a:pt x="1550" y="98"/>
                    <a:pt x="1424" y="11"/>
                    <a:pt x="1281" y="1"/>
                  </a:cubicBezTo>
                  <a:cubicBezTo>
                    <a:pt x="1273" y="1"/>
                    <a:pt x="1265" y="1"/>
                    <a:pt x="1257" y="1"/>
                  </a:cubicBezTo>
                  <a:cubicBezTo>
                    <a:pt x="1072" y="1"/>
                    <a:pt x="914" y="127"/>
                    <a:pt x="867" y="296"/>
                  </a:cubicBezTo>
                  <a:cubicBezTo>
                    <a:pt x="821" y="127"/>
                    <a:pt x="664" y="1"/>
                    <a:pt x="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9"/>
            <p:cNvSpPr/>
            <p:nvPr/>
          </p:nvSpPr>
          <p:spPr>
            <a:xfrm>
              <a:off x="4115192" y="1539103"/>
              <a:ext cx="39763" cy="48180"/>
            </a:xfrm>
            <a:custGeom>
              <a:avLst/>
              <a:gdLst/>
              <a:ahLst/>
              <a:cxnLst/>
              <a:rect l="l" t="t" r="r" b="b"/>
              <a:pathLst>
                <a:path w="1120" h="1357" extrusionOk="0">
                  <a:moveTo>
                    <a:pt x="675" y="0"/>
                  </a:moveTo>
                  <a:lnTo>
                    <a:pt x="675" y="0"/>
                  </a:lnTo>
                  <a:cubicBezTo>
                    <a:pt x="687" y="15"/>
                    <a:pt x="695" y="32"/>
                    <a:pt x="704" y="48"/>
                  </a:cubicBezTo>
                  <a:cubicBezTo>
                    <a:pt x="823" y="281"/>
                    <a:pt x="740" y="537"/>
                    <a:pt x="547" y="698"/>
                  </a:cubicBezTo>
                  <a:cubicBezTo>
                    <a:pt x="547" y="698"/>
                    <a:pt x="140" y="1042"/>
                    <a:pt x="0" y="1159"/>
                  </a:cubicBezTo>
                  <a:cubicBezTo>
                    <a:pt x="92" y="1236"/>
                    <a:pt x="179" y="1308"/>
                    <a:pt x="222" y="1346"/>
                  </a:cubicBezTo>
                  <a:cubicBezTo>
                    <a:pt x="231" y="1353"/>
                    <a:pt x="242" y="1357"/>
                    <a:pt x="253" y="1357"/>
                  </a:cubicBezTo>
                  <a:cubicBezTo>
                    <a:pt x="263" y="1357"/>
                    <a:pt x="274" y="1353"/>
                    <a:pt x="284" y="1346"/>
                  </a:cubicBezTo>
                  <a:cubicBezTo>
                    <a:pt x="403" y="1244"/>
                    <a:pt x="845" y="874"/>
                    <a:pt x="845" y="874"/>
                  </a:cubicBezTo>
                  <a:cubicBezTo>
                    <a:pt x="1036" y="711"/>
                    <a:pt x="1120" y="456"/>
                    <a:pt x="1002" y="222"/>
                  </a:cubicBezTo>
                  <a:cubicBezTo>
                    <a:pt x="940" y="98"/>
                    <a:pt x="813" y="12"/>
                    <a:pt x="67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9"/>
            <p:cNvSpPr/>
            <p:nvPr/>
          </p:nvSpPr>
          <p:spPr>
            <a:xfrm>
              <a:off x="4311066" y="1652892"/>
              <a:ext cx="55100" cy="43139"/>
            </a:xfrm>
            <a:custGeom>
              <a:avLst/>
              <a:gdLst/>
              <a:ahLst/>
              <a:cxnLst/>
              <a:rect l="l" t="t" r="r" b="b"/>
              <a:pathLst>
                <a:path w="1552" h="1215" extrusionOk="0">
                  <a:moveTo>
                    <a:pt x="429" y="1"/>
                  </a:moveTo>
                  <a:cubicBezTo>
                    <a:pt x="421" y="1"/>
                    <a:pt x="413" y="1"/>
                    <a:pt x="405" y="1"/>
                  </a:cubicBezTo>
                  <a:cubicBezTo>
                    <a:pt x="280" y="9"/>
                    <a:pt x="164" y="86"/>
                    <a:pt x="107" y="199"/>
                  </a:cubicBezTo>
                  <a:cubicBezTo>
                    <a:pt x="0" y="407"/>
                    <a:pt x="74" y="636"/>
                    <a:pt x="246" y="781"/>
                  </a:cubicBezTo>
                  <a:cubicBezTo>
                    <a:pt x="246" y="781"/>
                    <a:pt x="641" y="1115"/>
                    <a:pt x="749" y="1204"/>
                  </a:cubicBezTo>
                  <a:cubicBezTo>
                    <a:pt x="757" y="1211"/>
                    <a:pt x="766" y="1214"/>
                    <a:pt x="776" y="1214"/>
                  </a:cubicBezTo>
                  <a:cubicBezTo>
                    <a:pt x="785" y="1214"/>
                    <a:pt x="795" y="1211"/>
                    <a:pt x="802" y="1204"/>
                  </a:cubicBezTo>
                  <a:cubicBezTo>
                    <a:pt x="910" y="1112"/>
                    <a:pt x="1304" y="781"/>
                    <a:pt x="1304" y="781"/>
                  </a:cubicBezTo>
                  <a:cubicBezTo>
                    <a:pt x="1477" y="638"/>
                    <a:pt x="1552" y="410"/>
                    <a:pt x="1445" y="199"/>
                  </a:cubicBezTo>
                  <a:cubicBezTo>
                    <a:pt x="1388" y="86"/>
                    <a:pt x="1272" y="9"/>
                    <a:pt x="1146" y="1"/>
                  </a:cubicBezTo>
                  <a:cubicBezTo>
                    <a:pt x="1138" y="1"/>
                    <a:pt x="1130" y="1"/>
                    <a:pt x="1122" y="1"/>
                  </a:cubicBezTo>
                  <a:cubicBezTo>
                    <a:pt x="957" y="1"/>
                    <a:pt x="817" y="113"/>
                    <a:pt x="776" y="266"/>
                  </a:cubicBezTo>
                  <a:cubicBezTo>
                    <a:pt x="735" y="113"/>
                    <a:pt x="595" y="1"/>
                    <a:pt x="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4328676" y="1652928"/>
              <a:ext cx="37491" cy="43103"/>
            </a:xfrm>
            <a:custGeom>
              <a:avLst/>
              <a:gdLst/>
              <a:ahLst/>
              <a:cxnLst/>
              <a:rect l="l" t="t" r="r" b="b"/>
              <a:pathLst>
                <a:path w="1056" h="1214" extrusionOk="0">
                  <a:moveTo>
                    <a:pt x="628" y="1"/>
                  </a:moveTo>
                  <a:cubicBezTo>
                    <a:pt x="620" y="1"/>
                    <a:pt x="612" y="1"/>
                    <a:pt x="605" y="2"/>
                  </a:cubicBezTo>
                  <a:cubicBezTo>
                    <a:pt x="607" y="6"/>
                    <a:pt x="611" y="11"/>
                    <a:pt x="612" y="15"/>
                  </a:cubicBezTo>
                  <a:cubicBezTo>
                    <a:pt x="719" y="224"/>
                    <a:pt x="646" y="454"/>
                    <a:pt x="473" y="598"/>
                  </a:cubicBezTo>
                  <a:cubicBezTo>
                    <a:pt x="473" y="598"/>
                    <a:pt x="139" y="878"/>
                    <a:pt x="1" y="993"/>
                  </a:cubicBezTo>
                  <a:cubicBezTo>
                    <a:pt x="102" y="1078"/>
                    <a:pt x="204" y="1165"/>
                    <a:pt x="253" y="1203"/>
                  </a:cubicBezTo>
                  <a:cubicBezTo>
                    <a:pt x="260" y="1210"/>
                    <a:pt x="269" y="1213"/>
                    <a:pt x="279" y="1213"/>
                  </a:cubicBezTo>
                  <a:cubicBezTo>
                    <a:pt x="289" y="1213"/>
                    <a:pt x="299" y="1210"/>
                    <a:pt x="307" y="1203"/>
                  </a:cubicBezTo>
                  <a:cubicBezTo>
                    <a:pt x="415" y="1114"/>
                    <a:pt x="808" y="780"/>
                    <a:pt x="808" y="780"/>
                  </a:cubicBezTo>
                  <a:cubicBezTo>
                    <a:pt x="981" y="637"/>
                    <a:pt x="1056" y="409"/>
                    <a:pt x="949" y="200"/>
                  </a:cubicBezTo>
                  <a:cubicBezTo>
                    <a:pt x="892" y="87"/>
                    <a:pt x="776" y="9"/>
                    <a:pt x="650" y="2"/>
                  </a:cubicBezTo>
                  <a:cubicBezTo>
                    <a:pt x="643" y="1"/>
                    <a:pt x="635" y="1"/>
                    <a:pt x="6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4309433" y="1739202"/>
              <a:ext cx="102212" cy="102254"/>
            </a:xfrm>
            <a:custGeom>
              <a:avLst/>
              <a:gdLst/>
              <a:ahLst/>
              <a:cxnLst/>
              <a:rect l="l" t="t" r="r" b="b"/>
              <a:pathLst>
                <a:path w="2879" h="2880" extrusionOk="0">
                  <a:moveTo>
                    <a:pt x="1439" y="1"/>
                  </a:moveTo>
                  <a:cubicBezTo>
                    <a:pt x="644" y="1"/>
                    <a:pt x="0" y="644"/>
                    <a:pt x="0" y="1440"/>
                  </a:cubicBezTo>
                  <a:cubicBezTo>
                    <a:pt x="0" y="2234"/>
                    <a:pt x="644" y="2879"/>
                    <a:pt x="1439" y="2879"/>
                  </a:cubicBezTo>
                  <a:cubicBezTo>
                    <a:pt x="2234" y="2879"/>
                    <a:pt x="2878" y="2234"/>
                    <a:pt x="2878" y="1440"/>
                  </a:cubicBezTo>
                  <a:cubicBezTo>
                    <a:pt x="2878" y="644"/>
                    <a:pt x="2234"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4331125" y="1741687"/>
              <a:ext cx="80520" cy="99769"/>
            </a:xfrm>
            <a:custGeom>
              <a:avLst/>
              <a:gdLst/>
              <a:ahLst/>
              <a:cxnLst/>
              <a:rect l="l" t="t" r="r" b="b"/>
              <a:pathLst>
                <a:path w="2268" h="2810" extrusionOk="0">
                  <a:moveTo>
                    <a:pt x="1272" y="0"/>
                  </a:moveTo>
                  <a:lnTo>
                    <a:pt x="1272" y="0"/>
                  </a:lnTo>
                  <a:cubicBezTo>
                    <a:pt x="1641" y="262"/>
                    <a:pt x="1883" y="691"/>
                    <a:pt x="1883" y="1179"/>
                  </a:cubicBezTo>
                  <a:cubicBezTo>
                    <a:pt x="1883" y="1974"/>
                    <a:pt x="1240" y="2618"/>
                    <a:pt x="444" y="2618"/>
                  </a:cubicBezTo>
                  <a:cubicBezTo>
                    <a:pt x="290" y="2618"/>
                    <a:pt x="140" y="2593"/>
                    <a:pt x="1" y="2547"/>
                  </a:cubicBezTo>
                  <a:lnTo>
                    <a:pt x="1" y="2547"/>
                  </a:lnTo>
                  <a:cubicBezTo>
                    <a:pt x="234" y="2711"/>
                    <a:pt x="520" y="2809"/>
                    <a:pt x="828" y="2809"/>
                  </a:cubicBezTo>
                  <a:cubicBezTo>
                    <a:pt x="1623" y="2809"/>
                    <a:pt x="2267" y="2164"/>
                    <a:pt x="2267" y="1370"/>
                  </a:cubicBezTo>
                  <a:cubicBezTo>
                    <a:pt x="2267" y="730"/>
                    <a:pt x="1850" y="187"/>
                    <a:pt x="12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4374830" y="1617424"/>
              <a:ext cx="9834" cy="20664"/>
            </a:xfrm>
            <a:custGeom>
              <a:avLst/>
              <a:gdLst/>
              <a:ahLst/>
              <a:cxnLst/>
              <a:rect l="l" t="t" r="r" b="b"/>
              <a:pathLst>
                <a:path w="277" h="582" extrusionOk="0">
                  <a:moveTo>
                    <a:pt x="138" y="0"/>
                  </a:moveTo>
                  <a:cubicBezTo>
                    <a:pt x="62" y="0"/>
                    <a:pt x="0" y="61"/>
                    <a:pt x="0" y="138"/>
                  </a:cubicBezTo>
                  <a:lnTo>
                    <a:pt x="0" y="442"/>
                  </a:lnTo>
                  <a:cubicBezTo>
                    <a:pt x="0" y="518"/>
                    <a:pt x="61" y="582"/>
                    <a:pt x="138" y="582"/>
                  </a:cubicBezTo>
                  <a:cubicBezTo>
                    <a:pt x="216" y="582"/>
                    <a:pt x="277" y="518"/>
                    <a:pt x="277" y="442"/>
                  </a:cubicBezTo>
                  <a:lnTo>
                    <a:pt x="277" y="138"/>
                  </a:lnTo>
                  <a:cubicBezTo>
                    <a:pt x="277" y="64"/>
                    <a:pt x="21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4289089" y="1582382"/>
              <a:ext cx="9905" cy="29185"/>
            </a:xfrm>
            <a:custGeom>
              <a:avLst/>
              <a:gdLst/>
              <a:ahLst/>
              <a:cxnLst/>
              <a:rect l="l" t="t" r="r" b="b"/>
              <a:pathLst>
                <a:path w="279" h="822" extrusionOk="0">
                  <a:moveTo>
                    <a:pt x="139" y="0"/>
                  </a:moveTo>
                  <a:cubicBezTo>
                    <a:pt x="64" y="0"/>
                    <a:pt x="1" y="61"/>
                    <a:pt x="1" y="138"/>
                  </a:cubicBezTo>
                  <a:lnTo>
                    <a:pt x="1" y="684"/>
                  </a:lnTo>
                  <a:cubicBezTo>
                    <a:pt x="1" y="759"/>
                    <a:pt x="62" y="822"/>
                    <a:pt x="139" y="822"/>
                  </a:cubicBezTo>
                  <a:cubicBezTo>
                    <a:pt x="216" y="822"/>
                    <a:pt x="278" y="760"/>
                    <a:pt x="278" y="684"/>
                  </a:cubicBezTo>
                  <a:lnTo>
                    <a:pt x="278" y="138"/>
                  </a:lnTo>
                  <a:cubicBezTo>
                    <a:pt x="278" y="62"/>
                    <a:pt x="21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4393257" y="1600524"/>
              <a:ext cx="9870" cy="47648"/>
            </a:xfrm>
            <a:custGeom>
              <a:avLst/>
              <a:gdLst/>
              <a:ahLst/>
              <a:cxnLst/>
              <a:rect l="l" t="t" r="r" b="b"/>
              <a:pathLst>
                <a:path w="278" h="1342" extrusionOk="0">
                  <a:moveTo>
                    <a:pt x="139" y="0"/>
                  </a:moveTo>
                  <a:cubicBezTo>
                    <a:pt x="64" y="0"/>
                    <a:pt x="1" y="60"/>
                    <a:pt x="1" y="138"/>
                  </a:cubicBezTo>
                  <a:lnTo>
                    <a:pt x="1" y="1203"/>
                  </a:lnTo>
                  <a:cubicBezTo>
                    <a:pt x="1" y="1278"/>
                    <a:pt x="61" y="1341"/>
                    <a:pt x="139" y="1341"/>
                  </a:cubicBezTo>
                  <a:cubicBezTo>
                    <a:pt x="217" y="1341"/>
                    <a:pt x="277" y="1278"/>
                    <a:pt x="277" y="1203"/>
                  </a:cubicBezTo>
                  <a:lnTo>
                    <a:pt x="277" y="138"/>
                  </a:lnTo>
                  <a:cubicBezTo>
                    <a:pt x="277" y="62"/>
                    <a:pt x="217"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4329776" y="1766185"/>
              <a:ext cx="61597" cy="48216"/>
            </a:xfrm>
            <a:custGeom>
              <a:avLst/>
              <a:gdLst/>
              <a:ahLst/>
              <a:cxnLst/>
              <a:rect l="l" t="t" r="r" b="b"/>
              <a:pathLst>
                <a:path w="1735" h="1358" extrusionOk="0">
                  <a:moveTo>
                    <a:pt x="478" y="0"/>
                  </a:moveTo>
                  <a:cubicBezTo>
                    <a:pt x="470" y="0"/>
                    <a:pt x="462" y="0"/>
                    <a:pt x="453" y="1"/>
                  </a:cubicBezTo>
                  <a:cubicBezTo>
                    <a:pt x="312" y="9"/>
                    <a:pt x="184" y="97"/>
                    <a:pt x="119" y="222"/>
                  </a:cubicBezTo>
                  <a:cubicBezTo>
                    <a:pt x="0" y="457"/>
                    <a:pt x="84" y="712"/>
                    <a:pt x="275" y="873"/>
                  </a:cubicBezTo>
                  <a:cubicBezTo>
                    <a:pt x="275" y="873"/>
                    <a:pt x="717" y="1244"/>
                    <a:pt x="836" y="1346"/>
                  </a:cubicBezTo>
                  <a:cubicBezTo>
                    <a:pt x="845" y="1353"/>
                    <a:pt x="856" y="1357"/>
                    <a:pt x="867" y="1357"/>
                  </a:cubicBezTo>
                  <a:cubicBezTo>
                    <a:pt x="878" y="1357"/>
                    <a:pt x="889" y="1353"/>
                    <a:pt x="898" y="1346"/>
                  </a:cubicBezTo>
                  <a:cubicBezTo>
                    <a:pt x="1019" y="1244"/>
                    <a:pt x="1459" y="873"/>
                    <a:pt x="1459" y="873"/>
                  </a:cubicBezTo>
                  <a:cubicBezTo>
                    <a:pt x="1652" y="712"/>
                    <a:pt x="1734" y="457"/>
                    <a:pt x="1616" y="222"/>
                  </a:cubicBezTo>
                  <a:cubicBezTo>
                    <a:pt x="1551" y="97"/>
                    <a:pt x="1423" y="9"/>
                    <a:pt x="1281" y="1"/>
                  </a:cubicBezTo>
                  <a:cubicBezTo>
                    <a:pt x="1273" y="0"/>
                    <a:pt x="1264" y="0"/>
                    <a:pt x="1256" y="0"/>
                  </a:cubicBezTo>
                  <a:cubicBezTo>
                    <a:pt x="1071" y="0"/>
                    <a:pt x="913" y="125"/>
                    <a:pt x="868" y="296"/>
                  </a:cubicBezTo>
                  <a:cubicBezTo>
                    <a:pt x="821" y="125"/>
                    <a:pt x="663"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9"/>
            <p:cNvSpPr/>
            <p:nvPr/>
          </p:nvSpPr>
          <p:spPr>
            <a:xfrm>
              <a:off x="4349942" y="1766185"/>
              <a:ext cx="41431" cy="48216"/>
            </a:xfrm>
            <a:custGeom>
              <a:avLst/>
              <a:gdLst/>
              <a:ahLst/>
              <a:cxnLst/>
              <a:rect l="l" t="t" r="r" b="b"/>
              <a:pathLst>
                <a:path w="1167" h="1358" extrusionOk="0">
                  <a:moveTo>
                    <a:pt x="691" y="1"/>
                  </a:moveTo>
                  <a:cubicBezTo>
                    <a:pt x="696" y="5"/>
                    <a:pt x="697" y="11"/>
                    <a:pt x="698" y="14"/>
                  </a:cubicBezTo>
                  <a:cubicBezTo>
                    <a:pt x="818" y="248"/>
                    <a:pt x="734" y="503"/>
                    <a:pt x="543" y="666"/>
                  </a:cubicBezTo>
                  <a:cubicBezTo>
                    <a:pt x="543" y="666"/>
                    <a:pt x="143" y="1001"/>
                    <a:pt x="0" y="1122"/>
                  </a:cubicBezTo>
                  <a:cubicBezTo>
                    <a:pt x="108" y="1212"/>
                    <a:pt x="216" y="1303"/>
                    <a:pt x="270" y="1346"/>
                  </a:cubicBezTo>
                  <a:cubicBezTo>
                    <a:pt x="278" y="1353"/>
                    <a:pt x="289" y="1357"/>
                    <a:pt x="300" y="1357"/>
                  </a:cubicBezTo>
                  <a:cubicBezTo>
                    <a:pt x="311" y="1357"/>
                    <a:pt x="321" y="1353"/>
                    <a:pt x="330" y="1346"/>
                  </a:cubicBezTo>
                  <a:cubicBezTo>
                    <a:pt x="451" y="1244"/>
                    <a:pt x="891" y="874"/>
                    <a:pt x="891" y="874"/>
                  </a:cubicBezTo>
                  <a:cubicBezTo>
                    <a:pt x="1084" y="712"/>
                    <a:pt x="1166" y="457"/>
                    <a:pt x="1048" y="222"/>
                  </a:cubicBezTo>
                  <a:cubicBezTo>
                    <a:pt x="983" y="97"/>
                    <a:pt x="855" y="11"/>
                    <a:pt x="7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59"/>
          <p:cNvGrpSpPr/>
          <p:nvPr/>
        </p:nvGrpSpPr>
        <p:grpSpPr>
          <a:xfrm>
            <a:off x="3435580" y="1514712"/>
            <a:ext cx="331461" cy="326320"/>
            <a:chOff x="3435580" y="1514712"/>
            <a:chExt cx="331461" cy="326320"/>
          </a:xfrm>
        </p:grpSpPr>
        <p:sp>
          <p:nvSpPr>
            <p:cNvPr id="5131" name="Google Shape;5131;p59"/>
            <p:cNvSpPr/>
            <p:nvPr/>
          </p:nvSpPr>
          <p:spPr>
            <a:xfrm>
              <a:off x="3435580" y="1594986"/>
              <a:ext cx="180566" cy="241470"/>
            </a:xfrm>
            <a:custGeom>
              <a:avLst/>
              <a:gdLst/>
              <a:ahLst/>
              <a:cxnLst/>
              <a:rect l="l" t="t" r="r" b="b"/>
              <a:pathLst>
                <a:path w="5086" h="6801" extrusionOk="0">
                  <a:moveTo>
                    <a:pt x="2944" y="0"/>
                  </a:moveTo>
                  <a:cubicBezTo>
                    <a:pt x="2920" y="0"/>
                    <a:pt x="2895" y="9"/>
                    <a:pt x="2874" y="29"/>
                  </a:cubicBezTo>
                  <a:cubicBezTo>
                    <a:pt x="2418" y="464"/>
                    <a:pt x="2051" y="998"/>
                    <a:pt x="1806" y="1578"/>
                  </a:cubicBezTo>
                  <a:cubicBezTo>
                    <a:pt x="1768" y="1670"/>
                    <a:pt x="1681" y="1719"/>
                    <a:pt x="1593" y="1719"/>
                  </a:cubicBezTo>
                  <a:cubicBezTo>
                    <a:pt x="1532" y="1719"/>
                    <a:pt x="1470" y="1696"/>
                    <a:pt x="1423" y="1647"/>
                  </a:cubicBezTo>
                  <a:cubicBezTo>
                    <a:pt x="1373" y="1594"/>
                    <a:pt x="1323" y="1540"/>
                    <a:pt x="1272" y="1489"/>
                  </a:cubicBezTo>
                  <a:cubicBezTo>
                    <a:pt x="1251" y="1466"/>
                    <a:pt x="1224" y="1456"/>
                    <a:pt x="1198" y="1456"/>
                  </a:cubicBezTo>
                  <a:cubicBezTo>
                    <a:pt x="1144" y="1456"/>
                    <a:pt x="1093" y="1498"/>
                    <a:pt x="1094" y="1562"/>
                  </a:cubicBezTo>
                  <a:cubicBezTo>
                    <a:pt x="1100" y="1886"/>
                    <a:pt x="1085" y="2208"/>
                    <a:pt x="1003" y="2520"/>
                  </a:cubicBezTo>
                  <a:cubicBezTo>
                    <a:pt x="812" y="3261"/>
                    <a:pt x="130" y="3815"/>
                    <a:pt x="59" y="4597"/>
                  </a:cubicBezTo>
                  <a:cubicBezTo>
                    <a:pt x="0" y="5262"/>
                    <a:pt x="310" y="5879"/>
                    <a:pt x="838" y="6276"/>
                  </a:cubicBezTo>
                  <a:cubicBezTo>
                    <a:pt x="1335" y="6649"/>
                    <a:pt x="1995" y="6801"/>
                    <a:pt x="2611" y="6801"/>
                  </a:cubicBezTo>
                  <a:cubicBezTo>
                    <a:pt x="2653" y="6801"/>
                    <a:pt x="2694" y="6800"/>
                    <a:pt x="2736" y="6799"/>
                  </a:cubicBezTo>
                  <a:cubicBezTo>
                    <a:pt x="3074" y="6787"/>
                    <a:pt x="3414" y="6729"/>
                    <a:pt x="3729" y="6606"/>
                  </a:cubicBezTo>
                  <a:cubicBezTo>
                    <a:pt x="3877" y="6548"/>
                    <a:pt x="4021" y="6475"/>
                    <a:pt x="4152" y="6383"/>
                  </a:cubicBezTo>
                  <a:cubicBezTo>
                    <a:pt x="4798" y="5934"/>
                    <a:pt x="5086" y="5057"/>
                    <a:pt x="4959" y="4296"/>
                  </a:cubicBezTo>
                  <a:cubicBezTo>
                    <a:pt x="4901" y="3952"/>
                    <a:pt x="4752" y="3614"/>
                    <a:pt x="4594" y="3290"/>
                  </a:cubicBezTo>
                  <a:cubicBezTo>
                    <a:pt x="4395" y="2883"/>
                    <a:pt x="4101" y="2526"/>
                    <a:pt x="3829" y="2166"/>
                  </a:cubicBezTo>
                  <a:cubicBezTo>
                    <a:pt x="3557" y="1808"/>
                    <a:pt x="3277" y="1440"/>
                    <a:pt x="3114" y="1018"/>
                  </a:cubicBezTo>
                  <a:cubicBezTo>
                    <a:pt x="3032" y="812"/>
                    <a:pt x="2995" y="458"/>
                    <a:pt x="3047" y="121"/>
                  </a:cubicBezTo>
                  <a:cubicBezTo>
                    <a:pt x="3059" y="52"/>
                    <a:pt x="3003" y="0"/>
                    <a:pt x="2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3530198" y="1595057"/>
              <a:ext cx="85952" cy="235753"/>
            </a:xfrm>
            <a:custGeom>
              <a:avLst/>
              <a:gdLst/>
              <a:ahLst/>
              <a:cxnLst/>
              <a:rect l="l" t="t" r="r" b="b"/>
              <a:pathLst>
                <a:path w="2421" h="6640" extrusionOk="0">
                  <a:moveTo>
                    <a:pt x="279" y="0"/>
                  </a:moveTo>
                  <a:cubicBezTo>
                    <a:pt x="255" y="0"/>
                    <a:pt x="230" y="9"/>
                    <a:pt x="209" y="29"/>
                  </a:cubicBezTo>
                  <a:cubicBezTo>
                    <a:pt x="151" y="84"/>
                    <a:pt x="97" y="140"/>
                    <a:pt x="42" y="197"/>
                  </a:cubicBezTo>
                  <a:cubicBezTo>
                    <a:pt x="53" y="214"/>
                    <a:pt x="56" y="236"/>
                    <a:pt x="53" y="261"/>
                  </a:cubicBezTo>
                  <a:cubicBezTo>
                    <a:pt x="0" y="597"/>
                    <a:pt x="39" y="953"/>
                    <a:pt x="120" y="1158"/>
                  </a:cubicBezTo>
                  <a:cubicBezTo>
                    <a:pt x="284" y="1580"/>
                    <a:pt x="564" y="1948"/>
                    <a:pt x="835" y="2307"/>
                  </a:cubicBezTo>
                  <a:cubicBezTo>
                    <a:pt x="1107" y="2667"/>
                    <a:pt x="1400" y="3022"/>
                    <a:pt x="1600" y="3431"/>
                  </a:cubicBezTo>
                  <a:cubicBezTo>
                    <a:pt x="1756" y="3754"/>
                    <a:pt x="1905" y="4093"/>
                    <a:pt x="1963" y="4437"/>
                  </a:cubicBezTo>
                  <a:cubicBezTo>
                    <a:pt x="2091" y="5198"/>
                    <a:pt x="1802" y="6073"/>
                    <a:pt x="1157" y="6522"/>
                  </a:cubicBezTo>
                  <a:cubicBezTo>
                    <a:pt x="1094" y="6565"/>
                    <a:pt x="1028" y="6604"/>
                    <a:pt x="960" y="6640"/>
                  </a:cubicBezTo>
                  <a:cubicBezTo>
                    <a:pt x="996" y="6630"/>
                    <a:pt x="1029" y="6617"/>
                    <a:pt x="1064" y="6602"/>
                  </a:cubicBezTo>
                  <a:cubicBezTo>
                    <a:pt x="1213" y="6543"/>
                    <a:pt x="1356" y="6468"/>
                    <a:pt x="1487" y="6379"/>
                  </a:cubicBezTo>
                  <a:cubicBezTo>
                    <a:pt x="2133" y="5932"/>
                    <a:pt x="2421" y="5055"/>
                    <a:pt x="2294" y="4296"/>
                  </a:cubicBezTo>
                  <a:cubicBezTo>
                    <a:pt x="2236" y="3953"/>
                    <a:pt x="2087" y="3615"/>
                    <a:pt x="1929" y="3291"/>
                  </a:cubicBezTo>
                  <a:cubicBezTo>
                    <a:pt x="1731" y="2882"/>
                    <a:pt x="1438" y="2526"/>
                    <a:pt x="1164" y="2166"/>
                  </a:cubicBezTo>
                  <a:cubicBezTo>
                    <a:pt x="895" y="1807"/>
                    <a:pt x="612" y="1439"/>
                    <a:pt x="449" y="1019"/>
                  </a:cubicBezTo>
                  <a:cubicBezTo>
                    <a:pt x="367" y="812"/>
                    <a:pt x="328" y="455"/>
                    <a:pt x="382" y="121"/>
                  </a:cubicBezTo>
                  <a:cubicBezTo>
                    <a:pt x="394" y="52"/>
                    <a:pt x="338" y="0"/>
                    <a:pt x="2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3456208" y="1707533"/>
              <a:ext cx="138779" cy="128777"/>
            </a:xfrm>
            <a:custGeom>
              <a:avLst/>
              <a:gdLst/>
              <a:ahLst/>
              <a:cxnLst/>
              <a:rect l="l" t="t" r="r" b="b"/>
              <a:pathLst>
                <a:path w="3909" h="3627" extrusionOk="0">
                  <a:moveTo>
                    <a:pt x="2222" y="1"/>
                  </a:moveTo>
                  <a:cubicBezTo>
                    <a:pt x="2208" y="1"/>
                    <a:pt x="2193" y="8"/>
                    <a:pt x="2185" y="22"/>
                  </a:cubicBezTo>
                  <a:cubicBezTo>
                    <a:pt x="1981" y="382"/>
                    <a:pt x="1775" y="743"/>
                    <a:pt x="1570" y="1103"/>
                  </a:cubicBezTo>
                  <a:cubicBezTo>
                    <a:pt x="1514" y="1202"/>
                    <a:pt x="1457" y="1310"/>
                    <a:pt x="1435" y="1420"/>
                  </a:cubicBezTo>
                  <a:cubicBezTo>
                    <a:pt x="1428" y="1462"/>
                    <a:pt x="1392" y="1485"/>
                    <a:pt x="1356" y="1485"/>
                  </a:cubicBezTo>
                  <a:cubicBezTo>
                    <a:pt x="1330" y="1485"/>
                    <a:pt x="1305" y="1474"/>
                    <a:pt x="1288" y="1450"/>
                  </a:cubicBezTo>
                  <a:cubicBezTo>
                    <a:pt x="1212" y="1343"/>
                    <a:pt x="1149" y="1214"/>
                    <a:pt x="1096" y="1090"/>
                  </a:cubicBezTo>
                  <a:cubicBezTo>
                    <a:pt x="1089" y="1074"/>
                    <a:pt x="1073" y="1065"/>
                    <a:pt x="1058" y="1065"/>
                  </a:cubicBezTo>
                  <a:cubicBezTo>
                    <a:pt x="1043" y="1065"/>
                    <a:pt x="1028" y="1072"/>
                    <a:pt x="1019" y="1087"/>
                  </a:cubicBezTo>
                  <a:cubicBezTo>
                    <a:pt x="962" y="1191"/>
                    <a:pt x="831" y="1404"/>
                    <a:pt x="566" y="1746"/>
                  </a:cubicBezTo>
                  <a:cubicBezTo>
                    <a:pt x="405" y="1958"/>
                    <a:pt x="232" y="2119"/>
                    <a:pt x="124" y="2365"/>
                  </a:cubicBezTo>
                  <a:cubicBezTo>
                    <a:pt x="52" y="2525"/>
                    <a:pt x="12" y="2699"/>
                    <a:pt x="0" y="2873"/>
                  </a:cubicBezTo>
                  <a:cubicBezTo>
                    <a:pt x="80" y="2955"/>
                    <a:pt x="166" y="3033"/>
                    <a:pt x="260" y="3103"/>
                  </a:cubicBezTo>
                  <a:cubicBezTo>
                    <a:pt x="708" y="3440"/>
                    <a:pt x="1382" y="3627"/>
                    <a:pt x="2048" y="3627"/>
                  </a:cubicBezTo>
                  <a:cubicBezTo>
                    <a:pt x="2738" y="3627"/>
                    <a:pt x="3421" y="3426"/>
                    <a:pt x="3838" y="2982"/>
                  </a:cubicBezTo>
                  <a:cubicBezTo>
                    <a:pt x="3861" y="2958"/>
                    <a:pt x="3886" y="2931"/>
                    <a:pt x="3909" y="2903"/>
                  </a:cubicBezTo>
                  <a:cubicBezTo>
                    <a:pt x="3873" y="2449"/>
                    <a:pt x="3666" y="1994"/>
                    <a:pt x="3371" y="1673"/>
                  </a:cubicBezTo>
                  <a:cubicBezTo>
                    <a:pt x="3224" y="1515"/>
                    <a:pt x="3070" y="1372"/>
                    <a:pt x="2939" y="1202"/>
                  </a:cubicBezTo>
                  <a:cubicBezTo>
                    <a:pt x="2663" y="844"/>
                    <a:pt x="2392" y="463"/>
                    <a:pt x="2263" y="31"/>
                  </a:cubicBezTo>
                  <a:cubicBezTo>
                    <a:pt x="2257" y="11"/>
                    <a:pt x="2240" y="1"/>
                    <a:pt x="22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9"/>
            <p:cNvSpPr/>
            <p:nvPr/>
          </p:nvSpPr>
          <p:spPr>
            <a:xfrm>
              <a:off x="3527393" y="1707568"/>
              <a:ext cx="67561" cy="112160"/>
            </a:xfrm>
            <a:custGeom>
              <a:avLst/>
              <a:gdLst/>
              <a:ahLst/>
              <a:cxnLst/>
              <a:rect l="l" t="t" r="r" b="b"/>
              <a:pathLst>
                <a:path w="1903" h="3159" extrusionOk="0">
                  <a:moveTo>
                    <a:pt x="217" y="1"/>
                  </a:moveTo>
                  <a:cubicBezTo>
                    <a:pt x="203" y="1"/>
                    <a:pt x="188" y="8"/>
                    <a:pt x="180" y="23"/>
                  </a:cubicBezTo>
                  <a:cubicBezTo>
                    <a:pt x="119" y="126"/>
                    <a:pt x="60" y="233"/>
                    <a:pt x="0" y="338"/>
                  </a:cubicBezTo>
                  <a:cubicBezTo>
                    <a:pt x="132" y="760"/>
                    <a:pt x="396" y="1134"/>
                    <a:pt x="669" y="1486"/>
                  </a:cubicBezTo>
                  <a:cubicBezTo>
                    <a:pt x="803" y="1658"/>
                    <a:pt x="956" y="1800"/>
                    <a:pt x="1101" y="1958"/>
                  </a:cubicBezTo>
                  <a:cubicBezTo>
                    <a:pt x="1389" y="2269"/>
                    <a:pt x="1595" y="2712"/>
                    <a:pt x="1636" y="3158"/>
                  </a:cubicBezTo>
                  <a:cubicBezTo>
                    <a:pt x="1705" y="3104"/>
                    <a:pt x="1773" y="3046"/>
                    <a:pt x="1832" y="2981"/>
                  </a:cubicBezTo>
                  <a:cubicBezTo>
                    <a:pt x="1855" y="2957"/>
                    <a:pt x="1878" y="2930"/>
                    <a:pt x="1902" y="2902"/>
                  </a:cubicBezTo>
                  <a:cubicBezTo>
                    <a:pt x="1868" y="2448"/>
                    <a:pt x="1661" y="1993"/>
                    <a:pt x="1366" y="1673"/>
                  </a:cubicBezTo>
                  <a:cubicBezTo>
                    <a:pt x="1219" y="1515"/>
                    <a:pt x="1065" y="1374"/>
                    <a:pt x="934" y="1203"/>
                  </a:cubicBezTo>
                  <a:cubicBezTo>
                    <a:pt x="658" y="844"/>
                    <a:pt x="387" y="463"/>
                    <a:pt x="258" y="31"/>
                  </a:cubicBezTo>
                  <a:cubicBezTo>
                    <a:pt x="252" y="12"/>
                    <a:pt x="235" y="1"/>
                    <a:pt x="21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3565346" y="1597897"/>
              <a:ext cx="24852" cy="34937"/>
            </a:xfrm>
            <a:custGeom>
              <a:avLst/>
              <a:gdLst/>
              <a:ahLst/>
              <a:cxnLst/>
              <a:rect l="l" t="t" r="r" b="b"/>
              <a:pathLst>
                <a:path w="700" h="984" extrusionOk="0">
                  <a:moveTo>
                    <a:pt x="491" y="1"/>
                  </a:moveTo>
                  <a:cubicBezTo>
                    <a:pt x="219" y="1"/>
                    <a:pt x="0" y="221"/>
                    <a:pt x="0" y="493"/>
                  </a:cubicBezTo>
                  <a:cubicBezTo>
                    <a:pt x="0" y="765"/>
                    <a:pt x="219" y="983"/>
                    <a:pt x="491" y="983"/>
                  </a:cubicBezTo>
                  <a:lnTo>
                    <a:pt x="700" y="983"/>
                  </a:ln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9"/>
            <p:cNvSpPr/>
            <p:nvPr/>
          </p:nvSpPr>
          <p:spPr>
            <a:xfrm>
              <a:off x="3580506" y="1720669"/>
              <a:ext cx="156104" cy="120362"/>
            </a:xfrm>
            <a:custGeom>
              <a:avLst/>
              <a:gdLst/>
              <a:ahLst/>
              <a:cxnLst/>
              <a:rect l="l" t="t" r="r" b="b"/>
              <a:pathLst>
                <a:path w="4397" h="3390" extrusionOk="0">
                  <a:moveTo>
                    <a:pt x="2199" y="1"/>
                  </a:moveTo>
                  <a:cubicBezTo>
                    <a:pt x="985" y="1"/>
                    <a:pt x="1" y="985"/>
                    <a:pt x="1" y="2199"/>
                  </a:cubicBezTo>
                  <a:lnTo>
                    <a:pt x="1" y="3390"/>
                  </a:lnTo>
                  <a:lnTo>
                    <a:pt x="4395" y="3390"/>
                  </a:lnTo>
                  <a:lnTo>
                    <a:pt x="4397" y="2199"/>
                  </a:lnTo>
                  <a:cubicBezTo>
                    <a:pt x="4397" y="985"/>
                    <a:pt x="3414"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9"/>
            <p:cNvSpPr/>
            <p:nvPr/>
          </p:nvSpPr>
          <p:spPr>
            <a:xfrm>
              <a:off x="3651017" y="1720634"/>
              <a:ext cx="85561" cy="120362"/>
            </a:xfrm>
            <a:custGeom>
              <a:avLst/>
              <a:gdLst/>
              <a:ahLst/>
              <a:cxnLst/>
              <a:rect l="l" t="t" r="r" b="b"/>
              <a:pathLst>
                <a:path w="2410" h="3390" extrusionOk="0">
                  <a:moveTo>
                    <a:pt x="212" y="0"/>
                  </a:moveTo>
                  <a:cubicBezTo>
                    <a:pt x="140" y="0"/>
                    <a:pt x="70" y="3"/>
                    <a:pt x="1" y="10"/>
                  </a:cubicBezTo>
                  <a:cubicBezTo>
                    <a:pt x="524" y="61"/>
                    <a:pt x="993" y="295"/>
                    <a:pt x="1345" y="646"/>
                  </a:cubicBezTo>
                  <a:cubicBezTo>
                    <a:pt x="1742" y="1043"/>
                    <a:pt x="1989" y="1593"/>
                    <a:pt x="1989" y="2202"/>
                  </a:cubicBezTo>
                  <a:lnTo>
                    <a:pt x="1989" y="3389"/>
                  </a:lnTo>
                  <a:lnTo>
                    <a:pt x="2409" y="3389"/>
                  </a:lnTo>
                  <a:lnTo>
                    <a:pt x="2409" y="2202"/>
                  </a:lnTo>
                  <a:cubicBezTo>
                    <a:pt x="2409" y="1596"/>
                    <a:pt x="2163" y="1045"/>
                    <a:pt x="1766" y="643"/>
                  </a:cubicBezTo>
                  <a:cubicBezTo>
                    <a:pt x="1368" y="246"/>
                    <a:pt x="818" y="0"/>
                    <a:pt x="21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3641253" y="1682112"/>
              <a:ext cx="34508" cy="62915"/>
            </a:xfrm>
            <a:custGeom>
              <a:avLst/>
              <a:gdLst/>
              <a:ahLst/>
              <a:cxnLst/>
              <a:rect l="l" t="t" r="r" b="b"/>
              <a:pathLst>
                <a:path w="972" h="1772" extrusionOk="0">
                  <a:moveTo>
                    <a:pt x="1" y="0"/>
                  </a:moveTo>
                  <a:lnTo>
                    <a:pt x="1" y="1287"/>
                  </a:lnTo>
                  <a:cubicBezTo>
                    <a:pt x="1" y="1554"/>
                    <a:pt x="218" y="1772"/>
                    <a:pt x="487" y="1772"/>
                  </a:cubicBezTo>
                  <a:cubicBezTo>
                    <a:pt x="755" y="1772"/>
                    <a:pt x="972" y="1554"/>
                    <a:pt x="971" y="1287"/>
                  </a:cubicBezTo>
                  <a:lnTo>
                    <a:pt x="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3651478" y="1682148"/>
              <a:ext cx="24284" cy="62879"/>
            </a:xfrm>
            <a:custGeom>
              <a:avLst/>
              <a:gdLst/>
              <a:ahLst/>
              <a:cxnLst/>
              <a:rect l="l" t="t" r="r" b="b"/>
              <a:pathLst>
                <a:path w="684" h="1771" extrusionOk="0">
                  <a:moveTo>
                    <a:pt x="287" y="1"/>
                  </a:moveTo>
                  <a:lnTo>
                    <a:pt x="287" y="1286"/>
                  </a:lnTo>
                  <a:cubicBezTo>
                    <a:pt x="287" y="1481"/>
                    <a:pt x="170" y="1653"/>
                    <a:pt x="0" y="1727"/>
                  </a:cubicBezTo>
                  <a:cubicBezTo>
                    <a:pt x="59" y="1756"/>
                    <a:pt x="129" y="1771"/>
                    <a:pt x="199" y="1771"/>
                  </a:cubicBezTo>
                  <a:cubicBezTo>
                    <a:pt x="467" y="1771"/>
                    <a:pt x="684" y="1553"/>
                    <a:pt x="684" y="1286"/>
                  </a:cubicBezTo>
                  <a:lnTo>
                    <a:pt x="68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3588885" y="1550854"/>
              <a:ext cx="139276" cy="149334"/>
            </a:xfrm>
            <a:custGeom>
              <a:avLst/>
              <a:gdLst/>
              <a:ahLst/>
              <a:cxnLst/>
              <a:rect l="l" t="t" r="r" b="b"/>
              <a:pathLst>
                <a:path w="3923" h="4206" extrusionOk="0">
                  <a:moveTo>
                    <a:pt x="1962" y="0"/>
                  </a:moveTo>
                  <a:lnTo>
                    <a:pt x="1" y="1041"/>
                  </a:lnTo>
                  <a:lnTo>
                    <a:pt x="1" y="2242"/>
                  </a:lnTo>
                  <a:cubicBezTo>
                    <a:pt x="1" y="3324"/>
                    <a:pt x="878" y="4205"/>
                    <a:pt x="1962" y="4205"/>
                  </a:cubicBezTo>
                  <a:cubicBezTo>
                    <a:pt x="3044" y="4205"/>
                    <a:pt x="3922" y="3327"/>
                    <a:pt x="3922" y="2242"/>
                  </a:cubicBezTo>
                  <a:lnTo>
                    <a:pt x="3922" y="1041"/>
                  </a:lnTo>
                  <a:lnTo>
                    <a:pt x="1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9"/>
            <p:cNvSpPr/>
            <p:nvPr/>
          </p:nvSpPr>
          <p:spPr>
            <a:xfrm>
              <a:off x="3588885" y="1514712"/>
              <a:ext cx="139276" cy="81839"/>
            </a:xfrm>
            <a:custGeom>
              <a:avLst/>
              <a:gdLst/>
              <a:ahLst/>
              <a:cxnLst/>
              <a:rect l="l" t="t" r="r" b="b"/>
              <a:pathLst>
                <a:path w="3923" h="2305" extrusionOk="0">
                  <a:moveTo>
                    <a:pt x="1962" y="1"/>
                  </a:moveTo>
                  <a:cubicBezTo>
                    <a:pt x="878" y="1"/>
                    <a:pt x="1" y="880"/>
                    <a:pt x="1" y="1964"/>
                  </a:cubicBezTo>
                  <a:lnTo>
                    <a:pt x="1" y="2305"/>
                  </a:lnTo>
                  <a:cubicBezTo>
                    <a:pt x="1" y="2305"/>
                    <a:pt x="2" y="2305"/>
                    <a:pt x="3" y="2305"/>
                  </a:cubicBezTo>
                  <a:cubicBezTo>
                    <a:pt x="67" y="2305"/>
                    <a:pt x="1291" y="2293"/>
                    <a:pt x="1962" y="1359"/>
                  </a:cubicBezTo>
                  <a:cubicBezTo>
                    <a:pt x="2632" y="2293"/>
                    <a:pt x="3855" y="2305"/>
                    <a:pt x="3919" y="2305"/>
                  </a:cubicBezTo>
                  <a:cubicBezTo>
                    <a:pt x="3921" y="2305"/>
                    <a:pt x="3922" y="2305"/>
                    <a:pt x="3922" y="2305"/>
                  </a:cubicBezTo>
                  <a:lnTo>
                    <a:pt x="3922" y="1964"/>
                  </a:lnTo>
                  <a:cubicBezTo>
                    <a:pt x="3922" y="880"/>
                    <a:pt x="3044"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9"/>
            <p:cNvSpPr/>
            <p:nvPr/>
          </p:nvSpPr>
          <p:spPr>
            <a:xfrm>
              <a:off x="3726782" y="1597897"/>
              <a:ext cx="24852" cy="34937"/>
            </a:xfrm>
            <a:custGeom>
              <a:avLst/>
              <a:gdLst/>
              <a:ahLst/>
              <a:cxnLst/>
              <a:rect l="l" t="t" r="r" b="b"/>
              <a:pathLst>
                <a:path w="700" h="984" extrusionOk="0">
                  <a:moveTo>
                    <a:pt x="1" y="1"/>
                  </a:moveTo>
                  <a:lnTo>
                    <a:pt x="1" y="983"/>
                  </a:lnTo>
                  <a:lnTo>
                    <a:pt x="209" y="983"/>
                  </a:lnTo>
                  <a:cubicBezTo>
                    <a:pt x="481" y="983"/>
                    <a:pt x="700" y="765"/>
                    <a:pt x="700" y="493"/>
                  </a:cubicBezTo>
                  <a:cubicBezTo>
                    <a:pt x="700" y="221"/>
                    <a:pt x="48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3726853" y="1598501"/>
              <a:ext cx="24852" cy="34298"/>
            </a:xfrm>
            <a:custGeom>
              <a:avLst/>
              <a:gdLst/>
              <a:ahLst/>
              <a:cxnLst/>
              <a:rect l="l" t="t" r="r" b="b"/>
              <a:pathLst>
                <a:path w="700" h="966" extrusionOk="0">
                  <a:moveTo>
                    <a:pt x="345" y="1"/>
                  </a:moveTo>
                  <a:lnTo>
                    <a:pt x="345" y="1"/>
                  </a:lnTo>
                  <a:cubicBezTo>
                    <a:pt x="396" y="79"/>
                    <a:pt x="425" y="169"/>
                    <a:pt x="425" y="269"/>
                  </a:cubicBezTo>
                  <a:cubicBezTo>
                    <a:pt x="425" y="519"/>
                    <a:pt x="240" y="723"/>
                    <a:pt x="0" y="756"/>
                  </a:cubicBezTo>
                  <a:lnTo>
                    <a:pt x="0" y="965"/>
                  </a:lnTo>
                  <a:lnTo>
                    <a:pt x="209" y="965"/>
                  </a:lnTo>
                  <a:cubicBezTo>
                    <a:pt x="481" y="965"/>
                    <a:pt x="699" y="745"/>
                    <a:pt x="699" y="474"/>
                  </a:cubicBezTo>
                  <a:cubicBezTo>
                    <a:pt x="699" y="339"/>
                    <a:pt x="645" y="215"/>
                    <a:pt x="556" y="125"/>
                  </a:cubicBezTo>
                  <a:cubicBezTo>
                    <a:pt x="498" y="67"/>
                    <a:pt x="426" y="24"/>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3622294" y="1610891"/>
              <a:ext cx="9870" cy="21694"/>
            </a:xfrm>
            <a:custGeom>
              <a:avLst/>
              <a:gdLst/>
              <a:ahLst/>
              <a:cxnLst/>
              <a:rect l="l" t="t" r="r" b="b"/>
              <a:pathLst>
                <a:path w="278" h="611" extrusionOk="0">
                  <a:moveTo>
                    <a:pt x="139" y="0"/>
                  </a:moveTo>
                  <a:cubicBezTo>
                    <a:pt x="61" y="0"/>
                    <a:pt x="1" y="62"/>
                    <a:pt x="1" y="140"/>
                  </a:cubicBezTo>
                  <a:lnTo>
                    <a:pt x="1" y="472"/>
                  </a:lnTo>
                  <a:cubicBezTo>
                    <a:pt x="1" y="550"/>
                    <a:pt x="61" y="610"/>
                    <a:pt x="139" y="610"/>
                  </a:cubicBezTo>
                  <a:cubicBezTo>
                    <a:pt x="215" y="610"/>
                    <a:pt x="277" y="547"/>
                    <a:pt x="277" y="472"/>
                  </a:cubicBezTo>
                  <a:lnTo>
                    <a:pt x="277" y="140"/>
                  </a:lnTo>
                  <a:cubicBezTo>
                    <a:pt x="277" y="62"/>
                    <a:pt x="217"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3684887" y="1610891"/>
              <a:ext cx="9941" cy="21694"/>
            </a:xfrm>
            <a:custGeom>
              <a:avLst/>
              <a:gdLst/>
              <a:ahLst/>
              <a:cxnLst/>
              <a:rect l="l" t="t" r="r" b="b"/>
              <a:pathLst>
                <a:path w="280" h="611" extrusionOk="0">
                  <a:moveTo>
                    <a:pt x="139" y="0"/>
                  </a:moveTo>
                  <a:cubicBezTo>
                    <a:pt x="64" y="0"/>
                    <a:pt x="1" y="62"/>
                    <a:pt x="1" y="140"/>
                  </a:cubicBezTo>
                  <a:lnTo>
                    <a:pt x="1" y="472"/>
                  </a:lnTo>
                  <a:cubicBezTo>
                    <a:pt x="1" y="550"/>
                    <a:pt x="61" y="610"/>
                    <a:pt x="139" y="610"/>
                  </a:cubicBezTo>
                  <a:cubicBezTo>
                    <a:pt x="216" y="610"/>
                    <a:pt x="280" y="547"/>
                    <a:pt x="277" y="472"/>
                  </a:cubicBezTo>
                  <a:lnTo>
                    <a:pt x="277" y="140"/>
                  </a:lnTo>
                  <a:cubicBezTo>
                    <a:pt x="277" y="62"/>
                    <a:pt x="21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3643206" y="1647638"/>
              <a:ext cx="30532" cy="14557"/>
            </a:xfrm>
            <a:custGeom>
              <a:avLst/>
              <a:gdLst/>
              <a:ahLst/>
              <a:cxnLst/>
              <a:rect l="l" t="t" r="r" b="b"/>
              <a:pathLst>
                <a:path w="860" h="410" extrusionOk="0">
                  <a:moveTo>
                    <a:pt x="703" y="0"/>
                  </a:moveTo>
                  <a:cubicBezTo>
                    <a:pt x="662" y="0"/>
                    <a:pt x="622" y="18"/>
                    <a:pt x="595" y="52"/>
                  </a:cubicBezTo>
                  <a:cubicBezTo>
                    <a:pt x="554" y="105"/>
                    <a:pt x="492" y="134"/>
                    <a:pt x="428" y="134"/>
                  </a:cubicBezTo>
                  <a:cubicBezTo>
                    <a:pt x="363" y="134"/>
                    <a:pt x="304" y="105"/>
                    <a:pt x="262" y="54"/>
                  </a:cubicBezTo>
                  <a:cubicBezTo>
                    <a:pt x="236" y="20"/>
                    <a:pt x="196" y="3"/>
                    <a:pt x="156" y="3"/>
                  </a:cubicBezTo>
                  <a:cubicBezTo>
                    <a:pt x="125" y="3"/>
                    <a:pt x="94" y="13"/>
                    <a:pt x="68" y="34"/>
                  </a:cubicBezTo>
                  <a:cubicBezTo>
                    <a:pt x="9" y="80"/>
                    <a:pt x="0" y="170"/>
                    <a:pt x="48" y="229"/>
                  </a:cubicBezTo>
                  <a:cubicBezTo>
                    <a:pt x="141" y="344"/>
                    <a:pt x="282" y="410"/>
                    <a:pt x="429" y="410"/>
                  </a:cubicBezTo>
                  <a:cubicBezTo>
                    <a:pt x="580" y="410"/>
                    <a:pt x="721" y="342"/>
                    <a:pt x="811" y="224"/>
                  </a:cubicBezTo>
                  <a:cubicBezTo>
                    <a:pt x="859" y="165"/>
                    <a:pt x="849" y="79"/>
                    <a:pt x="789" y="30"/>
                  </a:cubicBezTo>
                  <a:cubicBezTo>
                    <a:pt x="764" y="10"/>
                    <a:pt x="733"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3650981" y="1579826"/>
              <a:ext cx="77182" cy="120362"/>
            </a:xfrm>
            <a:custGeom>
              <a:avLst/>
              <a:gdLst/>
              <a:ahLst/>
              <a:cxnLst/>
              <a:rect l="l" t="t" r="r" b="b"/>
              <a:pathLst>
                <a:path w="2174" h="3390" extrusionOk="0">
                  <a:moveTo>
                    <a:pt x="1748" y="0"/>
                  </a:moveTo>
                  <a:lnTo>
                    <a:pt x="1748" y="1426"/>
                  </a:lnTo>
                  <a:cubicBezTo>
                    <a:pt x="1748" y="2439"/>
                    <a:pt x="984" y="3271"/>
                    <a:pt x="0" y="3378"/>
                  </a:cubicBezTo>
                  <a:cubicBezTo>
                    <a:pt x="71" y="3385"/>
                    <a:pt x="141" y="3389"/>
                    <a:pt x="213" y="3389"/>
                  </a:cubicBezTo>
                  <a:cubicBezTo>
                    <a:pt x="1295" y="3389"/>
                    <a:pt x="2173" y="2511"/>
                    <a:pt x="2173" y="1426"/>
                  </a:cubicBezTo>
                  <a:lnTo>
                    <a:pt x="2173" y="225"/>
                  </a:lnTo>
                  <a:lnTo>
                    <a:pt x="174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3650981" y="1514783"/>
              <a:ext cx="77182" cy="81839"/>
            </a:xfrm>
            <a:custGeom>
              <a:avLst/>
              <a:gdLst/>
              <a:ahLst/>
              <a:cxnLst/>
              <a:rect l="l" t="t" r="r" b="b"/>
              <a:pathLst>
                <a:path w="2174" h="2305" extrusionOk="0">
                  <a:moveTo>
                    <a:pt x="216" y="0"/>
                  </a:moveTo>
                  <a:cubicBezTo>
                    <a:pt x="215" y="0"/>
                    <a:pt x="214" y="0"/>
                    <a:pt x="213" y="0"/>
                  </a:cubicBezTo>
                  <a:cubicBezTo>
                    <a:pt x="141" y="0"/>
                    <a:pt x="71" y="5"/>
                    <a:pt x="0" y="12"/>
                  </a:cubicBezTo>
                  <a:cubicBezTo>
                    <a:pt x="984" y="117"/>
                    <a:pt x="1750" y="950"/>
                    <a:pt x="1750" y="1963"/>
                  </a:cubicBezTo>
                  <a:lnTo>
                    <a:pt x="1750" y="2261"/>
                  </a:lnTo>
                  <a:cubicBezTo>
                    <a:pt x="1974" y="2302"/>
                    <a:pt x="2134" y="2304"/>
                    <a:pt x="2167" y="2304"/>
                  </a:cubicBezTo>
                  <a:cubicBezTo>
                    <a:pt x="2171" y="2304"/>
                    <a:pt x="2173" y="2304"/>
                    <a:pt x="2173" y="2304"/>
                  </a:cubicBezTo>
                  <a:lnTo>
                    <a:pt x="2173" y="1963"/>
                  </a:lnTo>
                  <a:cubicBezTo>
                    <a:pt x="2173" y="879"/>
                    <a:pt x="1297" y="0"/>
                    <a:pt x="2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3696426" y="1733983"/>
              <a:ext cx="70614" cy="55246"/>
            </a:xfrm>
            <a:custGeom>
              <a:avLst/>
              <a:gdLst/>
              <a:ahLst/>
              <a:cxnLst/>
              <a:rect l="l" t="t" r="r" b="b"/>
              <a:pathLst>
                <a:path w="1989" h="1556" extrusionOk="0">
                  <a:moveTo>
                    <a:pt x="551" y="0"/>
                  </a:moveTo>
                  <a:cubicBezTo>
                    <a:pt x="541" y="0"/>
                    <a:pt x="530" y="1"/>
                    <a:pt x="520" y="1"/>
                  </a:cubicBezTo>
                  <a:cubicBezTo>
                    <a:pt x="359" y="13"/>
                    <a:pt x="211" y="112"/>
                    <a:pt x="138" y="256"/>
                  </a:cubicBezTo>
                  <a:cubicBezTo>
                    <a:pt x="1" y="524"/>
                    <a:pt x="96" y="817"/>
                    <a:pt x="316" y="1001"/>
                  </a:cubicBezTo>
                  <a:cubicBezTo>
                    <a:pt x="316" y="1001"/>
                    <a:pt x="821" y="1426"/>
                    <a:pt x="959" y="1544"/>
                  </a:cubicBezTo>
                  <a:cubicBezTo>
                    <a:pt x="969" y="1552"/>
                    <a:pt x="982" y="1556"/>
                    <a:pt x="994" y="1556"/>
                  </a:cubicBezTo>
                  <a:cubicBezTo>
                    <a:pt x="1007" y="1556"/>
                    <a:pt x="1020" y="1552"/>
                    <a:pt x="1030" y="1544"/>
                  </a:cubicBezTo>
                  <a:cubicBezTo>
                    <a:pt x="1168" y="1426"/>
                    <a:pt x="1674" y="1001"/>
                    <a:pt x="1674" y="1001"/>
                  </a:cubicBezTo>
                  <a:cubicBezTo>
                    <a:pt x="1895" y="817"/>
                    <a:pt x="1988" y="524"/>
                    <a:pt x="1854" y="256"/>
                  </a:cubicBezTo>
                  <a:cubicBezTo>
                    <a:pt x="1779" y="112"/>
                    <a:pt x="1633" y="13"/>
                    <a:pt x="1470" y="1"/>
                  </a:cubicBezTo>
                  <a:cubicBezTo>
                    <a:pt x="1460" y="1"/>
                    <a:pt x="1450" y="0"/>
                    <a:pt x="1440" y="0"/>
                  </a:cubicBezTo>
                  <a:cubicBezTo>
                    <a:pt x="1228" y="0"/>
                    <a:pt x="1049" y="144"/>
                    <a:pt x="995" y="339"/>
                  </a:cubicBezTo>
                  <a:cubicBezTo>
                    <a:pt x="943" y="144"/>
                    <a:pt x="763" y="0"/>
                    <a:pt x="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3720923" y="1734196"/>
              <a:ext cx="46118" cy="55033"/>
            </a:xfrm>
            <a:custGeom>
              <a:avLst/>
              <a:gdLst/>
              <a:ahLst/>
              <a:cxnLst/>
              <a:rect l="l" t="t" r="r" b="b"/>
              <a:pathLst>
                <a:path w="1299" h="1550" extrusionOk="0">
                  <a:moveTo>
                    <a:pt x="829" y="1"/>
                  </a:moveTo>
                  <a:lnTo>
                    <a:pt x="829" y="1"/>
                  </a:lnTo>
                  <a:cubicBezTo>
                    <a:pt x="833" y="5"/>
                    <a:pt x="835" y="10"/>
                    <a:pt x="836" y="14"/>
                  </a:cubicBezTo>
                  <a:cubicBezTo>
                    <a:pt x="971" y="282"/>
                    <a:pt x="876" y="575"/>
                    <a:pt x="656" y="761"/>
                  </a:cubicBezTo>
                  <a:cubicBezTo>
                    <a:pt x="656" y="761"/>
                    <a:pt x="151" y="1185"/>
                    <a:pt x="13" y="1302"/>
                  </a:cubicBezTo>
                  <a:cubicBezTo>
                    <a:pt x="9" y="1305"/>
                    <a:pt x="6" y="1309"/>
                    <a:pt x="0" y="1310"/>
                  </a:cubicBezTo>
                  <a:cubicBezTo>
                    <a:pt x="111" y="1404"/>
                    <a:pt x="217" y="1492"/>
                    <a:pt x="269" y="1538"/>
                  </a:cubicBezTo>
                  <a:cubicBezTo>
                    <a:pt x="279" y="1546"/>
                    <a:pt x="292" y="1550"/>
                    <a:pt x="304" y="1550"/>
                  </a:cubicBezTo>
                  <a:cubicBezTo>
                    <a:pt x="317" y="1550"/>
                    <a:pt x="330" y="1546"/>
                    <a:pt x="340" y="1538"/>
                  </a:cubicBezTo>
                  <a:cubicBezTo>
                    <a:pt x="478" y="1420"/>
                    <a:pt x="984" y="995"/>
                    <a:pt x="984" y="995"/>
                  </a:cubicBezTo>
                  <a:cubicBezTo>
                    <a:pt x="1205" y="811"/>
                    <a:pt x="1298" y="518"/>
                    <a:pt x="1161" y="250"/>
                  </a:cubicBezTo>
                  <a:cubicBezTo>
                    <a:pt x="1097" y="120"/>
                    <a:pt x="971" y="27"/>
                    <a:pt x="8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3736332" y="1685059"/>
              <a:ext cx="9657" cy="34440"/>
            </a:xfrm>
            <a:custGeom>
              <a:avLst/>
              <a:gdLst/>
              <a:ahLst/>
              <a:cxnLst/>
              <a:rect l="l" t="t" r="r" b="b"/>
              <a:pathLst>
                <a:path w="272" h="970" extrusionOk="0">
                  <a:moveTo>
                    <a:pt x="136" y="1"/>
                  </a:moveTo>
                  <a:cubicBezTo>
                    <a:pt x="63" y="1"/>
                    <a:pt x="1" y="61"/>
                    <a:pt x="1" y="134"/>
                  </a:cubicBezTo>
                  <a:lnTo>
                    <a:pt x="1" y="835"/>
                  </a:lnTo>
                  <a:cubicBezTo>
                    <a:pt x="1" y="909"/>
                    <a:pt x="63" y="969"/>
                    <a:pt x="136" y="969"/>
                  </a:cubicBezTo>
                  <a:cubicBezTo>
                    <a:pt x="212" y="969"/>
                    <a:pt x="271" y="910"/>
                    <a:pt x="271" y="835"/>
                  </a:cubicBezTo>
                  <a:lnTo>
                    <a:pt x="271" y="134"/>
                  </a:lnTo>
                  <a:cubicBezTo>
                    <a:pt x="271" y="61"/>
                    <a:pt x="209"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3754581" y="1679733"/>
              <a:ext cx="9586" cy="20167"/>
            </a:xfrm>
            <a:custGeom>
              <a:avLst/>
              <a:gdLst/>
              <a:ahLst/>
              <a:cxnLst/>
              <a:rect l="l" t="t" r="r" b="b"/>
              <a:pathLst>
                <a:path w="270" h="568" extrusionOk="0">
                  <a:moveTo>
                    <a:pt x="134" y="1"/>
                  </a:moveTo>
                  <a:cubicBezTo>
                    <a:pt x="61" y="1"/>
                    <a:pt x="0" y="61"/>
                    <a:pt x="0" y="136"/>
                  </a:cubicBezTo>
                  <a:lnTo>
                    <a:pt x="0" y="433"/>
                  </a:lnTo>
                  <a:cubicBezTo>
                    <a:pt x="0" y="506"/>
                    <a:pt x="61" y="568"/>
                    <a:pt x="134" y="568"/>
                  </a:cubicBezTo>
                  <a:cubicBezTo>
                    <a:pt x="209" y="568"/>
                    <a:pt x="270" y="507"/>
                    <a:pt x="270" y="433"/>
                  </a:cubicBezTo>
                  <a:lnTo>
                    <a:pt x="270" y="136"/>
                  </a:lnTo>
                  <a:cubicBezTo>
                    <a:pt x="270" y="61"/>
                    <a:pt x="20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2790088" y="1516238"/>
            <a:ext cx="327049" cy="323263"/>
            <a:chOff x="2790088" y="1516238"/>
            <a:chExt cx="327049" cy="323263"/>
          </a:xfrm>
        </p:grpSpPr>
        <p:sp>
          <p:nvSpPr>
            <p:cNvPr id="5154" name="Google Shape;5154;p59"/>
            <p:cNvSpPr/>
            <p:nvPr/>
          </p:nvSpPr>
          <p:spPr>
            <a:xfrm>
              <a:off x="3030199" y="1516238"/>
              <a:ext cx="30497" cy="32807"/>
            </a:xfrm>
            <a:custGeom>
              <a:avLst/>
              <a:gdLst/>
              <a:ahLst/>
              <a:cxnLst/>
              <a:rect l="l" t="t" r="r" b="b"/>
              <a:pathLst>
                <a:path w="859" h="924" extrusionOk="0">
                  <a:moveTo>
                    <a:pt x="707" y="0"/>
                  </a:moveTo>
                  <a:cubicBezTo>
                    <a:pt x="669" y="0"/>
                    <a:pt x="632" y="16"/>
                    <a:pt x="605" y="47"/>
                  </a:cubicBezTo>
                  <a:lnTo>
                    <a:pt x="50" y="700"/>
                  </a:lnTo>
                  <a:cubicBezTo>
                    <a:pt x="1" y="758"/>
                    <a:pt x="7" y="843"/>
                    <a:pt x="64" y="892"/>
                  </a:cubicBezTo>
                  <a:cubicBezTo>
                    <a:pt x="91" y="913"/>
                    <a:pt x="122" y="923"/>
                    <a:pt x="152" y="923"/>
                  </a:cubicBezTo>
                  <a:cubicBezTo>
                    <a:pt x="189" y="923"/>
                    <a:pt x="228" y="908"/>
                    <a:pt x="254" y="877"/>
                  </a:cubicBezTo>
                  <a:lnTo>
                    <a:pt x="811" y="224"/>
                  </a:lnTo>
                  <a:cubicBezTo>
                    <a:pt x="859" y="167"/>
                    <a:pt x="854" y="82"/>
                    <a:pt x="797" y="33"/>
                  </a:cubicBezTo>
                  <a:cubicBezTo>
                    <a:pt x="770" y="11"/>
                    <a:pt x="739"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2813343" y="1613270"/>
              <a:ext cx="280505" cy="192721"/>
            </a:xfrm>
            <a:custGeom>
              <a:avLst/>
              <a:gdLst/>
              <a:ahLst/>
              <a:cxnLst/>
              <a:rect l="l" t="t" r="r" b="b"/>
              <a:pathLst>
                <a:path w="7901" h="5428" extrusionOk="0">
                  <a:moveTo>
                    <a:pt x="308" y="1"/>
                  </a:moveTo>
                  <a:cubicBezTo>
                    <a:pt x="137" y="1"/>
                    <a:pt x="0" y="139"/>
                    <a:pt x="0" y="307"/>
                  </a:cubicBezTo>
                  <a:lnTo>
                    <a:pt x="0" y="5119"/>
                  </a:lnTo>
                  <a:cubicBezTo>
                    <a:pt x="0" y="5291"/>
                    <a:pt x="138" y="5427"/>
                    <a:pt x="308" y="5427"/>
                  </a:cubicBezTo>
                  <a:lnTo>
                    <a:pt x="7592" y="5427"/>
                  </a:lnTo>
                  <a:cubicBezTo>
                    <a:pt x="7764" y="5427"/>
                    <a:pt x="7900" y="5289"/>
                    <a:pt x="7900" y="5119"/>
                  </a:cubicBezTo>
                  <a:lnTo>
                    <a:pt x="7900" y="307"/>
                  </a:lnTo>
                  <a:cubicBezTo>
                    <a:pt x="7900" y="137"/>
                    <a:pt x="7762" y="1"/>
                    <a:pt x="75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3069750" y="1613270"/>
              <a:ext cx="24106" cy="192721"/>
            </a:xfrm>
            <a:custGeom>
              <a:avLst/>
              <a:gdLst/>
              <a:ahLst/>
              <a:cxnLst/>
              <a:rect l="l" t="t" r="r" b="b"/>
              <a:pathLst>
                <a:path w="679" h="5428" extrusionOk="0">
                  <a:moveTo>
                    <a:pt x="1" y="1"/>
                  </a:moveTo>
                  <a:cubicBezTo>
                    <a:pt x="172" y="1"/>
                    <a:pt x="309" y="139"/>
                    <a:pt x="309" y="307"/>
                  </a:cubicBezTo>
                  <a:lnTo>
                    <a:pt x="309" y="5119"/>
                  </a:lnTo>
                  <a:cubicBezTo>
                    <a:pt x="309" y="5291"/>
                    <a:pt x="169" y="5427"/>
                    <a:pt x="1" y="5427"/>
                  </a:cubicBezTo>
                  <a:lnTo>
                    <a:pt x="370" y="5427"/>
                  </a:lnTo>
                  <a:cubicBezTo>
                    <a:pt x="542" y="5427"/>
                    <a:pt x="678" y="5289"/>
                    <a:pt x="678" y="5119"/>
                  </a:cubicBezTo>
                  <a:lnTo>
                    <a:pt x="678" y="307"/>
                  </a:lnTo>
                  <a:cubicBezTo>
                    <a:pt x="678" y="139"/>
                    <a:pt x="542" y="2"/>
                    <a:pt x="3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2834751" y="1631200"/>
              <a:ext cx="237796" cy="156861"/>
            </a:xfrm>
            <a:custGeom>
              <a:avLst/>
              <a:gdLst/>
              <a:ahLst/>
              <a:cxnLst/>
              <a:rect l="l" t="t" r="r" b="b"/>
              <a:pathLst>
                <a:path w="6698" h="4418" extrusionOk="0">
                  <a:moveTo>
                    <a:pt x="206" y="1"/>
                  </a:moveTo>
                  <a:cubicBezTo>
                    <a:pt x="92" y="1"/>
                    <a:pt x="0" y="94"/>
                    <a:pt x="0" y="208"/>
                  </a:cubicBezTo>
                  <a:lnTo>
                    <a:pt x="0" y="4210"/>
                  </a:lnTo>
                  <a:cubicBezTo>
                    <a:pt x="0" y="4325"/>
                    <a:pt x="94" y="4417"/>
                    <a:pt x="206" y="4417"/>
                  </a:cubicBezTo>
                  <a:lnTo>
                    <a:pt x="6490" y="4417"/>
                  </a:lnTo>
                  <a:cubicBezTo>
                    <a:pt x="6604" y="4417"/>
                    <a:pt x="6697" y="4325"/>
                    <a:pt x="6697" y="4211"/>
                  </a:cubicBezTo>
                  <a:lnTo>
                    <a:pt x="6697" y="208"/>
                  </a:lnTo>
                  <a:cubicBezTo>
                    <a:pt x="6697" y="93"/>
                    <a:pt x="6604" y="1"/>
                    <a:pt x="6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3051821" y="1631164"/>
              <a:ext cx="20733" cy="156897"/>
            </a:xfrm>
            <a:custGeom>
              <a:avLst/>
              <a:gdLst/>
              <a:ahLst/>
              <a:cxnLst/>
              <a:rect l="l" t="t" r="r" b="b"/>
              <a:pathLst>
                <a:path w="584" h="4419" extrusionOk="0">
                  <a:moveTo>
                    <a:pt x="1" y="0"/>
                  </a:moveTo>
                  <a:cubicBezTo>
                    <a:pt x="116" y="0"/>
                    <a:pt x="206" y="94"/>
                    <a:pt x="206" y="206"/>
                  </a:cubicBezTo>
                  <a:lnTo>
                    <a:pt x="206" y="4211"/>
                  </a:lnTo>
                  <a:cubicBezTo>
                    <a:pt x="206" y="4326"/>
                    <a:pt x="113" y="4418"/>
                    <a:pt x="1" y="4418"/>
                  </a:cubicBezTo>
                  <a:lnTo>
                    <a:pt x="376" y="4418"/>
                  </a:lnTo>
                  <a:cubicBezTo>
                    <a:pt x="491" y="4418"/>
                    <a:pt x="583" y="4325"/>
                    <a:pt x="583" y="4211"/>
                  </a:cubicBezTo>
                  <a:lnTo>
                    <a:pt x="583" y="206"/>
                  </a:lnTo>
                  <a:cubicBezTo>
                    <a:pt x="583" y="94"/>
                    <a:pt x="490" y="2"/>
                    <a:pt x="3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2853959" y="1541091"/>
              <a:ext cx="199276" cy="199290"/>
            </a:xfrm>
            <a:custGeom>
              <a:avLst/>
              <a:gdLst/>
              <a:ahLst/>
              <a:cxnLst/>
              <a:rect l="l" t="t" r="r" b="b"/>
              <a:pathLst>
                <a:path w="5613" h="5613" extrusionOk="0">
                  <a:moveTo>
                    <a:pt x="2806" y="0"/>
                  </a:moveTo>
                  <a:cubicBezTo>
                    <a:pt x="1256" y="0"/>
                    <a:pt x="0" y="1257"/>
                    <a:pt x="0" y="2807"/>
                  </a:cubicBezTo>
                  <a:cubicBezTo>
                    <a:pt x="0" y="4356"/>
                    <a:pt x="1256" y="5613"/>
                    <a:pt x="2806" y="5613"/>
                  </a:cubicBezTo>
                  <a:cubicBezTo>
                    <a:pt x="4356" y="5613"/>
                    <a:pt x="5612" y="4356"/>
                    <a:pt x="5612" y="2807"/>
                  </a:cubicBezTo>
                  <a:cubicBezTo>
                    <a:pt x="5612" y="1257"/>
                    <a:pt x="4356" y="0"/>
                    <a:pt x="2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9"/>
            <p:cNvSpPr/>
            <p:nvPr/>
          </p:nvSpPr>
          <p:spPr>
            <a:xfrm>
              <a:off x="2904055" y="1548050"/>
              <a:ext cx="149217" cy="192331"/>
            </a:xfrm>
            <a:custGeom>
              <a:avLst/>
              <a:gdLst/>
              <a:ahLst/>
              <a:cxnLst/>
              <a:rect l="l" t="t" r="r" b="b"/>
              <a:pathLst>
                <a:path w="4203" h="5417" extrusionOk="0">
                  <a:moveTo>
                    <a:pt x="2430" y="0"/>
                  </a:moveTo>
                  <a:cubicBezTo>
                    <a:pt x="3273" y="487"/>
                    <a:pt x="3840" y="1395"/>
                    <a:pt x="3840" y="2436"/>
                  </a:cubicBezTo>
                  <a:cubicBezTo>
                    <a:pt x="3840" y="3986"/>
                    <a:pt x="2584" y="5243"/>
                    <a:pt x="1034" y="5243"/>
                  </a:cubicBezTo>
                  <a:cubicBezTo>
                    <a:pt x="669" y="5243"/>
                    <a:pt x="322" y="5172"/>
                    <a:pt x="1" y="5047"/>
                  </a:cubicBezTo>
                  <a:lnTo>
                    <a:pt x="1" y="5047"/>
                  </a:lnTo>
                  <a:cubicBezTo>
                    <a:pt x="411" y="5281"/>
                    <a:pt x="889" y="5417"/>
                    <a:pt x="1397" y="5417"/>
                  </a:cubicBezTo>
                  <a:cubicBezTo>
                    <a:pt x="2947" y="5417"/>
                    <a:pt x="4203" y="4162"/>
                    <a:pt x="4203" y="2611"/>
                  </a:cubicBezTo>
                  <a:cubicBezTo>
                    <a:pt x="4203" y="1425"/>
                    <a:pt x="3467" y="410"/>
                    <a:pt x="24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9"/>
            <p:cNvSpPr/>
            <p:nvPr/>
          </p:nvSpPr>
          <p:spPr>
            <a:xfrm>
              <a:off x="3000234" y="1612241"/>
              <a:ext cx="23822" cy="36748"/>
            </a:xfrm>
            <a:custGeom>
              <a:avLst/>
              <a:gdLst/>
              <a:ahLst/>
              <a:cxnLst/>
              <a:rect l="l" t="t" r="r" b="b"/>
              <a:pathLst>
                <a:path w="671" h="1035" extrusionOk="0">
                  <a:moveTo>
                    <a:pt x="0" y="1"/>
                  </a:moveTo>
                  <a:lnTo>
                    <a:pt x="0" y="1034"/>
                  </a:lnTo>
                  <a:lnTo>
                    <a:pt x="153" y="1034"/>
                  </a:lnTo>
                  <a:cubicBezTo>
                    <a:pt x="439" y="1034"/>
                    <a:pt x="671" y="803"/>
                    <a:pt x="669" y="516"/>
                  </a:cubicBezTo>
                  <a:cubicBezTo>
                    <a:pt x="669" y="233"/>
                    <a:pt x="43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3000234" y="1613377"/>
              <a:ext cx="23787" cy="35541"/>
            </a:xfrm>
            <a:custGeom>
              <a:avLst/>
              <a:gdLst/>
              <a:ahLst/>
              <a:cxnLst/>
              <a:rect l="l" t="t" r="r" b="b"/>
              <a:pathLst>
                <a:path w="670" h="1001" extrusionOk="0">
                  <a:moveTo>
                    <a:pt x="335" y="1"/>
                  </a:moveTo>
                  <a:lnTo>
                    <a:pt x="335" y="1"/>
                  </a:lnTo>
                  <a:cubicBezTo>
                    <a:pt x="377" y="74"/>
                    <a:pt x="400" y="160"/>
                    <a:pt x="400" y="252"/>
                  </a:cubicBezTo>
                  <a:cubicBezTo>
                    <a:pt x="400" y="395"/>
                    <a:pt x="343" y="524"/>
                    <a:pt x="249" y="618"/>
                  </a:cubicBezTo>
                  <a:cubicBezTo>
                    <a:pt x="183" y="686"/>
                    <a:pt x="97" y="735"/>
                    <a:pt x="0" y="756"/>
                  </a:cubicBezTo>
                  <a:lnTo>
                    <a:pt x="0" y="1001"/>
                  </a:lnTo>
                  <a:lnTo>
                    <a:pt x="153" y="1001"/>
                  </a:lnTo>
                  <a:cubicBezTo>
                    <a:pt x="295" y="1001"/>
                    <a:pt x="425" y="943"/>
                    <a:pt x="518" y="850"/>
                  </a:cubicBezTo>
                  <a:cubicBezTo>
                    <a:pt x="612" y="756"/>
                    <a:pt x="669" y="627"/>
                    <a:pt x="669" y="484"/>
                  </a:cubicBezTo>
                  <a:cubicBezTo>
                    <a:pt x="669" y="265"/>
                    <a:pt x="530" y="77"/>
                    <a:pt x="3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2909806" y="1647034"/>
              <a:ext cx="33088" cy="62844"/>
            </a:xfrm>
            <a:custGeom>
              <a:avLst/>
              <a:gdLst/>
              <a:ahLst/>
              <a:cxnLst/>
              <a:rect l="l" t="t" r="r" b="b"/>
              <a:pathLst>
                <a:path w="932" h="1770" extrusionOk="0">
                  <a:moveTo>
                    <a:pt x="0" y="1"/>
                  </a:moveTo>
                  <a:lnTo>
                    <a:pt x="0" y="1303"/>
                  </a:lnTo>
                  <a:cubicBezTo>
                    <a:pt x="0" y="1561"/>
                    <a:pt x="209" y="1770"/>
                    <a:pt x="465" y="1770"/>
                  </a:cubicBezTo>
                  <a:cubicBezTo>
                    <a:pt x="722" y="1770"/>
                    <a:pt x="931" y="1561"/>
                    <a:pt x="931" y="1303"/>
                  </a:cubicBezTo>
                  <a:lnTo>
                    <a:pt x="9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2919641" y="1647034"/>
              <a:ext cx="23290" cy="62844"/>
            </a:xfrm>
            <a:custGeom>
              <a:avLst/>
              <a:gdLst/>
              <a:ahLst/>
              <a:cxnLst/>
              <a:rect l="l" t="t" r="r" b="b"/>
              <a:pathLst>
                <a:path w="656" h="1770" extrusionOk="0">
                  <a:moveTo>
                    <a:pt x="280" y="1"/>
                  </a:moveTo>
                  <a:lnTo>
                    <a:pt x="280" y="1303"/>
                  </a:lnTo>
                  <a:cubicBezTo>
                    <a:pt x="280" y="1431"/>
                    <a:pt x="228" y="1548"/>
                    <a:pt x="143" y="1633"/>
                  </a:cubicBezTo>
                  <a:cubicBezTo>
                    <a:pt x="102" y="1673"/>
                    <a:pt x="55" y="1706"/>
                    <a:pt x="1" y="1729"/>
                  </a:cubicBezTo>
                  <a:cubicBezTo>
                    <a:pt x="58" y="1755"/>
                    <a:pt x="123" y="1770"/>
                    <a:pt x="189" y="1770"/>
                  </a:cubicBezTo>
                  <a:cubicBezTo>
                    <a:pt x="317" y="1770"/>
                    <a:pt x="435" y="1716"/>
                    <a:pt x="519" y="1633"/>
                  </a:cubicBezTo>
                  <a:cubicBezTo>
                    <a:pt x="604" y="1548"/>
                    <a:pt x="656" y="1433"/>
                    <a:pt x="656" y="1303"/>
                  </a:cubicBezTo>
                  <a:lnTo>
                    <a:pt x="6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9"/>
            <p:cNvSpPr/>
            <p:nvPr/>
          </p:nvSpPr>
          <p:spPr>
            <a:xfrm>
              <a:off x="3042626" y="1522203"/>
              <a:ext cx="56626" cy="44097"/>
            </a:xfrm>
            <a:custGeom>
              <a:avLst/>
              <a:gdLst/>
              <a:ahLst/>
              <a:cxnLst/>
              <a:rect l="l" t="t" r="r" b="b"/>
              <a:pathLst>
                <a:path w="1595" h="1242" extrusionOk="0">
                  <a:moveTo>
                    <a:pt x="1443" y="0"/>
                  </a:moveTo>
                  <a:cubicBezTo>
                    <a:pt x="1414" y="0"/>
                    <a:pt x="1386" y="9"/>
                    <a:pt x="1362" y="27"/>
                  </a:cubicBezTo>
                  <a:lnTo>
                    <a:pt x="72" y="999"/>
                  </a:lnTo>
                  <a:cubicBezTo>
                    <a:pt x="12" y="1043"/>
                    <a:pt x="1" y="1128"/>
                    <a:pt x="45" y="1187"/>
                  </a:cubicBezTo>
                  <a:cubicBezTo>
                    <a:pt x="72" y="1223"/>
                    <a:pt x="111" y="1242"/>
                    <a:pt x="153" y="1242"/>
                  </a:cubicBezTo>
                  <a:cubicBezTo>
                    <a:pt x="182" y="1242"/>
                    <a:pt x="211" y="1232"/>
                    <a:pt x="234" y="1215"/>
                  </a:cubicBezTo>
                  <a:lnTo>
                    <a:pt x="1523" y="243"/>
                  </a:lnTo>
                  <a:cubicBezTo>
                    <a:pt x="1583" y="199"/>
                    <a:pt x="1595" y="114"/>
                    <a:pt x="1550" y="55"/>
                  </a:cubicBezTo>
                  <a:cubicBezTo>
                    <a:pt x="1524" y="19"/>
                    <a:pt x="1483"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9"/>
            <p:cNvSpPr/>
            <p:nvPr/>
          </p:nvSpPr>
          <p:spPr>
            <a:xfrm>
              <a:off x="3053135" y="1570950"/>
              <a:ext cx="41396" cy="15693"/>
            </a:xfrm>
            <a:custGeom>
              <a:avLst/>
              <a:gdLst/>
              <a:ahLst/>
              <a:cxnLst/>
              <a:rect l="l" t="t" r="r" b="b"/>
              <a:pathLst>
                <a:path w="1166" h="442" extrusionOk="0">
                  <a:moveTo>
                    <a:pt x="1018" y="0"/>
                  </a:moveTo>
                  <a:cubicBezTo>
                    <a:pt x="1010" y="0"/>
                    <a:pt x="1001" y="1"/>
                    <a:pt x="992" y="3"/>
                  </a:cubicBezTo>
                  <a:lnTo>
                    <a:pt x="122" y="174"/>
                  </a:lnTo>
                  <a:cubicBezTo>
                    <a:pt x="50" y="188"/>
                    <a:pt x="1" y="259"/>
                    <a:pt x="15" y="332"/>
                  </a:cubicBezTo>
                  <a:cubicBezTo>
                    <a:pt x="28" y="397"/>
                    <a:pt x="86" y="442"/>
                    <a:pt x="148" y="442"/>
                  </a:cubicBezTo>
                  <a:cubicBezTo>
                    <a:pt x="158" y="442"/>
                    <a:pt x="166" y="442"/>
                    <a:pt x="174" y="439"/>
                  </a:cubicBezTo>
                  <a:lnTo>
                    <a:pt x="1044" y="267"/>
                  </a:lnTo>
                  <a:cubicBezTo>
                    <a:pt x="1116" y="253"/>
                    <a:pt x="1165" y="183"/>
                    <a:pt x="1151" y="109"/>
                  </a:cubicBezTo>
                  <a:cubicBezTo>
                    <a:pt x="1138" y="46"/>
                    <a:pt x="1082"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9"/>
            <p:cNvSpPr/>
            <p:nvPr/>
          </p:nvSpPr>
          <p:spPr>
            <a:xfrm>
              <a:off x="2883214" y="1608229"/>
              <a:ext cx="39017" cy="44843"/>
            </a:xfrm>
            <a:custGeom>
              <a:avLst/>
              <a:gdLst/>
              <a:ahLst/>
              <a:cxnLst/>
              <a:rect l="l" t="t" r="r" b="b"/>
              <a:pathLst>
                <a:path w="1099" h="1263" extrusionOk="0">
                  <a:moveTo>
                    <a:pt x="631" y="0"/>
                  </a:moveTo>
                  <a:cubicBezTo>
                    <a:pt x="283" y="0"/>
                    <a:pt x="1" y="282"/>
                    <a:pt x="1" y="632"/>
                  </a:cubicBezTo>
                  <a:cubicBezTo>
                    <a:pt x="1" y="980"/>
                    <a:pt x="283" y="1262"/>
                    <a:pt x="631" y="1262"/>
                  </a:cubicBezTo>
                  <a:lnTo>
                    <a:pt x="1099" y="1262"/>
                  </a:lnTo>
                  <a:lnTo>
                    <a:pt x="1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2909061" y="1608158"/>
              <a:ext cx="13171" cy="44843"/>
            </a:xfrm>
            <a:custGeom>
              <a:avLst/>
              <a:gdLst/>
              <a:ahLst/>
              <a:cxnLst/>
              <a:rect l="l" t="t" r="r" b="b"/>
              <a:pathLst>
                <a:path w="371" h="1263" extrusionOk="0">
                  <a:moveTo>
                    <a:pt x="1" y="1"/>
                  </a:moveTo>
                  <a:lnTo>
                    <a:pt x="1" y="1263"/>
                  </a:lnTo>
                  <a:lnTo>
                    <a:pt x="371" y="1263"/>
                  </a:lnTo>
                  <a:lnTo>
                    <a:pt x="3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2922197" y="1571589"/>
              <a:ext cx="77963" cy="118019"/>
            </a:xfrm>
            <a:custGeom>
              <a:avLst/>
              <a:gdLst/>
              <a:ahLst/>
              <a:cxnLst/>
              <a:rect l="l" t="t" r="r" b="b"/>
              <a:pathLst>
                <a:path w="2196" h="3324" extrusionOk="0">
                  <a:moveTo>
                    <a:pt x="2091" y="1"/>
                  </a:moveTo>
                  <a:cubicBezTo>
                    <a:pt x="2060" y="1"/>
                    <a:pt x="2028" y="14"/>
                    <a:pt x="2007" y="45"/>
                  </a:cubicBezTo>
                  <a:cubicBezTo>
                    <a:pt x="1322" y="994"/>
                    <a:pt x="193" y="1031"/>
                    <a:pt x="23" y="1031"/>
                  </a:cubicBezTo>
                  <a:cubicBezTo>
                    <a:pt x="8" y="1031"/>
                    <a:pt x="1" y="1031"/>
                    <a:pt x="1" y="1031"/>
                  </a:cubicBezTo>
                  <a:lnTo>
                    <a:pt x="1" y="1661"/>
                  </a:lnTo>
                  <a:lnTo>
                    <a:pt x="1" y="2293"/>
                  </a:lnTo>
                  <a:cubicBezTo>
                    <a:pt x="1" y="2293"/>
                    <a:pt x="8" y="2293"/>
                    <a:pt x="23" y="2293"/>
                  </a:cubicBezTo>
                  <a:cubicBezTo>
                    <a:pt x="193" y="2293"/>
                    <a:pt x="1322" y="2329"/>
                    <a:pt x="2007" y="3279"/>
                  </a:cubicBezTo>
                  <a:cubicBezTo>
                    <a:pt x="2028" y="3309"/>
                    <a:pt x="2060" y="3323"/>
                    <a:pt x="2091" y="3323"/>
                  </a:cubicBezTo>
                  <a:cubicBezTo>
                    <a:pt x="2144" y="3323"/>
                    <a:pt x="2195" y="3283"/>
                    <a:pt x="2195" y="3218"/>
                  </a:cubicBezTo>
                  <a:lnTo>
                    <a:pt x="2195" y="1661"/>
                  </a:lnTo>
                  <a:lnTo>
                    <a:pt x="2195" y="106"/>
                  </a:lnTo>
                  <a:cubicBezTo>
                    <a:pt x="2195" y="41"/>
                    <a:pt x="2144"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9"/>
            <p:cNvSpPr/>
            <p:nvPr/>
          </p:nvSpPr>
          <p:spPr>
            <a:xfrm>
              <a:off x="2922304" y="1571624"/>
              <a:ext cx="77963" cy="117983"/>
            </a:xfrm>
            <a:custGeom>
              <a:avLst/>
              <a:gdLst/>
              <a:ahLst/>
              <a:cxnLst/>
              <a:rect l="l" t="t" r="r" b="b"/>
              <a:pathLst>
                <a:path w="2196" h="3323" extrusionOk="0">
                  <a:moveTo>
                    <a:pt x="2090" y="1"/>
                  </a:moveTo>
                  <a:cubicBezTo>
                    <a:pt x="2059" y="1"/>
                    <a:pt x="2028" y="15"/>
                    <a:pt x="2005" y="46"/>
                  </a:cubicBezTo>
                  <a:cubicBezTo>
                    <a:pt x="1948" y="125"/>
                    <a:pt x="1887" y="198"/>
                    <a:pt x="1824" y="264"/>
                  </a:cubicBezTo>
                  <a:lnTo>
                    <a:pt x="1824" y="2456"/>
                  </a:lnTo>
                  <a:cubicBezTo>
                    <a:pt x="1824" y="2497"/>
                    <a:pt x="1791" y="2527"/>
                    <a:pt x="1754" y="2527"/>
                  </a:cubicBezTo>
                  <a:cubicBezTo>
                    <a:pt x="1744" y="2527"/>
                    <a:pt x="1733" y="2524"/>
                    <a:pt x="1723" y="2519"/>
                  </a:cubicBezTo>
                  <a:lnTo>
                    <a:pt x="1097" y="2180"/>
                  </a:lnTo>
                  <a:cubicBezTo>
                    <a:pt x="766" y="1990"/>
                    <a:pt x="401" y="1943"/>
                    <a:pt x="115" y="1943"/>
                  </a:cubicBezTo>
                  <a:cubicBezTo>
                    <a:pt x="75" y="1943"/>
                    <a:pt x="37" y="1944"/>
                    <a:pt x="1" y="1945"/>
                  </a:cubicBezTo>
                  <a:lnTo>
                    <a:pt x="1" y="2293"/>
                  </a:lnTo>
                  <a:cubicBezTo>
                    <a:pt x="1" y="2293"/>
                    <a:pt x="8" y="2293"/>
                    <a:pt x="22" y="2293"/>
                  </a:cubicBezTo>
                  <a:cubicBezTo>
                    <a:pt x="193" y="2293"/>
                    <a:pt x="1320" y="2330"/>
                    <a:pt x="2005" y="3279"/>
                  </a:cubicBezTo>
                  <a:cubicBezTo>
                    <a:pt x="2027" y="3309"/>
                    <a:pt x="2059" y="3323"/>
                    <a:pt x="2090" y="3323"/>
                  </a:cubicBezTo>
                  <a:cubicBezTo>
                    <a:pt x="2143" y="3323"/>
                    <a:pt x="2195" y="3282"/>
                    <a:pt x="2195" y="3219"/>
                  </a:cubicBezTo>
                  <a:lnTo>
                    <a:pt x="2195" y="105"/>
                  </a:lnTo>
                  <a:cubicBezTo>
                    <a:pt x="2195" y="41"/>
                    <a:pt x="2144" y="1"/>
                    <a:pt x="20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9"/>
            <p:cNvSpPr/>
            <p:nvPr/>
          </p:nvSpPr>
          <p:spPr>
            <a:xfrm>
              <a:off x="2790088" y="1804600"/>
              <a:ext cx="327049" cy="34901"/>
            </a:xfrm>
            <a:custGeom>
              <a:avLst/>
              <a:gdLst/>
              <a:ahLst/>
              <a:cxnLst/>
              <a:rect l="l" t="t" r="r" b="b"/>
              <a:pathLst>
                <a:path w="9212" h="983" extrusionOk="0">
                  <a:moveTo>
                    <a:pt x="251" y="1"/>
                  </a:moveTo>
                  <a:cubicBezTo>
                    <a:pt x="111" y="1"/>
                    <a:pt x="0" y="112"/>
                    <a:pt x="0" y="250"/>
                  </a:cubicBezTo>
                  <a:lnTo>
                    <a:pt x="0" y="585"/>
                  </a:lnTo>
                  <a:cubicBezTo>
                    <a:pt x="0" y="804"/>
                    <a:pt x="179" y="982"/>
                    <a:pt x="398" y="982"/>
                  </a:cubicBezTo>
                  <a:lnTo>
                    <a:pt x="8813" y="982"/>
                  </a:lnTo>
                  <a:cubicBezTo>
                    <a:pt x="9032" y="982"/>
                    <a:pt x="9210" y="804"/>
                    <a:pt x="9212" y="585"/>
                  </a:cubicBezTo>
                  <a:lnTo>
                    <a:pt x="9212" y="250"/>
                  </a:lnTo>
                  <a:cubicBezTo>
                    <a:pt x="9212" y="112"/>
                    <a:pt x="9101" y="1"/>
                    <a:pt x="8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3089774" y="1804600"/>
              <a:ext cx="27337" cy="34901"/>
            </a:xfrm>
            <a:custGeom>
              <a:avLst/>
              <a:gdLst/>
              <a:ahLst/>
              <a:cxnLst/>
              <a:rect l="l" t="t" r="r" b="b"/>
              <a:pathLst>
                <a:path w="770" h="983" extrusionOk="0">
                  <a:moveTo>
                    <a:pt x="150" y="1"/>
                  </a:moveTo>
                  <a:cubicBezTo>
                    <a:pt x="287" y="1"/>
                    <a:pt x="399" y="112"/>
                    <a:pt x="399" y="250"/>
                  </a:cubicBezTo>
                  <a:lnTo>
                    <a:pt x="399" y="585"/>
                  </a:lnTo>
                  <a:cubicBezTo>
                    <a:pt x="399" y="804"/>
                    <a:pt x="221" y="982"/>
                    <a:pt x="1" y="982"/>
                  </a:cubicBezTo>
                  <a:lnTo>
                    <a:pt x="372" y="982"/>
                  </a:lnTo>
                  <a:cubicBezTo>
                    <a:pt x="591" y="982"/>
                    <a:pt x="769" y="804"/>
                    <a:pt x="769" y="585"/>
                  </a:cubicBezTo>
                  <a:lnTo>
                    <a:pt x="769" y="250"/>
                  </a:lnTo>
                  <a:cubicBezTo>
                    <a:pt x="769" y="112"/>
                    <a:pt x="658" y="1"/>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2920670" y="1804671"/>
              <a:ext cx="65893" cy="16936"/>
            </a:xfrm>
            <a:custGeom>
              <a:avLst/>
              <a:gdLst/>
              <a:ahLst/>
              <a:cxnLst/>
              <a:rect l="l" t="t" r="r" b="b"/>
              <a:pathLst>
                <a:path w="1856" h="477" extrusionOk="0">
                  <a:moveTo>
                    <a:pt x="1" y="0"/>
                  </a:moveTo>
                  <a:lnTo>
                    <a:pt x="1" y="140"/>
                  </a:lnTo>
                  <a:cubicBezTo>
                    <a:pt x="1" y="326"/>
                    <a:pt x="152" y="477"/>
                    <a:pt x="337" y="477"/>
                  </a:cubicBezTo>
                  <a:lnTo>
                    <a:pt x="1519" y="477"/>
                  </a:lnTo>
                  <a:cubicBezTo>
                    <a:pt x="1704" y="477"/>
                    <a:pt x="1855" y="326"/>
                    <a:pt x="1855" y="140"/>
                  </a:cubicBezTo>
                  <a:lnTo>
                    <a:pt x="185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2961429" y="1804600"/>
              <a:ext cx="25136" cy="16971"/>
            </a:xfrm>
            <a:custGeom>
              <a:avLst/>
              <a:gdLst/>
              <a:ahLst/>
              <a:cxnLst/>
              <a:rect l="l" t="t" r="r" b="b"/>
              <a:pathLst>
                <a:path w="708" h="478" extrusionOk="0">
                  <a:moveTo>
                    <a:pt x="338" y="1"/>
                  </a:moveTo>
                  <a:lnTo>
                    <a:pt x="338" y="141"/>
                  </a:lnTo>
                  <a:cubicBezTo>
                    <a:pt x="338" y="326"/>
                    <a:pt x="187" y="477"/>
                    <a:pt x="1" y="477"/>
                  </a:cubicBezTo>
                  <a:lnTo>
                    <a:pt x="371" y="477"/>
                  </a:lnTo>
                  <a:cubicBezTo>
                    <a:pt x="556" y="477"/>
                    <a:pt x="707" y="326"/>
                    <a:pt x="707" y="141"/>
                  </a:cubicBezTo>
                  <a:lnTo>
                    <a:pt x="70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9"/>
          <p:cNvGrpSpPr/>
          <p:nvPr/>
        </p:nvGrpSpPr>
        <p:grpSpPr>
          <a:xfrm>
            <a:off x="2153791" y="1514357"/>
            <a:ext cx="304905" cy="327001"/>
            <a:chOff x="2153791" y="1514357"/>
            <a:chExt cx="304905" cy="327001"/>
          </a:xfrm>
        </p:grpSpPr>
        <p:sp>
          <p:nvSpPr>
            <p:cNvPr id="5176" name="Google Shape;5176;p59"/>
            <p:cNvSpPr/>
            <p:nvPr/>
          </p:nvSpPr>
          <p:spPr>
            <a:xfrm>
              <a:off x="2202573" y="1514357"/>
              <a:ext cx="256115" cy="327001"/>
            </a:xfrm>
            <a:custGeom>
              <a:avLst/>
              <a:gdLst/>
              <a:ahLst/>
              <a:cxnLst/>
              <a:rect l="l" t="t" r="r" b="b"/>
              <a:pathLst>
                <a:path w="7214" h="9210" extrusionOk="0">
                  <a:moveTo>
                    <a:pt x="438" y="1"/>
                  </a:moveTo>
                  <a:cubicBezTo>
                    <a:pt x="197" y="1"/>
                    <a:pt x="1" y="198"/>
                    <a:pt x="1" y="438"/>
                  </a:cubicBezTo>
                  <a:lnTo>
                    <a:pt x="1" y="8773"/>
                  </a:lnTo>
                  <a:cubicBezTo>
                    <a:pt x="1" y="9013"/>
                    <a:pt x="197" y="9209"/>
                    <a:pt x="438" y="9209"/>
                  </a:cubicBezTo>
                  <a:lnTo>
                    <a:pt x="6776" y="9209"/>
                  </a:lnTo>
                  <a:cubicBezTo>
                    <a:pt x="7016" y="9209"/>
                    <a:pt x="7213" y="9013"/>
                    <a:pt x="7213" y="8773"/>
                  </a:cubicBezTo>
                  <a:lnTo>
                    <a:pt x="7213" y="438"/>
                  </a:lnTo>
                  <a:cubicBezTo>
                    <a:pt x="7213" y="198"/>
                    <a:pt x="7016" y="1"/>
                    <a:pt x="6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9"/>
            <p:cNvSpPr/>
            <p:nvPr/>
          </p:nvSpPr>
          <p:spPr>
            <a:xfrm>
              <a:off x="2429938" y="1514428"/>
              <a:ext cx="28757" cy="326930"/>
            </a:xfrm>
            <a:custGeom>
              <a:avLst/>
              <a:gdLst/>
              <a:ahLst/>
              <a:cxnLst/>
              <a:rect l="l" t="t" r="r" b="b"/>
              <a:pathLst>
                <a:path w="810" h="9208" extrusionOk="0">
                  <a:moveTo>
                    <a:pt x="377" y="0"/>
                  </a:moveTo>
                  <a:cubicBezTo>
                    <a:pt x="375" y="0"/>
                    <a:pt x="374" y="0"/>
                    <a:pt x="372" y="0"/>
                  </a:cubicBezTo>
                  <a:lnTo>
                    <a:pt x="1" y="0"/>
                  </a:lnTo>
                  <a:cubicBezTo>
                    <a:pt x="242" y="0"/>
                    <a:pt x="438" y="195"/>
                    <a:pt x="438" y="436"/>
                  </a:cubicBezTo>
                  <a:lnTo>
                    <a:pt x="438" y="8771"/>
                  </a:lnTo>
                  <a:cubicBezTo>
                    <a:pt x="438" y="9011"/>
                    <a:pt x="242" y="9207"/>
                    <a:pt x="1" y="9207"/>
                  </a:cubicBezTo>
                  <a:lnTo>
                    <a:pt x="372" y="9207"/>
                  </a:lnTo>
                  <a:cubicBezTo>
                    <a:pt x="612" y="9207"/>
                    <a:pt x="809" y="9013"/>
                    <a:pt x="809" y="8771"/>
                  </a:cubicBezTo>
                  <a:lnTo>
                    <a:pt x="809" y="436"/>
                  </a:lnTo>
                  <a:cubicBezTo>
                    <a:pt x="809" y="196"/>
                    <a:pt x="615" y="0"/>
                    <a:pt x="3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2225224" y="1537043"/>
              <a:ext cx="210814" cy="266181"/>
            </a:xfrm>
            <a:custGeom>
              <a:avLst/>
              <a:gdLst/>
              <a:ahLst/>
              <a:cxnLst/>
              <a:rect l="l" t="t" r="r" b="b"/>
              <a:pathLst>
                <a:path w="5938" h="7497" extrusionOk="0">
                  <a:moveTo>
                    <a:pt x="222" y="1"/>
                  </a:moveTo>
                  <a:cubicBezTo>
                    <a:pt x="100" y="1"/>
                    <a:pt x="0" y="100"/>
                    <a:pt x="0" y="222"/>
                  </a:cubicBezTo>
                  <a:lnTo>
                    <a:pt x="0" y="7275"/>
                  </a:lnTo>
                  <a:cubicBezTo>
                    <a:pt x="0" y="7397"/>
                    <a:pt x="100" y="7497"/>
                    <a:pt x="222" y="7497"/>
                  </a:cubicBezTo>
                  <a:lnTo>
                    <a:pt x="5716" y="7497"/>
                  </a:lnTo>
                  <a:cubicBezTo>
                    <a:pt x="5839" y="7497"/>
                    <a:pt x="5938" y="7397"/>
                    <a:pt x="5938" y="7275"/>
                  </a:cubicBezTo>
                  <a:lnTo>
                    <a:pt x="5938" y="222"/>
                  </a:lnTo>
                  <a:cubicBezTo>
                    <a:pt x="5938" y="100"/>
                    <a:pt x="5839" y="1"/>
                    <a:pt x="5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2415524" y="1537008"/>
              <a:ext cx="20520" cy="266181"/>
            </a:xfrm>
            <a:custGeom>
              <a:avLst/>
              <a:gdLst/>
              <a:ahLst/>
              <a:cxnLst/>
              <a:rect l="l" t="t" r="r" b="b"/>
              <a:pathLst>
                <a:path w="578" h="7497" extrusionOk="0">
                  <a:moveTo>
                    <a:pt x="1" y="0"/>
                  </a:moveTo>
                  <a:cubicBezTo>
                    <a:pt x="123" y="0"/>
                    <a:pt x="222" y="100"/>
                    <a:pt x="222" y="222"/>
                  </a:cubicBezTo>
                  <a:lnTo>
                    <a:pt x="222" y="7275"/>
                  </a:lnTo>
                  <a:cubicBezTo>
                    <a:pt x="222" y="7397"/>
                    <a:pt x="123" y="7496"/>
                    <a:pt x="1" y="7496"/>
                  </a:cubicBezTo>
                  <a:lnTo>
                    <a:pt x="356" y="7496"/>
                  </a:lnTo>
                  <a:cubicBezTo>
                    <a:pt x="479" y="7496"/>
                    <a:pt x="578" y="7397"/>
                    <a:pt x="578" y="7275"/>
                  </a:cubicBezTo>
                  <a:lnTo>
                    <a:pt x="578" y="222"/>
                  </a:lnTo>
                  <a:cubicBezTo>
                    <a:pt x="578" y="100"/>
                    <a:pt x="479" y="0"/>
                    <a:pt x="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9"/>
            <p:cNvSpPr/>
            <p:nvPr/>
          </p:nvSpPr>
          <p:spPr>
            <a:xfrm>
              <a:off x="2316540" y="1817488"/>
              <a:ext cx="28118" cy="9657"/>
            </a:xfrm>
            <a:custGeom>
              <a:avLst/>
              <a:gdLst/>
              <a:ahLst/>
              <a:cxnLst/>
              <a:rect l="l" t="t" r="r" b="b"/>
              <a:pathLst>
                <a:path w="792" h="272" extrusionOk="0">
                  <a:moveTo>
                    <a:pt x="135" y="1"/>
                  </a:moveTo>
                  <a:cubicBezTo>
                    <a:pt x="62" y="1"/>
                    <a:pt x="0" y="62"/>
                    <a:pt x="0" y="136"/>
                  </a:cubicBezTo>
                  <a:cubicBezTo>
                    <a:pt x="0" y="209"/>
                    <a:pt x="62" y="271"/>
                    <a:pt x="135" y="271"/>
                  </a:cubicBezTo>
                  <a:lnTo>
                    <a:pt x="658" y="271"/>
                  </a:lnTo>
                  <a:cubicBezTo>
                    <a:pt x="731" y="271"/>
                    <a:pt x="791" y="209"/>
                    <a:pt x="791" y="136"/>
                  </a:cubicBezTo>
                  <a:cubicBezTo>
                    <a:pt x="791" y="62"/>
                    <a:pt x="731" y="1"/>
                    <a:pt x="6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9"/>
            <p:cNvSpPr/>
            <p:nvPr/>
          </p:nvSpPr>
          <p:spPr>
            <a:xfrm>
              <a:off x="2153897" y="1575991"/>
              <a:ext cx="181311" cy="132434"/>
            </a:xfrm>
            <a:custGeom>
              <a:avLst/>
              <a:gdLst/>
              <a:ahLst/>
              <a:cxnLst/>
              <a:rect l="l" t="t" r="r" b="b"/>
              <a:pathLst>
                <a:path w="5107" h="3730" extrusionOk="0">
                  <a:moveTo>
                    <a:pt x="2553" y="0"/>
                  </a:moveTo>
                  <a:cubicBezTo>
                    <a:pt x="2524" y="0"/>
                    <a:pt x="2494" y="10"/>
                    <a:pt x="2470" y="31"/>
                  </a:cubicBezTo>
                  <a:lnTo>
                    <a:pt x="1" y="2067"/>
                  </a:lnTo>
                  <a:lnTo>
                    <a:pt x="2470" y="3700"/>
                  </a:lnTo>
                  <a:cubicBezTo>
                    <a:pt x="2494" y="3719"/>
                    <a:pt x="2524" y="3729"/>
                    <a:pt x="2553" y="3729"/>
                  </a:cubicBezTo>
                  <a:cubicBezTo>
                    <a:pt x="2583" y="3729"/>
                    <a:pt x="2612" y="3719"/>
                    <a:pt x="2637" y="3700"/>
                  </a:cubicBezTo>
                  <a:lnTo>
                    <a:pt x="5106" y="2067"/>
                  </a:lnTo>
                  <a:lnTo>
                    <a:pt x="2637" y="31"/>
                  </a:lnTo>
                  <a:cubicBezTo>
                    <a:pt x="2612" y="10"/>
                    <a:pt x="2583" y="0"/>
                    <a:pt x="2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2233497" y="1575920"/>
              <a:ext cx="101644" cy="80880"/>
            </a:xfrm>
            <a:custGeom>
              <a:avLst/>
              <a:gdLst/>
              <a:ahLst/>
              <a:cxnLst/>
              <a:rect l="l" t="t" r="r" b="b"/>
              <a:pathLst>
                <a:path w="2863" h="2278" extrusionOk="0">
                  <a:moveTo>
                    <a:pt x="309" y="1"/>
                  </a:moveTo>
                  <a:cubicBezTo>
                    <a:pt x="280" y="1"/>
                    <a:pt x="250" y="11"/>
                    <a:pt x="227" y="31"/>
                  </a:cubicBezTo>
                  <a:lnTo>
                    <a:pt x="1" y="218"/>
                  </a:lnTo>
                  <a:cubicBezTo>
                    <a:pt x="32" y="218"/>
                    <a:pt x="64" y="227"/>
                    <a:pt x="90" y="248"/>
                  </a:cubicBezTo>
                  <a:lnTo>
                    <a:pt x="2548" y="2277"/>
                  </a:lnTo>
                  <a:lnTo>
                    <a:pt x="2863" y="2069"/>
                  </a:lnTo>
                  <a:lnTo>
                    <a:pt x="393" y="31"/>
                  </a:lnTo>
                  <a:cubicBezTo>
                    <a:pt x="369" y="11"/>
                    <a:pt x="339" y="1"/>
                    <a:pt x="3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2182300" y="1601163"/>
              <a:ext cx="124436" cy="116243"/>
            </a:xfrm>
            <a:custGeom>
              <a:avLst/>
              <a:gdLst/>
              <a:ahLst/>
              <a:cxnLst/>
              <a:rect l="l" t="t" r="r" b="b"/>
              <a:pathLst>
                <a:path w="3505" h="3274" extrusionOk="0">
                  <a:moveTo>
                    <a:pt x="96" y="1"/>
                  </a:moveTo>
                  <a:cubicBezTo>
                    <a:pt x="44" y="1"/>
                    <a:pt x="1" y="44"/>
                    <a:pt x="1" y="97"/>
                  </a:cubicBezTo>
                  <a:lnTo>
                    <a:pt x="1" y="2141"/>
                  </a:lnTo>
                  <a:lnTo>
                    <a:pt x="1684" y="3253"/>
                  </a:lnTo>
                  <a:cubicBezTo>
                    <a:pt x="1705" y="3267"/>
                    <a:pt x="1729" y="3273"/>
                    <a:pt x="1753" y="3273"/>
                  </a:cubicBezTo>
                  <a:cubicBezTo>
                    <a:pt x="1776" y="3273"/>
                    <a:pt x="1800" y="3267"/>
                    <a:pt x="1821" y="3253"/>
                  </a:cubicBezTo>
                  <a:lnTo>
                    <a:pt x="3505" y="2141"/>
                  </a:lnTo>
                  <a:lnTo>
                    <a:pt x="3505" y="97"/>
                  </a:lnTo>
                  <a:cubicBezTo>
                    <a:pt x="3505" y="44"/>
                    <a:pt x="3462" y="1"/>
                    <a:pt x="3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2289699" y="1601163"/>
              <a:ext cx="17041" cy="76016"/>
            </a:xfrm>
            <a:custGeom>
              <a:avLst/>
              <a:gdLst/>
              <a:ahLst/>
              <a:cxnLst/>
              <a:rect l="l" t="t" r="r" b="b"/>
              <a:pathLst>
                <a:path w="480" h="2141" extrusionOk="0">
                  <a:moveTo>
                    <a:pt x="1" y="1"/>
                  </a:moveTo>
                  <a:cubicBezTo>
                    <a:pt x="54" y="1"/>
                    <a:pt x="97" y="44"/>
                    <a:pt x="97" y="97"/>
                  </a:cubicBezTo>
                  <a:lnTo>
                    <a:pt x="97" y="2141"/>
                  </a:lnTo>
                  <a:lnTo>
                    <a:pt x="480" y="1886"/>
                  </a:lnTo>
                  <a:lnTo>
                    <a:pt x="480" y="97"/>
                  </a:lnTo>
                  <a:cubicBezTo>
                    <a:pt x="480" y="44"/>
                    <a:pt x="437" y="1"/>
                    <a:pt x="3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2205413" y="1624170"/>
              <a:ext cx="78177" cy="9622"/>
            </a:xfrm>
            <a:custGeom>
              <a:avLst/>
              <a:gdLst/>
              <a:ahLst/>
              <a:cxnLst/>
              <a:rect l="l" t="t" r="r" b="b"/>
              <a:pathLst>
                <a:path w="2202" h="271" extrusionOk="0">
                  <a:moveTo>
                    <a:pt x="135" y="0"/>
                  </a:moveTo>
                  <a:cubicBezTo>
                    <a:pt x="62" y="0"/>
                    <a:pt x="0" y="62"/>
                    <a:pt x="0" y="136"/>
                  </a:cubicBezTo>
                  <a:cubicBezTo>
                    <a:pt x="0" y="209"/>
                    <a:pt x="62" y="271"/>
                    <a:pt x="135" y="271"/>
                  </a:cubicBezTo>
                  <a:lnTo>
                    <a:pt x="2068" y="271"/>
                  </a:lnTo>
                  <a:cubicBezTo>
                    <a:pt x="2141" y="271"/>
                    <a:pt x="2202" y="212"/>
                    <a:pt x="2202" y="136"/>
                  </a:cubicBezTo>
                  <a:cubicBezTo>
                    <a:pt x="2202" y="62"/>
                    <a:pt x="2141" y="0"/>
                    <a:pt x="20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2205413" y="1644549"/>
              <a:ext cx="78177" cy="9622"/>
            </a:xfrm>
            <a:custGeom>
              <a:avLst/>
              <a:gdLst/>
              <a:ahLst/>
              <a:cxnLst/>
              <a:rect l="l" t="t" r="r" b="b"/>
              <a:pathLst>
                <a:path w="2202" h="271" extrusionOk="0">
                  <a:moveTo>
                    <a:pt x="135" y="0"/>
                  </a:moveTo>
                  <a:cubicBezTo>
                    <a:pt x="62" y="0"/>
                    <a:pt x="0" y="62"/>
                    <a:pt x="0" y="136"/>
                  </a:cubicBezTo>
                  <a:cubicBezTo>
                    <a:pt x="0" y="209"/>
                    <a:pt x="62" y="271"/>
                    <a:pt x="135" y="271"/>
                  </a:cubicBezTo>
                  <a:lnTo>
                    <a:pt x="2068" y="271"/>
                  </a:lnTo>
                  <a:cubicBezTo>
                    <a:pt x="2141" y="271"/>
                    <a:pt x="2202" y="211"/>
                    <a:pt x="2202" y="136"/>
                  </a:cubicBezTo>
                  <a:cubicBezTo>
                    <a:pt x="2202" y="62"/>
                    <a:pt x="2141" y="0"/>
                    <a:pt x="20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9"/>
            <p:cNvSpPr/>
            <p:nvPr/>
          </p:nvSpPr>
          <p:spPr>
            <a:xfrm>
              <a:off x="2221070" y="1664928"/>
              <a:ext cx="46863" cy="9586"/>
            </a:xfrm>
            <a:custGeom>
              <a:avLst/>
              <a:gdLst/>
              <a:ahLst/>
              <a:cxnLst/>
              <a:rect l="l" t="t" r="r" b="b"/>
              <a:pathLst>
                <a:path w="1320" h="270" extrusionOk="0">
                  <a:moveTo>
                    <a:pt x="135" y="1"/>
                  </a:moveTo>
                  <a:cubicBezTo>
                    <a:pt x="61" y="1"/>
                    <a:pt x="1" y="61"/>
                    <a:pt x="1" y="136"/>
                  </a:cubicBezTo>
                  <a:cubicBezTo>
                    <a:pt x="1" y="209"/>
                    <a:pt x="61" y="270"/>
                    <a:pt x="135" y="270"/>
                  </a:cubicBezTo>
                  <a:lnTo>
                    <a:pt x="1184" y="270"/>
                  </a:lnTo>
                  <a:cubicBezTo>
                    <a:pt x="1260" y="270"/>
                    <a:pt x="1319" y="211"/>
                    <a:pt x="1319" y="136"/>
                  </a:cubicBezTo>
                  <a:cubicBezTo>
                    <a:pt x="1319" y="61"/>
                    <a:pt x="1257" y="1"/>
                    <a:pt x="118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9"/>
            <p:cNvSpPr/>
            <p:nvPr/>
          </p:nvSpPr>
          <p:spPr>
            <a:xfrm>
              <a:off x="2330209" y="1610891"/>
              <a:ext cx="9834" cy="9870"/>
            </a:xfrm>
            <a:custGeom>
              <a:avLst/>
              <a:gdLst/>
              <a:ahLst/>
              <a:cxnLst/>
              <a:rect l="l" t="t" r="r" b="b"/>
              <a:pathLst>
                <a:path w="277" h="278" extrusionOk="0">
                  <a:moveTo>
                    <a:pt x="139" y="0"/>
                  </a:moveTo>
                  <a:cubicBezTo>
                    <a:pt x="63" y="0"/>
                    <a:pt x="1" y="62"/>
                    <a:pt x="1" y="138"/>
                  </a:cubicBezTo>
                  <a:cubicBezTo>
                    <a:pt x="1" y="216"/>
                    <a:pt x="63" y="278"/>
                    <a:pt x="139" y="278"/>
                  </a:cubicBezTo>
                  <a:cubicBezTo>
                    <a:pt x="215" y="278"/>
                    <a:pt x="277" y="216"/>
                    <a:pt x="277" y="138"/>
                  </a:cubicBezTo>
                  <a:cubicBezTo>
                    <a:pt x="277" y="62"/>
                    <a:pt x="215"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9"/>
            <p:cNvSpPr/>
            <p:nvPr/>
          </p:nvSpPr>
          <p:spPr>
            <a:xfrm>
              <a:off x="2327865" y="1570275"/>
              <a:ext cx="56342" cy="53329"/>
            </a:xfrm>
            <a:custGeom>
              <a:avLst/>
              <a:gdLst/>
              <a:ahLst/>
              <a:cxnLst/>
              <a:rect l="l" t="t" r="r" b="b"/>
              <a:pathLst>
                <a:path w="1587" h="1502" extrusionOk="0">
                  <a:moveTo>
                    <a:pt x="426" y="0"/>
                  </a:moveTo>
                  <a:cubicBezTo>
                    <a:pt x="321" y="0"/>
                    <a:pt x="215" y="16"/>
                    <a:pt x="111" y="48"/>
                  </a:cubicBezTo>
                  <a:cubicBezTo>
                    <a:pt x="39" y="69"/>
                    <a:pt x="0" y="144"/>
                    <a:pt x="22" y="216"/>
                  </a:cubicBezTo>
                  <a:cubicBezTo>
                    <a:pt x="40" y="275"/>
                    <a:pt x="93" y="312"/>
                    <a:pt x="151" y="312"/>
                  </a:cubicBezTo>
                  <a:cubicBezTo>
                    <a:pt x="164" y="312"/>
                    <a:pt x="177" y="311"/>
                    <a:pt x="190" y="307"/>
                  </a:cubicBezTo>
                  <a:cubicBezTo>
                    <a:pt x="269" y="282"/>
                    <a:pt x="349" y="271"/>
                    <a:pt x="428" y="271"/>
                  </a:cubicBezTo>
                  <a:cubicBezTo>
                    <a:pt x="642" y="271"/>
                    <a:pt x="851" y="355"/>
                    <a:pt x="1008" y="512"/>
                  </a:cubicBezTo>
                  <a:cubicBezTo>
                    <a:pt x="1219" y="725"/>
                    <a:pt x="1298" y="1039"/>
                    <a:pt x="1212" y="1328"/>
                  </a:cubicBezTo>
                  <a:cubicBezTo>
                    <a:pt x="1191" y="1399"/>
                    <a:pt x="1231" y="1474"/>
                    <a:pt x="1303" y="1495"/>
                  </a:cubicBezTo>
                  <a:cubicBezTo>
                    <a:pt x="1317" y="1500"/>
                    <a:pt x="1329" y="1501"/>
                    <a:pt x="1342" y="1501"/>
                  </a:cubicBezTo>
                  <a:cubicBezTo>
                    <a:pt x="1401" y="1501"/>
                    <a:pt x="1455" y="1464"/>
                    <a:pt x="1471" y="1407"/>
                  </a:cubicBezTo>
                  <a:cubicBezTo>
                    <a:pt x="1586" y="1022"/>
                    <a:pt x="1483" y="607"/>
                    <a:pt x="1198" y="322"/>
                  </a:cubicBezTo>
                  <a:cubicBezTo>
                    <a:pt x="989" y="113"/>
                    <a:pt x="710" y="0"/>
                    <a:pt x="4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2336564" y="1592855"/>
              <a:ext cx="23574" cy="22084"/>
            </a:xfrm>
            <a:custGeom>
              <a:avLst/>
              <a:gdLst/>
              <a:ahLst/>
              <a:cxnLst/>
              <a:rect l="l" t="t" r="r" b="b"/>
              <a:pathLst>
                <a:path w="664" h="622" extrusionOk="0">
                  <a:moveTo>
                    <a:pt x="228" y="0"/>
                  </a:moveTo>
                  <a:cubicBezTo>
                    <a:pt x="189" y="0"/>
                    <a:pt x="149" y="6"/>
                    <a:pt x="111" y="17"/>
                  </a:cubicBezTo>
                  <a:cubicBezTo>
                    <a:pt x="39" y="39"/>
                    <a:pt x="0" y="115"/>
                    <a:pt x="22" y="187"/>
                  </a:cubicBezTo>
                  <a:cubicBezTo>
                    <a:pt x="39" y="246"/>
                    <a:pt x="92" y="282"/>
                    <a:pt x="150" y="282"/>
                  </a:cubicBezTo>
                  <a:cubicBezTo>
                    <a:pt x="163" y="282"/>
                    <a:pt x="177" y="280"/>
                    <a:pt x="190" y="276"/>
                  </a:cubicBezTo>
                  <a:cubicBezTo>
                    <a:pt x="203" y="273"/>
                    <a:pt x="216" y="271"/>
                    <a:pt x="228" y="271"/>
                  </a:cubicBezTo>
                  <a:cubicBezTo>
                    <a:pt x="265" y="271"/>
                    <a:pt x="300" y="286"/>
                    <a:pt x="327" y="312"/>
                  </a:cubicBezTo>
                  <a:cubicBezTo>
                    <a:pt x="363" y="348"/>
                    <a:pt x="376" y="400"/>
                    <a:pt x="361" y="449"/>
                  </a:cubicBezTo>
                  <a:cubicBezTo>
                    <a:pt x="340" y="520"/>
                    <a:pt x="379" y="594"/>
                    <a:pt x="451" y="616"/>
                  </a:cubicBezTo>
                  <a:cubicBezTo>
                    <a:pt x="465" y="620"/>
                    <a:pt x="478" y="622"/>
                    <a:pt x="491" y="622"/>
                  </a:cubicBezTo>
                  <a:cubicBezTo>
                    <a:pt x="548" y="622"/>
                    <a:pt x="602" y="584"/>
                    <a:pt x="620" y="524"/>
                  </a:cubicBezTo>
                  <a:cubicBezTo>
                    <a:pt x="663" y="380"/>
                    <a:pt x="623" y="226"/>
                    <a:pt x="518" y="120"/>
                  </a:cubicBezTo>
                  <a:cubicBezTo>
                    <a:pt x="440" y="43"/>
                    <a:pt x="335" y="0"/>
                    <a:pt x="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9"/>
            <p:cNvSpPr/>
            <p:nvPr/>
          </p:nvSpPr>
          <p:spPr>
            <a:xfrm>
              <a:off x="2153791" y="1649413"/>
              <a:ext cx="181311" cy="131333"/>
            </a:xfrm>
            <a:custGeom>
              <a:avLst/>
              <a:gdLst/>
              <a:ahLst/>
              <a:cxnLst/>
              <a:rect l="l" t="t" r="r" b="b"/>
              <a:pathLst>
                <a:path w="5107" h="3699" extrusionOk="0">
                  <a:moveTo>
                    <a:pt x="1" y="0"/>
                  </a:moveTo>
                  <a:lnTo>
                    <a:pt x="1" y="3547"/>
                  </a:lnTo>
                  <a:cubicBezTo>
                    <a:pt x="1" y="3631"/>
                    <a:pt x="70" y="3698"/>
                    <a:pt x="152" y="3698"/>
                  </a:cubicBezTo>
                  <a:lnTo>
                    <a:pt x="4955" y="3698"/>
                  </a:lnTo>
                  <a:cubicBezTo>
                    <a:pt x="5037" y="3698"/>
                    <a:pt x="5106" y="3631"/>
                    <a:pt x="5106" y="3547"/>
                  </a:cubicBezTo>
                  <a:lnTo>
                    <a:pt x="5106" y="0"/>
                  </a:lnTo>
                  <a:lnTo>
                    <a:pt x="2620" y="1642"/>
                  </a:lnTo>
                  <a:cubicBezTo>
                    <a:pt x="2601" y="1656"/>
                    <a:pt x="2578" y="1663"/>
                    <a:pt x="2555" y="1663"/>
                  </a:cubicBezTo>
                  <a:cubicBezTo>
                    <a:pt x="2532" y="1663"/>
                    <a:pt x="2508" y="1656"/>
                    <a:pt x="2487" y="164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9"/>
            <p:cNvSpPr/>
            <p:nvPr/>
          </p:nvSpPr>
          <p:spPr>
            <a:xfrm>
              <a:off x="2316611" y="1649342"/>
              <a:ext cx="18532" cy="131369"/>
            </a:xfrm>
            <a:custGeom>
              <a:avLst/>
              <a:gdLst/>
              <a:ahLst/>
              <a:cxnLst/>
              <a:rect l="l" t="t" r="r" b="b"/>
              <a:pathLst>
                <a:path w="522" h="3700" extrusionOk="0">
                  <a:moveTo>
                    <a:pt x="522" y="1"/>
                  </a:moveTo>
                  <a:lnTo>
                    <a:pt x="152" y="245"/>
                  </a:lnTo>
                  <a:lnTo>
                    <a:pt x="152" y="3548"/>
                  </a:lnTo>
                  <a:cubicBezTo>
                    <a:pt x="152" y="3630"/>
                    <a:pt x="83" y="3699"/>
                    <a:pt x="1" y="3699"/>
                  </a:cubicBezTo>
                  <a:lnTo>
                    <a:pt x="371" y="3699"/>
                  </a:lnTo>
                  <a:cubicBezTo>
                    <a:pt x="454" y="3699"/>
                    <a:pt x="522" y="3630"/>
                    <a:pt x="522" y="3548"/>
                  </a:cubicBezTo>
                  <a:lnTo>
                    <a:pt x="52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59"/>
          <p:cNvGrpSpPr/>
          <p:nvPr/>
        </p:nvGrpSpPr>
        <p:grpSpPr>
          <a:xfrm>
            <a:off x="1495375" y="1515173"/>
            <a:ext cx="327024" cy="325393"/>
            <a:chOff x="1495375" y="1515173"/>
            <a:chExt cx="327024" cy="325393"/>
          </a:xfrm>
        </p:grpSpPr>
        <p:sp>
          <p:nvSpPr>
            <p:cNvPr id="5194" name="Google Shape;5194;p59"/>
            <p:cNvSpPr/>
            <p:nvPr/>
          </p:nvSpPr>
          <p:spPr>
            <a:xfrm>
              <a:off x="1495375" y="1561541"/>
              <a:ext cx="327014" cy="208130"/>
            </a:xfrm>
            <a:custGeom>
              <a:avLst/>
              <a:gdLst/>
              <a:ahLst/>
              <a:cxnLst/>
              <a:rect l="l" t="t" r="r" b="b"/>
              <a:pathLst>
                <a:path w="9211" h="5862" extrusionOk="0">
                  <a:moveTo>
                    <a:pt x="339" y="0"/>
                  </a:moveTo>
                  <a:cubicBezTo>
                    <a:pt x="152" y="0"/>
                    <a:pt x="1" y="151"/>
                    <a:pt x="1" y="338"/>
                  </a:cubicBezTo>
                  <a:lnTo>
                    <a:pt x="1" y="5522"/>
                  </a:lnTo>
                  <a:cubicBezTo>
                    <a:pt x="1" y="5710"/>
                    <a:pt x="152" y="5861"/>
                    <a:pt x="339" y="5861"/>
                  </a:cubicBezTo>
                  <a:lnTo>
                    <a:pt x="8873" y="5861"/>
                  </a:lnTo>
                  <a:cubicBezTo>
                    <a:pt x="9060" y="5861"/>
                    <a:pt x="9211" y="5710"/>
                    <a:pt x="9211" y="5522"/>
                  </a:cubicBezTo>
                  <a:lnTo>
                    <a:pt x="9211" y="338"/>
                  </a:lnTo>
                  <a:cubicBezTo>
                    <a:pt x="9211" y="151"/>
                    <a:pt x="9060" y="0"/>
                    <a:pt x="8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9"/>
            <p:cNvSpPr/>
            <p:nvPr/>
          </p:nvSpPr>
          <p:spPr>
            <a:xfrm>
              <a:off x="1797192" y="1561541"/>
              <a:ext cx="25207" cy="213598"/>
            </a:xfrm>
            <a:custGeom>
              <a:avLst/>
              <a:gdLst/>
              <a:ahLst/>
              <a:cxnLst/>
              <a:rect l="l" t="t" r="r" b="b"/>
              <a:pathLst>
                <a:path w="710" h="6016" extrusionOk="0">
                  <a:moveTo>
                    <a:pt x="0" y="0"/>
                  </a:moveTo>
                  <a:cubicBezTo>
                    <a:pt x="187" y="0"/>
                    <a:pt x="338" y="151"/>
                    <a:pt x="338" y="338"/>
                  </a:cubicBezTo>
                  <a:lnTo>
                    <a:pt x="338" y="5677"/>
                  </a:lnTo>
                  <a:cubicBezTo>
                    <a:pt x="338" y="5864"/>
                    <a:pt x="187" y="6015"/>
                    <a:pt x="0" y="6015"/>
                  </a:cubicBezTo>
                  <a:lnTo>
                    <a:pt x="372" y="6015"/>
                  </a:lnTo>
                  <a:cubicBezTo>
                    <a:pt x="559" y="6015"/>
                    <a:pt x="710" y="5864"/>
                    <a:pt x="710" y="5677"/>
                  </a:cubicBezTo>
                  <a:lnTo>
                    <a:pt x="710" y="340"/>
                  </a:lnTo>
                  <a:cubicBezTo>
                    <a:pt x="710" y="153"/>
                    <a:pt x="559"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9"/>
            <p:cNvSpPr/>
            <p:nvPr/>
          </p:nvSpPr>
          <p:spPr>
            <a:xfrm>
              <a:off x="1627626" y="1773818"/>
              <a:ext cx="62520" cy="40582"/>
            </a:xfrm>
            <a:custGeom>
              <a:avLst/>
              <a:gdLst/>
              <a:ahLst/>
              <a:cxnLst/>
              <a:rect l="l" t="t" r="r" b="b"/>
              <a:pathLst>
                <a:path w="1761" h="1143" extrusionOk="0">
                  <a:moveTo>
                    <a:pt x="150" y="0"/>
                  </a:moveTo>
                  <a:cubicBezTo>
                    <a:pt x="150" y="0"/>
                    <a:pt x="99" y="740"/>
                    <a:pt x="0" y="1143"/>
                  </a:cubicBezTo>
                  <a:lnTo>
                    <a:pt x="1760" y="1143"/>
                  </a:lnTo>
                  <a:cubicBezTo>
                    <a:pt x="1661" y="740"/>
                    <a:pt x="1613" y="0"/>
                    <a:pt x="16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1670870" y="1773818"/>
              <a:ext cx="19278" cy="40582"/>
            </a:xfrm>
            <a:custGeom>
              <a:avLst/>
              <a:gdLst/>
              <a:ahLst/>
              <a:cxnLst/>
              <a:rect l="l" t="t" r="r" b="b"/>
              <a:pathLst>
                <a:path w="543" h="1143" extrusionOk="0">
                  <a:moveTo>
                    <a:pt x="1" y="0"/>
                  </a:moveTo>
                  <a:cubicBezTo>
                    <a:pt x="1" y="0"/>
                    <a:pt x="51" y="740"/>
                    <a:pt x="151" y="1143"/>
                  </a:cubicBezTo>
                  <a:lnTo>
                    <a:pt x="542" y="1143"/>
                  </a:lnTo>
                  <a:cubicBezTo>
                    <a:pt x="443" y="740"/>
                    <a:pt x="395" y="0"/>
                    <a:pt x="3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1495375" y="1740090"/>
              <a:ext cx="327014" cy="35079"/>
            </a:xfrm>
            <a:custGeom>
              <a:avLst/>
              <a:gdLst/>
              <a:ahLst/>
              <a:cxnLst/>
              <a:rect l="l" t="t" r="r" b="b"/>
              <a:pathLst>
                <a:path w="9211" h="988" extrusionOk="0">
                  <a:moveTo>
                    <a:pt x="1" y="0"/>
                  </a:moveTo>
                  <a:lnTo>
                    <a:pt x="1" y="649"/>
                  </a:lnTo>
                  <a:cubicBezTo>
                    <a:pt x="1" y="837"/>
                    <a:pt x="152" y="988"/>
                    <a:pt x="339" y="988"/>
                  </a:cubicBezTo>
                  <a:lnTo>
                    <a:pt x="8873" y="988"/>
                  </a:lnTo>
                  <a:cubicBezTo>
                    <a:pt x="9060" y="988"/>
                    <a:pt x="9211" y="837"/>
                    <a:pt x="9211" y="649"/>
                  </a:cubicBezTo>
                  <a:lnTo>
                    <a:pt x="92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1797192" y="1740090"/>
              <a:ext cx="25207" cy="35079"/>
            </a:xfrm>
            <a:custGeom>
              <a:avLst/>
              <a:gdLst/>
              <a:ahLst/>
              <a:cxnLst/>
              <a:rect l="l" t="t" r="r" b="b"/>
              <a:pathLst>
                <a:path w="710" h="988" extrusionOk="0">
                  <a:moveTo>
                    <a:pt x="338" y="0"/>
                  </a:moveTo>
                  <a:lnTo>
                    <a:pt x="338" y="649"/>
                  </a:lnTo>
                  <a:cubicBezTo>
                    <a:pt x="338" y="837"/>
                    <a:pt x="187" y="988"/>
                    <a:pt x="0" y="988"/>
                  </a:cubicBezTo>
                  <a:lnTo>
                    <a:pt x="372" y="988"/>
                  </a:lnTo>
                  <a:cubicBezTo>
                    <a:pt x="559" y="988"/>
                    <a:pt x="710" y="837"/>
                    <a:pt x="710" y="649"/>
                  </a:cubicBezTo>
                  <a:lnTo>
                    <a:pt x="71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1560844" y="1813050"/>
              <a:ext cx="196222" cy="27516"/>
            </a:xfrm>
            <a:custGeom>
              <a:avLst/>
              <a:gdLst/>
              <a:ahLst/>
              <a:cxnLst/>
              <a:rect l="l" t="t" r="r" b="b"/>
              <a:pathLst>
                <a:path w="5527" h="775" extrusionOk="0">
                  <a:moveTo>
                    <a:pt x="589" y="0"/>
                  </a:moveTo>
                  <a:cubicBezTo>
                    <a:pt x="264" y="0"/>
                    <a:pt x="0" y="264"/>
                    <a:pt x="0" y="587"/>
                  </a:cubicBezTo>
                  <a:lnTo>
                    <a:pt x="0" y="775"/>
                  </a:lnTo>
                  <a:lnTo>
                    <a:pt x="5526" y="775"/>
                  </a:lnTo>
                  <a:lnTo>
                    <a:pt x="5526" y="587"/>
                  </a:lnTo>
                  <a:cubicBezTo>
                    <a:pt x="5526" y="262"/>
                    <a:pt x="5261" y="0"/>
                    <a:pt x="4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1722066" y="1813050"/>
              <a:ext cx="34934" cy="27516"/>
            </a:xfrm>
            <a:custGeom>
              <a:avLst/>
              <a:gdLst/>
              <a:ahLst/>
              <a:cxnLst/>
              <a:rect l="l" t="t" r="r" b="b"/>
              <a:pathLst>
                <a:path w="984" h="775" extrusionOk="0">
                  <a:moveTo>
                    <a:pt x="1" y="0"/>
                  </a:moveTo>
                  <a:cubicBezTo>
                    <a:pt x="328" y="0"/>
                    <a:pt x="589" y="264"/>
                    <a:pt x="589" y="587"/>
                  </a:cubicBezTo>
                  <a:lnTo>
                    <a:pt x="589" y="775"/>
                  </a:lnTo>
                  <a:lnTo>
                    <a:pt x="984" y="775"/>
                  </a:lnTo>
                  <a:lnTo>
                    <a:pt x="984" y="587"/>
                  </a:lnTo>
                  <a:cubicBezTo>
                    <a:pt x="984" y="264"/>
                    <a:pt x="720" y="0"/>
                    <a:pt x="39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1517423" y="1643732"/>
              <a:ext cx="117726" cy="76407"/>
            </a:xfrm>
            <a:custGeom>
              <a:avLst/>
              <a:gdLst/>
              <a:ahLst/>
              <a:cxnLst/>
              <a:rect l="l" t="t" r="r" b="b"/>
              <a:pathLst>
                <a:path w="3316" h="2152" extrusionOk="0">
                  <a:moveTo>
                    <a:pt x="415" y="0"/>
                  </a:moveTo>
                  <a:cubicBezTo>
                    <a:pt x="227" y="416"/>
                    <a:pt x="0" y="903"/>
                    <a:pt x="98" y="1370"/>
                  </a:cubicBezTo>
                  <a:cubicBezTo>
                    <a:pt x="203" y="1875"/>
                    <a:pt x="594" y="2116"/>
                    <a:pt x="1076" y="2152"/>
                  </a:cubicBezTo>
                  <a:lnTo>
                    <a:pt x="2238" y="2152"/>
                  </a:lnTo>
                  <a:cubicBezTo>
                    <a:pt x="2720" y="2116"/>
                    <a:pt x="3113" y="1875"/>
                    <a:pt x="3216" y="1370"/>
                  </a:cubicBezTo>
                  <a:cubicBezTo>
                    <a:pt x="3316" y="903"/>
                    <a:pt x="3088" y="416"/>
                    <a:pt x="2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1591022" y="1643768"/>
              <a:ext cx="44130" cy="76371"/>
            </a:xfrm>
            <a:custGeom>
              <a:avLst/>
              <a:gdLst/>
              <a:ahLst/>
              <a:cxnLst/>
              <a:rect l="l" t="t" r="r" b="b"/>
              <a:pathLst>
                <a:path w="1243" h="2151" extrusionOk="0">
                  <a:moveTo>
                    <a:pt x="445" y="1"/>
                  </a:moveTo>
                  <a:cubicBezTo>
                    <a:pt x="630" y="412"/>
                    <a:pt x="861" y="985"/>
                    <a:pt x="775" y="1401"/>
                  </a:cubicBezTo>
                  <a:cubicBezTo>
                    <a:pt x="684" y="1830"/>
                    <a:pt x="386" y="2067"/>
                    <a:pt x="1" y="2151"/>
                  </a:cubicBezTo>
                  <a:lnTo>
                    <a:pt x="166" y="2151"/>
                  </a:lnTo>
                  <a:cubicBezTo>
                    <a:pt x="648" y="2115"/>
                    <a:pt x="1040" y="1876"/>
                    <a:pt x="1145" y="1369"/>
                  </a:cubicBezTo>
                  <a:cubicBezTo>
                    <a:pt x="1243" y="902"/>
                    <a:pt x="1015" y="415"/>
                    <a:pt x="8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9"/>
            <p:cNvSpPr/>
            <p:nvPr/>
          </p:nvSpPr>
          <p:spPr>
            <a:xfrm>
              <a:off x="1531624" y="1608229"/>
              <a:ext cx="89289" cy="90928"/>
            </a:xfrm>
            <a:custGeom>
              <a:avLst/>
              <a:gdLst/>
              <a:ahLst/>
              <a:cxnLst/>
              <a:rect l="l" t="t" r="r" b="b"/>
              <a:pathLst>
                <a:path w="2515" h="2561" extrusionOk="0">
                  <a:moveTo>
                    <a:pt x="1256" y="0"/>
                  </a:moveTo>
                  <a:lnTo>
                    <a:pt x="0" y="828"/>
                  </a:lnTo>
                  <a:lnTo>
                    <a:pt x="0" y="1303"/>
                  </a:lnTo>
                  <a:cubicBezTo>
                    <a:pt x="0" y="1996"/>
                    <a:pt x="563" y="2560"/>
                    <a:pt x="1256" y="2560"/>
                  </a:cubicBezTo>
                  <a:cubicBezTo>
                    <a:pt x="1951" y="2560"/>
                    <a:pt x="2514" y="1996"/>
                    <a:pt x="2514" y="1303"/>
                  </a:cubicBezTo>
                  <a:lnTo>
                    <a:pt x="2514" y="828"/>
                  </a:lnTo>
                  <a:lnTo>
                    <a:pt x="12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9"/>
            <p:cNvSpPr/>
            <p:nvPr/>
          </p:nvSpPr>
          <p:spPr>
            <a:xfrm>
              <a:off x="1514511" y="1632762"/>
              <a:ext cx="20698" cy="24037"/>
            </a:xfrm>
            <a:custGeom>
              <a:avLst/>
              <a:gdLst/>
              <a:ahLst/>
              <a:cxnLst/>
              <a:rect l="l" t="t" r="r" b="b"/>
              <a:pathLst>
                <a:path w="583" h="677" extrusionOk="0">
                  <a:moveTo>
                    <a:pt x="338" y="0"/>
                  </a:moveTo>
                  <a:cubicBezTo>
                    <a:pt x="151" y="0"/>
                    <a:pt x="0" y="151"/>
                    <a:pt x="0" y="338"/>
                  </a:cubicBezTo>
                  <a:cubicBezTo>
                    <a:pt x="0" y="525"/>
                    <a:pt x="151" y="676"/>
                    <a:pt x="338" y="676"/>
                  </a:cubicBezTo>
                  <a:lnTo>
                    <a:pt x="583" y="676"/>
                  </a:lnTo>
                  <a:lnTo>
                    <a:pt x="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1617046" y="1632762"/>
              <a:ext cx="20982" cy="24037"/>
            </a:xfrm>
            <a:custGeom>
              <a:avLst/>
              <a:gdLst/>
              <a:ahLst/>
              <a:cxnLst/>
              <a:rect l="l" t="t" r="r" b="b"/>
              <a:pathLst>
                <a:path w="591" h="677" extrusionOk="0">
                  <a:moveTo>
                    <a:pt x="0" y="0"/>
                  </a:moveTo>
                  <a:lnTo>
                    <a:pt x="0" y="676"/>
                  </a:lnTo>
                  <a:lnTo>
                    <a:pt x="252" y="676"/>
                  </a:lnTo>
                  <a:cubicBezTo>
                    <a:pt x="439" y="676"/>
                    <a:pt x="590" y="525"/>
                    <a:pt x="590" y="338"/>
                  </a:cubicBezTo>
                  <a:cubicBezTo>
                    <a:pt x="590" y="151"/>
                    <a:pt x="439"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1620881" y="1633117"/>
              <a:ext cx="17148" cy="23682"/>
            </a:xfrm>
            <a:custGeom>
              <a:avLst/>
              <a:gdLst/>
              <a:ahLst/>
              <a:cxnLst/>
              <a:rect l="l" t="t" r="r" b="b"/>
              <a:pathLst>
                <a:path w="483" h="667" extrusionOk="0">
                  <a:moveTo>
                    <a:pt x="230" y="0"/>
                  </a:moveTo>
                  <a:cubicBezTo>
                    <a:pt x="253" y="46"/>
                    <a:pt x="266" y="98"/>
                    <a:pt x="266" y="154"/>
                  </a:cubicBezTo>
                  <a:cubicBezTo>
                    <a:pt x="266" y="315"/>
                    <a:pt x="153" y="452"/>
                    <a:pt x="0" y="485"/>
                  </a:cubicBezTo>
                  <a:lnTo>
                    <a:pt x="0" y="666"/>
                  </a:lnTo>
                  <a:lnTo>
                    <a:pt x="144" y="666"/>
                  </a:lnTo>
                  <a:cubicBezTo>
                    <a:pt x="331" y="666"/>
                    <a:pt x="482" y="515"/>
                    <a:pt x="482" y="328"/>
                  </a:cubicBezTo>
                  <a:cubicBezTo>
                    <a:pt x="482" y="235"/>
                    <a:pt x="445" y="150"/>
                    <a:pt x="383" y="89"/>
                  </a:cubicBezTo>
                  <a:cubicBezTo>
                    <a:pt x="341" y="48"/>
                    <a:pt x="289" y="17"/>
                    <a:pt x="2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1552820" y="1643590"/>
              <a:ext cx="9834" cy="15232"/>
            </a:xfrm>
            <a:custGeom>
              <a:avLst/>
              <a:gdLst/>
              <a:ahLst/>
              <a:cxnLst/>
              <a:rect l="l" t="t" r="r" b="b"/>
              <a:pathLst>
                <a:path w="277" h="429" extrusionOk="0">
                  <a:moveTo>
                    <a:pt x="138" y="0"/>
                  </a:moveTo>
                  <a:cubicBezTo>
                    <a:pt x="62" y="0"/>
                    <a:pt x="0" y="62"/>
                    <a:pt x="0" y="140"/>
                  </a:cubicBezTo>
                  <a:lnTo>
                    <a:pt x="0" y="291"/>
                  </a:lnTo>
                  <a:cubicBezTo>
                    <a:pt x="0" y="366"/>
                    <a:pt x="61" y="429"/>
                    <a:pt x="138" y="429"/>
                  </a:cubicBezTo>
                  <a:cubicBezTo>
                    <a:pt x="216" y="429"/>
                    <a:pt x="277" y="367"/>
                    <a:pt x="277" y="291"/>
                  </a:cubicBezTo>
                  <a:lnTo>
                    <a:pt x="277" y="140"/>
                  </a:lnTo>
                  <a:cubicBezTo>
                    <a:pt x="277" y="63"/>
                    <a:pt x="216"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1591696" y="1643590"/>
              <a:ext cx="9834" cy="15232"/>
            </a:xfrm>
            <a:custGeom>
              <a:avLst/>
              <a:gdLst/>
              <a:ahLst/>
              <a:cxnLst/>
              <a:rect l="l" t="t" r="r" b="b"/>
              <a:pathLst>
                <a:path w="277" h="429" extrusionOk="0">
                  <a:moveTo>
                    <a:pt x="139" y="0"/>
                  </a:moveTo>
                  <a:cubicBezTo>
                    <a:pt x="64" y="0"/>
                    <a:pt x="0" y="62"/>
                    <a:pt x="0" y="140"/>
                  </a:cubicBezTo>
                  <a:lnTo>
                    <a:pt x="0" y="291"/>
                  </a:lnTo>
                  <a:cubicBezTo>
                    <a:pt x="0" y="366"/>
                    <a:pt x="61" y="429"/>
                    <a:pt x="139" y="429"/>
                  </a:cubicBezTo>
                  <a:cubicBezTo>
                    <a:pt x="216" y="429"/>
                    <a:pt x="277" y="367"/>
                    <a:pt x="277" y="291"/>
                  </a:cubicBezTo>
                  <a:lnTo>
                    <a:pt x="277" y="140"/>
                  </a:lnTo>
                  <a:cubicBezTo>
                    <a:pt x="277" y="63"/>
                    <a:pt x="216" y="0"/>
                    <a:pt x="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1702681" y="1663437"/>
              <a:ext cx="105513" cy="9906"/>
            </a:xfrm>
            <a:custGeom>
              <a:avLst/>
              <a:gdLst/>
              <a:ahLst/>
              <a:cxnLst/>
              <a:rect l="l" t="t" r="r" b="b"/>
              <a:pathLst>
                <a:path w="2972" h="279" extrusionOk="0">
                  <a:moveTo>
                    <a:pt x="140" y="1"/>
                  </a:moveTo>
                  <a:cubicBezTo>
                    <a:pt x="63" y="1"/>
                    <a:pt x="0" y="63"/>
                    <a:pt x="0" y="139"/>
                  </a:cubicBezTo>
                  <a:cubicBezTo>
                    <a:pt x="0" y="215"/>
                    <a:pt x="62" y="279"/>
                    <a:pt x="140" y="279"/>
                  </a:cubicBezTo>
                  <a:lnTo>
                    <a:pt x="2833" y="279"/>
                  </a:lnTo>
                  <a:cubicBezTo>
                    <a:pt x="2911" y="279"/>
                    <a:pt x="2972" y="215"/>
                    <a:pt x="2972" y="139"/>
                  </a:cubicBezTo>
                  <a:cubicBezTo>
                    <a:pt x="2972" y="64"/>
                    <a:pt x="2911" y="1"/>
                    <a:pt x="28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9"/>
            <p:cNvSpPr/>
            <p:nvPr/>
          </p:nvSpPr>
          <p:spPr>
            <a:xfrm>
              <a:off x="1646372" y="1663437"/>
              <a:ext cx="43242" cy="9906"/>
            </a:xfrm>
            <a:custGeom>
              <a:avLst/>
              <a:gdLst/>
              <a:ahLst/>
              <a:cxnLst/>
              <a:rect l="l" t="t" r="r" b="b"/>
              <a:pathLst>
                <a:path w="1218" h="279" extrusionOk="0">
                  <a:moveTo>
                    <a:pt x="138" y="1"/>
                  </a:moveTo>
                  <a:cubicBezTo>
                    <a:pt x="64" y="1"/>
                    <a:pt x="0" y="63"/>
                    <a:pt x="0" y="139"/>
                  </a:cubicBezTo>
                  <a:cubicBezTo>
                    <a:pt x="0" y="215"/>
                    <a:pt x="61" y="279"/>
                    <a:pt x="138" y="279"/>
                  </a:cubicBezTo>
                  <a:lnTo>
                    <a:pt x="1079" y="279"/>
                  </a:lnTo>
                  <a:cubicBezTo>
                    <a:pt x="1157" y="279"/>
                    <a:pt x="1218" y="215"/>
                    <a:pt x="1218" y="139"/>
                  </a:cubicBezTo>
                  <a:cubicBezTo>
                    <a:pt x="1218" y="64"/>
                    <a:pt x="1157" y="1"/>
                    <a:pt x="10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9"/>
            <p:cNvSpPr/>
            <p:nvPr/>
          </p:nvSpPr>
          <p:spPr>
            <a:xfrm>
              <a:off x="1778801" y="1685414"/>
              <a:ext cx="29396" cy="9906"/>
            </a:xfrm>
            <a:custGeom>
              <a:avLst/>
              <a:gdLst/>
              <a:ahLst/>
              <a:cxnLst/>
              <a:rect l="l" t="t" r="r" b="b"/>
              <a:pathLst>
                <a:path w="828" h="279" extrusionOk="0">
                  <a:moveTo>
                    <a:pt x="140" y="1"/>
                  </a:moveTo>
                  <a:cubicBezTo>
                    <a:pt x="64" y="1"/>
                    <a:pt x="0" y="63"/>
                    <a:pt x="0" y="139"/>
                  </a:cubicBezTo>
                  <a:cubicBezTo>
                    <a:pt x="0" y="215"/>
                    <a:pt x="62" y="278"/>
                    <a:pt x="140" y="278"/>
                  </a:cubicBezTo>
                  <a:lnTo>
                    <a:pt x="689" y="278"/>
                  </a:lnTo>
                  <a:cubicBezTo>
                    <a:pt x="767" y="278"/>
                    <a:pt x="828" y="217"/>
                    <a:pt x="828" y="139"/>
                  </a:cubicBezTo>
                  <a:cubicBezTo>
                    <a:pt x="828" y="64"/>
                    <a:pt x="767" y="1"/>
                    <a:pt x="6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9"/>
            <p:cNvSpPr/>
            <p:nvPr/>
          </p:nvSpPr>
          <p:spPr>
            <a:xfrm>
              <a:off x="1646372" y="1685414"/>
              <a:ext cx="119253" cy="9906"/>
            </a:xfrm>
            <a:custGeom>
              <a:avLst/>
              <a:gdLst/>
              <a:ahLst/>
              <a:cxnLst/>
              <a:rect l="l" t="t" r="r" b="b"/>
              <a:pathLst>
                <a:path w="3359" h="279" extrusionOk="0">
                  <a:moveTo>
                    <a:pt x="138" y="1"/>
                  </a:moveTo>
                  <a:cubicBezTo>
                    <a:pt x="64" y="1"/>
                    <a:pt x="0" y="63"/>
                    <a:pt x="0" y="139"/>
                  </a:cubicBezTo>
                  <a:cubicBezTo>
                    <a:pt x="0" y="215"/>
                    <a:pt x="61" y="278"/>
                    <a:pt x="138" y="278"/>
                  </a:cubicBezTo>
                  <a:lnTo>
                    <a:pt x="3219" y="278"/>
                  </a:lnTo>
                  <a:cubicBezTo>
                    <a:pt x="3297" y="278"/>
                    <a:pt x="3359" y="217"/>
                    <a:pt x="3359" y="139"/>
                  </a:cubicBezTo>
                  <a:cubicBezTo>
                    <a:pt x="3359" y="64"/>
                    <a:pt x="3297" y="1"/>
                    <a:pt x="32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1646372" y="1707426"/>
              <a:ext cx="161820" cy="9906"/>
            </a:xfrm>
            <a:custGeom>
              <a:avLst/>
              <a:gdLst/>
              <a:ahLst/>
              <a:cxnLst/>
              <a:rect l="l" t="t" r="r" b="b"/>
              <a:pathLst>
                <a:path w="4558" h="279" extrusionOk="0">
                  <a:moveTo>
                    <a:pt x="138" y="1"/>
                  </a:moveTo>
                  <a:cubicBezTo>
                    <a:pt x="64" y="1"/>
                    <a:pt x="0" y="63"/>
                    <a:pt x="0" y="140"/>
                  </a:cubicBezTo>
                  <a:cubicBezTo>
                    <a:pt x="0" y="215"/>
                    <a:pt x="61" y="279"/>
                    <a:pt x="138" y="279"/>
                  </a:cubicBezTo>
                  <a:lnTo>
                    <a:pt x="4419" y="279"/>
                  </a:lnTo>
                  <a:cubicBezTo>
                    <a:pt x="4497" y="279"/>
                    <a:pt x="4558" y="215"/>
                    <a:pt x="4558" y="140"/>
                  </a:cubicBezTo>
                  <a:cubicBezTo>
                    <a:pt x="4558" y="64"/>
                    <a:pt x="4497" y="1"/>
                    <a:pt x="441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1719119" y="1550783"/>
              <a:ext cx="84176" cy="93485"/>
            </a:xfrm>
            <a:custGeom>
              <a:avLst/>
              <a:gdLst/>
              <a:ahLst/>
              <a:cxnLst/>
              <a:rect l="l" t="t" r="r" b="b"/>
              <a:pathLst>
                <a:path w="2371" h="2633" extrusionOk="0">
                  <a:moveTo>
                    <a:pt x="124" y="1"/>
                  </a:moveTo>
                  <a:cubicBezTo>
                    <a:pt x="55" y="1"/>
                    <a:pt x="0" y="57"/>
                    <a:pt x="0" y="125"/>
                  </a:cubicBezTo>
                  <a:lnTo>
                    <a:pt x="0" y="2509"/>
                  </a:lnTo>
                  <a:cubicBezTo>
                    <a:pt x="0" y="2577"/>
                    <a:pt x="55" y="2633"/>
                    <a:pt x="124" y="2633"/>
                  </a:cubicBezTo>
                  <a:lnTo>
                    <a:pt x="2247" y="2633"/>
                  </a:lnTo>
                  <a:cubicBezTo>
                    <a:pt x="2314" y="2633"/>
                    <a:pt x="2370" y="2577"/>
                    <a:pt x="2370" y="2509"/>
                  </a:cubicBezTo>
                  <a:lnTo>
                    <a:pt x="2370" y="125"/>
                  </a:lnTo>
                  <a:cubicBezTo>
                    <a:pt x="2370" y="57"/>
                    <a:pt x="2314" y="1"/>
                    <a:pt x="2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1785582" y="1550783"/>
              <a:ext cx="17716" cy="93485"/>
            </a:xfrm>
            <a:custGeom>
              <a:avLst/>
              <a:gdLst/>
              <a:ahLst/>
              <a:cxnLst/>
              <a:rect l="l" t="t" r="r" b="b"/>
              <a:pathLst>
                <a:path w="499" h="2633" extrusionOk="0">
                  <a:moveTo>
                    <a:pt x="1" y="1"/>
                  </a:moveTo>
                  <a:cubicBezTo>
                    <a:pt x="68" y="1"/>
                    <a:pt x="124" y="57"/>
                    <a:pt x="124" y="125"/>
                  </a:cubicBezTo>
                  <a:lnTo>
                    <a:pt x="124" y="2509"/>
                  </a:lnTo>
                  <a:cubicBezTo>
                    <a:pt x="124" y="2577"/>
                    <a:pt x="68" y="2633"/>
                    <a:pt x="1" y="2633"/>
                  </a:cubicBezTo>
                  <a:lnTo>
                    <a:pt x="375" y="2633"/>
                  </a:lnTo>
                  <a:cubicBezTo>
                    <a:pt x="442" y="2633"/>
                    <a:pt x="498" y="2577"/>
                    <a:pt x="498" y="2509"/>
                  </a:cubicBezTo>
                  <a:lnTo>
                    <a:pt x="498" y="125"/>
                  </a:lnTo>
                  <a:cubicBezTo>
                    <a:pt x="498" y="57"/>
                    <a:pt x="442" y="1"/>
                    <a:pt x="375" y="1"/>
                  </a:cubicBezTo>
                  <a:close/>
                </a:path>
              </a:pathLst>
            </a:custGeom>
            <a:solidFill>
              <a:srgbClr val="E8E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9"/>
            <p:cNvSpPr/>
            <p:nvPr/>
          </p:nvSpPr>
          <p:spPr>
            <a:xfrm>
              <a:off x="1642751" y="1515173"/>
              <a:ext cx="84212" cy="110776"/>
            </a:xfrm>
            <a:custGeom>
              <a:avLst/>
              <a:gdLst/>
              <a:ahLst/>
              <a:cxnLst/>
              <a:rect l="l" t="t" r="r" b="b"/>
              <a:pathLst>
                <a:path w="2372" h="3120" extrusionOk="0">
                  <a:moveTo>
                    <a:pt x="124" y="1"/>
                  </a:moveTo>
                  <a:cubicBezTo>
                    <a:pt x="55" y="1"/>
                    <a:pt x="0" y="56"/>
                    <a:pt x="0" y="125"/>
                  </a:cubicBezTo>
                  <a:lnTo>
                    <a:pt x="0" y="2299"/>
                  </a:lnTo>
                  <a:cubicBezTo>
                    <a:pt x="0" y="2368"/>
                    <a:pt x="55" y="2423"/>
                    <a:pt x="124" y="2423"/>
                  </a:cubicBezTo>
                  <a:lnTo>
                    <a:pt x="317" y="2423"/>
                  </a:lnTo>
                  <a:cubicBezTo>
                    <a:pt x="376" y="2423"/>
                    <a:pt x="425" y="2470"/>
                    <a:pt x="427" y="2529"/>
                  </a:cubicBezTo>
                  <a:cubicBezTo>
                    <a:pt x="433" y="2664"/>
                    <a:pt x="425" y="2898"/>
                    <a:pt x="312" y="3062"/>
                  </a:cubicBezTo>
                  <a:cubicBezTo>
                    <a:pt x="294" y="3087"/>
                    <a:pt x="314" y="3119"/>
                    <a:pt x="342" y="3119"/>
                  </a:cubicBezTo>
                  <a:cubicBezTo>
                    <a:pt x="345" y="3119"/>
                    <a:pt x="348" y="3119"/>
                    <a:pt x="351" y="3118"/>
                  </a:cubicBezTo>
                  <a:cubicBezTo>
                    <a:pt x="556" y="3056"/>
                    <a:pt x="966" y="2886"/>
                    <a:pt x="1157" y="2487"/>
                  </a:cubicBezTo>
                  <a:cubicBezTo>
                    <a:pt x="1176" y="2449"/>
                    <a:pt x="1215" y="2423"/>
                    <a:pt x="1258" y="2423"/>
                  </a:cubicBezTo>
                  <a:lnTo>
                    <a:pt x="2248" y="2423"/>
                  </a:lnTo>
                  <a:cubicBezTo>
                    <a:pt x="2315" y="2423"/>
                    <a:pt x="2372" y="2368"/>
                    <a:pt x="2372" y="2299"/>
                  </a:cubicBezTo>
                  <a:lnTo>
                    <a:pt x="2372" y="125"/>
                  </a:lnTo>
                  <a:cubicBezTo>
                    <a:pt x="2370" y="56"/>
                    <a:pt x="2314" y="1"/>
                    <a:pt x="2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9"/>
            <p:cNvSpPr/>
            <p:nvPr/>
          </p:nvSpPr>
          <p:spPr>
            <a:xfrm>
              <a:off x="1653153" y="1601163"/>
              <a:ext cx="34224" cy="24782"/>
            </a:xfrm>
            <a:custGeom>
              <a:avLst/>
              <a:gdLst/>
              <a:ahLst/>
              <a:cxnLst/>
              <a:rect l="l" t="t" r="r" b="b"/>
              <a:pathLst>
                <a:path w="964" h="698" extrusionOk="0">
                  <a:moveTo>
                    <a:pt x="593" y="1"/>
                  </a:moveTo>
                  <a:cubicBezTo>
                    <a:pt x="550" y="1"/>
                    <a:pt x="510" y="27"/>
                    <a:pt x="493" y="65"/>
                  </a:cubicBezTo>
                  <a:cubicBezTo>
                    <a:pt x="393" y="271"/>
                    <a:pt x="237" y="415"/>
                    <a:pt x="81" y="516"/>
                  </a:cubicBezTo>
                  <a:cubicBezTo>
                    <a:pt x="64" y="559"/>
                    <a:pt x="45" y="602"/>
                    <a:pt x="18" y="640"/>
                  </a:cubicBezTo>
                  <a:cubicBezTo>
                    <a:pt x="0" y="665"/>
                    <a:pt x="19" y="697"/>
                    <a:pt x="46" y="697"/>
                  </a:cubicBezTo>
                  <a:cubicBezTo>
                    <a:pt x="50" y="697"/>
                    <a:pt x="53" y="697"/>
                    <a:pt x="57" y="696"/>
                  </a:cubicBezTo>
                  <a:cubicBezTo>
                    <a:pt x="261" y="632"/>
                    <a:pt x="671" y="464"/>
                    <a:pt x="863" y="65"/>
                  </a:cubicBezTo>
                  <a:cubicBezTo>
                    <a:pt x="883" y="27"/>
                    <a:pt x="920" y="1"/>
                    <a:pt x="96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1709249" y="1515173"/>
              <a:ext cx="17609" cy="86029"/>
            </a:xfrm>
            <a:custGeom>
              <a:avLst/>
              <a:gdLst/>
              <a:ahLst/>
              <a:cxnLst/>
              <a:rect l="l" t="t" r="r" b="b"/>
              <a:pathLst>
                <a:path w="496" h="2423" extrusionOk="0">
                  <a:moveTo>
                    <a:pt x="1" y="1"/>
                  </a:moveTo>
                  <a:cubicBezTo>
                    <a:pt x="70" y="1"/>
                    <a:pt x="124" y="56"/>
                    <a:pt x="124" y="125"/>
                  </a:cubicBezTo>
                  <a:lnTo>
                    <a:pt x="124" y="2299"/>
                  </a:lnTo>
                  <a:cubicBezTo>
                    <a:pt x="124" y="2368"/>
                    <a:pt x="70" y="2423"/>
                    <a:pt x="1" y="2423"/>
                  </a:cubicBezTo>
                  <a:lnTo>
                    <a:pt x="372" y="2423"/>
                  </a:lnTo>
                  <a:cubicBezTo>
                    <a:pt x="440" y="2423"/>
                    <a:pt x="496" y="2368"/>
                    <a:pt x="496" y="2299"/>
                  </a:cubicBezTo>
                  <a:lnTo>
                    <a:pt x="496" y="125"/>
                  </a:lnTo>
                  <a:cubicBezTo>
                    <a:pt x="496" y="56"/>
                    <a:pt x="441" y="1"/>
                    <a:pt x="37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1735096" y="1567364"/>
              <a:ext cx="52295" cy="60323"/>
            </a:xfrm>
            <a:custGeom>
              <a:avLst/>
              <a:gdLst/>
              <a:ahLst/>
              <a:cxnLst/>
              <a:rect l="l" t="t" r="r" b="b"/>
              <a:pathLst>
                <a:path w="1473" h="1699" extrusionOk="0">
                  <a:moveTo>
                    <a:pt x="735" y="0"/>
                  </a:moveTo>
                  <a:cubicBezTo>
                    <a:pt x="658" y="0"/>
                    <a:pt x="597" y="63"/>
                    <a:pt x="597" y="138"/>
                  </a:cubicBezTo>
                  <a:lnTo>
                    <a:pt x="597" y="380"/>
                  </a:lnTo>
                  <a:lnTo>
                    <a:pt x="140" y="380"/>
                  </a:lnTo>
                  <a:cubicBezTo>
                    <a:pt x="63" y="380"/>
                    <a:pt x="1" y="442"/>
                    <a:pt x="1" y="518"/>
                  </a:cubicBezTo>
                  <a:cubicBezTo>
                    <a:pt x="1" y="596"/>
                    <a:pt x="64" y="656"/>
                    <a:pt x="140" y="656"/>
                  </a:cubicBezTo>
                  <a:lnTo>
                    <a:pt x="946" y="656"/>
                  </a:lnTo>
                  <a:cubicBezTo>
                    <a:pt x="913" y="757"/>
                    <a:pt x="854" y="899"/>
                    <a:pt x="738" y="1051"/>
                  </a:cubicBezTo>
                  <a:cubicBezTo>
                    <a:pt x="670" y="964"/>
                    <a:pt x="622" y="882"/>
                    <a:pt x="589" y="813"/>
                  </a:cubicBezTo>
                  <a:cubicBezTo>
                    <a:pt x="567" y="764"/>
                    <a:pt x="517" y="734"/>
                    <a:pt x="465" y="734"/>
                  </a:cubicBezTo>
                  <a:cubicBezTo>
                    <a:pt x="444" y="734"/>
                    <a:pt x="423" y="739"/>
                    <a:pt x="404" y="748"/>
                  </a:cubicBezTo>
                  <a:cubicBezTo>
                    <a:pt x="336" y="780"/>
                    <a:pt x="306" y="865"/>
                    <a:pt x="339" y="934"/>
                  </a:cubicBezTo>
                  <a:cubicBezTo>
                    <a:pt x="385" y="1028"/>
                    <a:pt x="450" y="1138"/>
                    <a:pt x="545" y="1253"/>
                  </a:cubicBezTo>
                  <a:cubicBezTo>
                    <a:pt x="471" y="1317"/>
                    <a:pt x="386" y="1380"/>
                    <a:pt x="286" y="1439"/>
                  </a:cubicBezTo>
                  <a:cubicBezTo>
                    <a:pt x="220" y="1478"/>
                    <a:pt x="198" y="1563"/>
                    <a:pt x="235" y="1629"/>
                  </a:cubicBezTo>
                  <a:cubicBezTo>
                    <a:pt x="260" y="1675"/>
                    <a:pt x="307" y="1698"/>
                    <a:pt x="356" y="1698"/>
                  </a:cubicBezTo>
                  <a:cubicBezTo>
                    <a:pt x="379" y="1698"/>
                    <a:pt x="404" y="1692"/>
                    <a:pt x="425" y="1678"/>
                  </a:cubicBezTo>
                  <a:cubicBezTo>
                    <a:pt x="546" y="1607"/>
                    <a:pt x="648" y="1533"/>
                    <a:pt x="738" y="1454"/>
                  </a:cubicBezTo>
                  <a:cubicBezTo>
                    <a:pt x="825" y="1531"/>
                    <a:pt x="928" y="1606"/>
                    <a:pt x="1048" y="1678"/>
                  </a:cubicBezTo>
                  <a:cubicBezTo>
                    <a:pt x="1070" y="1691"/>
                    <a:pt x="1094" y="1698"/>
                    <a:pt x="1119" y="1698"/>
                  </a:cubicBezTo>
                  <a:cubicBezTo>
                    <a:pt x="1166" y="1698"/>
                    <a:pt x="1212" y="1672"/>
                    <a:pt x="1238" y="1629"/>
                  </a:cubicBezTo>
                  <a:cubicBezTo>
                    <a:pt x="1279" y="1563"/>
                    <a:pt x="1256" y="1478"/>
                    <a:pt x="1188" y="1439"/>
                  </a:cubicBezTo>
                  <a:cubicBezTo>
                    <a:pt x="1087" y="1382"/>
                    <a:pt x="1004" y="1318"/>
                    <a:pt x="932" y="1253"/>
                  </a:cubicBezTo>
                  <a:cubicBezTo>
                    <a:pt x="1122" y="1020"/>
                    <a:pt x="1202" y="793"/>
                    <a:pt x="1236" y="656"/>
                  </a:cubicBezTo>
                  <a:lnTo>
                    <a:pt x="1335" y="656"/>
                  </a:lnTo>
                  <a:cubicBezTo>
                    <a:pt x="1411" y="656"/>
                    <a:pt x="1473" y="593"/>
                    <a:pt x="1473" y="518"/>
                  </a:cubicBezTo>
                  <a:cubicBezTo>
                    <a:pt x="1469" y="442"/>
                    <a:pt x="1408" y="380"/>
                    <a:pt x="1330" y="380"/>
                  </a:cubicBezTo>
                  <a:lnTo>
                    <a:pt x="874" y="380"/>
                  </a:lnTo>
                  <a:lnTo>
                    <a:pt x="874" y="138"/>
                  </a:lnTo>
                  <a:cubicBezTo>
                    <a:pt x="874" y="61"/>
                    <a:pt x="811" y="0"/>
                    <a:pt x="7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1659225" y="1528061"/>
              <a:ext cx="51053" cy="60358"/>
            </a:xfrm>
            <a:custGeom>
              <a:avLst/>
              <a:gdLst/>
              <a:ahLst/>
              <a:cxnLst/>
              <a:rect l="l" t="t" r="r" b="b"/>
              <a:pathLst>
                <a:path w="1438" h="1700" extrusionOk="0">
                  <a:moveTo>
                    <a:pt x="723" y="472"/>
                  </a:moveTo>
                  <a:lnTo>
                    <a:pt x="949" y="1071"/>
                  </a:lnTo>
                  <a:lnTo>
                    <a:pt x="494" y="1071"/>
                  </a:lnTo>
                  <a:lnTo>
                    <a:pt x="723" y="472"/>
                  </a:lnTo>
                  <a:close/>
                  <a:moveTo>
                    <a:pt x="720" y="0"/>
                  </a:moveTo>
                  <a:cubicBezTo>
                    <a:pt x="651" y="0"/>
                    <a:pt x="589" y="42"/>
                    <a:pt x="562" y="107"/>
                  </a:cubicBezTo>
                  <a:cubicBezTo>
                    <a:pt x="562" y="108"/>
                    <a:pt x="562" y="108"/>
                    <a:pt x="561" y="110"/>
                  </a:cubicBezTo>
                  <a:lnTo>
                    <a:pt x="28" y="1510"/>
                  </a:lnTo>
                  <a:cubicBezTo>
                    <a:pt x="1" y="1582"/>
                    <a:pt x="37" y="1661"/>
                    <a:pt x="109" y="1690"/>
                  </a:cubicBezTo>
                  <a:cubicBezTo>
                    <a:pt x="125" y="1696"/>
                    <a:pt x="142" y="1699"/>
                    <a:pt x="158" y="1699"/>
                  </a:cubicBezTo>
                  <a:cubicBezTo>
                    <a:pt x="214" y="1699"/>
                    <a:pt x="266" y="1665"/>
                    <a:pt x="289" y="1609"/>
                  </a:cubicBezTo>
                  <a:lnTo>
                    <a:pt x="388" y="1350"/>
                  </a:lnTo>
                  <a:lnTo>
                    <a:pt x="1054" y="1350"/>
                  </a:lnTo>
                  <a:lnTo>
                    <a:pt x="1151" y="1609"/>
                  </a:lnTo>
                  <a:cubicBezTo>
                    <a:pt x="1172" y="1664"/>
                    <a:pt x="1224" y="1699"/>
                    <a:pt x="1280" y="1699"/>
                  </a:cubicBezTo>
                  <a:cubicBezTo>
                    <a:pt x="1296" y="1699"/>
                    <a:pt x="1313" y="1696"/>
                    <a:pt x="1329" y="1690"/>
                  </a:cubicBezTo>
                  <a:cubicBezTo>
                    <a:pt x="1401" y="1663"/>
                    <a:pt x="1437" y="1582"/>
                    <a:pt x="1410" y="1510"/>
                  </a:cubicBezTo>
                  <a:lnTo>
                    <a:pt x="882" y="110"/>
                  </a:lnTo>
                  <a:cubicBezTo>
                    <a:pt x="882" y="108"/>
                    <a:pt x="879" y="108"/>
                    <a:pt x="879" y="107"/>
                  </a:cubicBezTo>
                  <a:cubicBezTo>
                    <a:pt x="853" y="42"/>
                    <a:pt x="791" y="0"/>
                    <a:pt x="7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1564110" y="1663402"/>
              <a:ext cx="24355" cy="13101"/>
            </a:xfrm>
            <a:custGeom>
              <a:avLst/>
              <a:gdLst/>
              <a:ahLst/>
              <a:cxnLst/>
              <a:rect l="l" t="t" r="r" b="b"/>
              <a:pathLst>
                <a:path w="686" h="369" extrusionOk="0">
                  <a:moveTo>
                    <a:pt x="529" y="0"/>
                  </a:moveTo>
                  <a:cubicBezTo>
                    <a:pt x="488" y="0"/>
                    <a:pt x="447" y="18"/>
                    <a:pt x="419" y="52"/>
                  </a:cubicBezTo>
                  <a:cubicBezTo>
                    <a:pt x="399" y="75"/>
                    <a:pt x="373" y="90"/>
                    <a:pt x="341" y="90"/>
                  </a:cubicBezTo>
                  <a:cubicBezTo>
                    <a:pt x="311" y="90"/>
                    <a:pt x="282" y="78"/>
                    <a:pt x="265" y="54"/>
                  </a:cubicBezTo>
                  <a:cubicBezTo>
                    <a:pt x="238" y="20"/>
                    <a:pt x="198" y="3"/>
                    <a:pt x="157" y="3"/>
                  </a:cubicBezTo>
                  <a:cubicBezTo>
                    <a:pt x="126" y="3"/>
                    <a:pt x="94" y="14"/>
                    <a:pt x="68" y="35"/>
                  </a:cubicBezTo>
                  <a:cubicBezTo>
                    <a:pt x="9" y="82"/>
                    <a:pt x="0" y="172"/>
                    <a:pt x="49" y="231"/>
                  </a:cubicBezTo>
                  <a:cubicBezTo>
                    <a:pt x="121" y="318"/>
                    <a:pt x="229" y="369"/>
                    <a:pt x="341" y="369"/>
                  </a:cubicBezTo>
                  <a:cubicBezTo>
                    <a:pt x="457" y="369"/>
                    <a:pt x="564" y="317"/>
                    <a:pt x="636" y="226"/>
                  </a:cubicBezTo>
                  <a:cubicBezTo>
                    <a:pt x="685" y="166"/>
                    <a:pt x="675" y="80"/>
                    <a:pt x="615" y="31"/>
                  </a:cubicBezTo>
                  <a:cubicBezTo>
                    <a:pt x="589" y="10"/>
                    <a:pt x="559" y="0"/>
                    <a:pt x="5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9"/>
            <p:cNvSpPr/>
            <p:nvPr/>
          </p:nvSpPr>
          <p:spPr>
            <a:xfrm>
              <a:off x="1569684" y="1631484"/>
              <a:ext cx="51230" cy="67673"/>
            </a:xfrm>
            <a:custGeom>
              <a:avLst/>
              <a:gdLst/>
              <a:ahLst/>
              <a:cxnLst/>
              <a:rect l="l" t="t" r="r" b="b"/>
              <a:pathLst>
                <a:path w="1443" h="1906" extrusionOk="0">
                  <a:moveTo>
                    <a:pt x="1072" y="0"/>
                  </a:moveTo>
                  <a:lnTo>
                    <a:pt x="1072" y="648"/>
                  </a:lnTo>
                  <a:cubicBezTo>
                    <a:pt x="1072" y="1279"/>
                    <a:pt x="606" y="1800"/>
                    <a:pt x="0" y="1891"/>
                  </a:cubicBezTo>
                  <a:cubicBezTo>
                    <a:pt x="61" y="1900"/>
                    <a:pt x="123" y="1905"/>
                    <a:pt x="184" y="1905"/>
                  </a:cubicBezTo>
                  <a:cubicBezTo>
                    <a:pt x="879" y="1905"/>
                    <a:pt x="1442" y="1341"/>
                    <a:pt x="1442" y="648"/>
                  </a:cubicBezTo>
                  <a:lnTo>
                    <a:pt x="1442" y="173"/>
                  </a:lnTo>
                  <a:lnTo>
                    <a:pt x="107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9"/>
            <p:cNvSpPr/>
            <p:nvPr/>
          </p:nvSpPr>
          <p:spPr>
            <a:xfrm>
              <a:off x="1531624" y="1580394"/>
              <a:ext cx="89289" cy="58264"/>
            </a:xfrm>
            <a:custGeom>
              <a:avLst/>
              <a:gdLst/>
              <a:ahLst/>
              <a:cxnLst/>
              <a:rect l="l" t="t" r="r" b="b"/>
              <a:pathLst>
                <a:path w="2515" h="1641" extrusionOk="0">
                  <a:moveTo>
                    <a:pt x="1256" y="0"/>
                  </a:moveTo>
                  <a:cubicBezTo>
                    <a:pt x="563" y="0"/>
                    <a:pt x="0" y="563"/>
                    <a:pt x="0" y="1258"/>
                  </a:cubicBezTo>
                  <a:lnTo>
                    <a:pt x="0" y="1641"/>
                  </a:lnTo>
                  <a:cubicBezTo>
                    <a:pt x="0" y="1641"/>
                    <a:pt x="1" y="1641"/>
                    <a:pt x="1" y="1641"/>
                  </a:cubicBezTo>
                  <a:cubicBezTo>
                    <a:pt x="37" y="1641"/>
                    <a:pt x="825" y="1634"/>
                    <a:pt x="1256" y="1035"/>
                  </a:cubicBezTo>
                  <a:cubicBezTo>
                    <a:pt x="1689" y="1634"/>
                    <a:pt x="2477" y="1641"/>
                    <a:pt x="2513" y="1641"/>
                  </a:cubicBezTo>
                  <a:cubicBezTo>
                    <a:pt x="2514" y="1641"/>
                    <a:pt x="2514" y="1641"/>
                    <a:pt x="2514" y="1641"/>
                  </a:cubicBezTo>
                  <a:lnTo>
                    <a:pt x="2514" y="1258"/>
                  </a:lnTo>
                  <a:cubicBezTo>
                    <a:pt x="2514" y="563"/>
                    <a:pt x="1951" y="0"/>
                    <a:pt x="1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1573909" y="1580429"/>
              <a:ext cx="47005" cy="58228"/>
            </a:xfrm>
            <a:custGeom>
              <a:avLst/>
              <a:gdLst/>
              <a:ahLst/>
              <a:cxnLst/>
              <a:rect l="l" t="t" r="r" b="b"/>
              <a:pathLst>
                <a:path w="1324" h="1640" extrusionOk="0">
                  <a:moveTo>
                    <a:pt x="68" y="0"/>
                  </a:moveTo>
                  <a:cubicBezTo>
                    <a:pt x="67" y="0"/>
                    <a:pt x="66" y="0"/>
                    <a:pt x="65" y="0"/>
                  </a:cubicBezTo>
                  <a:cubicBezTo>
                    <a:pt x="44" y="0"/>
                    <a:pt x="22" y="0"/>
                    <a:pt x="1" y="2"/>
                  </a:cubicBezTo>
                  <a:cubicBezTo>
                    <a:pt x="548" y="139"/>
                    <a:pt x="953" y="634"/>
                    <a:pt x="953" y="1222"/>
                  </a:cubicBezTo>
                  <a:lnTo>
                    <a:pt x="953" y="1591"/>
                  </a:lnTo>
                  <a:cubicBezTo>
                    <a:pt x="1155" y="1638"/>
                    <a:pt x="1306" y="1640"/>
                    <a:pt x="1322" y="1640"/>
                  </a:cubicBezTo>
                  <a:cubicBezTo>
                    <a:pt x="1323" y="1640"/>
                    <a:pt x="1323" y="1640"/>
                    <a:pt x="1323" y="1640"/>
                  </a:cubicBezTo>
                  <a:lnTo>
                    <a:pt x="1323" y="1257"/>
                  </a:lnTo>
                  <a:cubicBezTo>
                    <a:pt x="1323" y="563"/>
                    <a:pt x="762" y="0"/>
                    <a:pt x="6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Correlation</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05255"/>
          </a:xfrm>
          <a:prstGeom prst="rect">
            <a:avLst/>
          </a:prstGeom>
          <a:noFill/>
        </p:spPr>
        <p:txBody>
          <a:bodyPr wrap="square" rtlCol="0">
            <a:spAutoFit/>
          </a:bodyPr>
          <a:lstStyle/>
          <a:p>
            <a:pPr>
              <a:lnSpc>
                <a:spcPct val="150000"/>
              </a:lnSpc>
            </a:pPr>
            <a:r>
              <a:rPr lang="en-US" sz="2000" b="1" dirty="0">
                <a:solidFill>
                  <a:srgbClr val="FF7E79"/>
                </a:solidFill>
              </a:rPr>
              <a:t>Correlations</a:t>
            </a:r>
            <a:r>
              <a:rPr lang="en-US" sz="2000" dirty="0">
                <a:solidFill>
                  <a:schemeClr val="bg2"/>
                </a:solidFill>
              </a:rPr>
              <a:t> is the relationship between any two variables  </a:t>
            </a:r>
          </a:p>
          <a:p>
            <a:pPr>
              <a:lnSpc>
                <a:spcPct val="150000"/>
              </a:lnSpc>
            </a:pPr>
            <a:r>
              <a:rPr lang="en-US" sz="2000" dirty="0">
                <a:solidFill>
                  <a:schemeClr val="bg2"/>
                </a:solidFill>
              </a:rPr>
              <a:t>They can be described in different ways:</a:t>
            </a:r>
          </a:p>
          <a:p>
            <a:pPr>
              <a:lnSpc>
                <a:spcPct val="150000"/>
              </a:lnSpc>
            </a:pPr>
            <a:r>
              <a:rPr lang="en-US" sz="2000" b="1" dirty="0">
                <a:solidFill>
                  <a:srgbClr val="FF7E79"/>
                </a:solidFill>
              </a:rPr>
              <a:t>Pearson</a:t>
            </a:r>
            <a:r>
              <a:rPr lang="en-US" sz="2000" dirty="0">
                <a:solidFill>
                  <a:schemeClr val="bg2"/>
                </a:solidFill>
              </a:rPr>
              <a:t>—linear relationship between continuous variables</a:t>
            </a:r>
          </a:p>
          <a:p>
            <a:pPr>
              <a:lnSpc>
                <a:spcPct val="150000"/>
              </a:lnSpc>
            </a:pPr>
            <a:r>
              <a:rPr lang="en-US" sz="2000" b="1" dirty="0">
                <a:solidFill>
                  <a:srgbClr val="FF7E79"/>
                </a:solidFill>
              </a:rPr>
              <a:t>Spearman Rho</a:t>
            </a:r>
            <a:r>
              <a:rPr lang="en-US" sz="2000" dirty="0">
                <a:solidFill>
                  <a:schemeClr val="bg2"/>
                </a:solidFill>
              </a:rPr>
              <a:t>—nonparametric rank correlation, describing two variables as a monotonic function   INSERT FUNCTION AND OUTPUTS HERE</a:t>
            </a:r>
          </a:p>
        </p:txBody>
      </p:sp>
    </p:spTree>
    <p:extLst>
      <p:ext uri="{BB962C8B-B14F-4D97-AF65-F5344CB8AC3E}">
        <p14:creationId xmlns:p14="http://schemas.microsoft.com/office/powerpoint/2010/main" val="353963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Inferential statistics</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3137467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Inferential stats aims to predict future outcomes or observations based on your data </a:t>
            </a:r>
            <a:endParaRPr lang="en-US" sz="2400" dirty="0"/>
          </a:p>
        </p:txBody>
      </p:sp>
    </p:spTree>
    <p:extLst>
      <p:ext uri="{BB962C8B-B14F-4D97-AF65-F5344CB8AC3E}">
        <p14:creationId xmlns:p14="http://schemas.microsoft.com/office/powerpoint/2010/main" val="1489496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Most</a:t>
            </a:r>
            <a:r>
              <a:rPr lang="en"/>
              <a:t> popular programs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400" dirty="0">
                <a:solidFill>
                  <a:schemeClr val="accent3"/>
                </a:solidFill>
              </a:rPr>
              <a:t>Student t-test allows you to test mean differences between normal distributions </a:t>
            </a:r>
          </a:p>
          <a:p>
            <a:pPr marL="0" indent="0" algn="l"/>
            <a:endParaRPr lang="en-US" sz="2400" dirty="0">
              <a:solidFill>
                <a:schemeClr val="accent3"/>
              </a:solidFill>
            </a:endParaRPr>
          </a:p>
          <a:p>
            <a:pPr marL="0" indent="0" algn="l"/>
            <a:r>
              <a:rPr lang="en-US" sz="2400" dirty="0">
                <a:solidFill>
                  <a:schemeClr val="accent3"/>
                </a:solidFill>
              </a:rPr>
              <a:t>There are many different </a:t>
            </a:r>
            <a:r>
              <a:rPr lang="en-US" sz="2400" b="1" dirty="0" err="1">
                <a:solidFill>
                  <a:schemeClr val="accent3"/>
                </a:solidFill>
              </a:rPr>
              <a:t>flavours</a:t>
            </a:r>
            <a:r>
              <a:rPr lang="en-US" sz="2400" dirty="0">
                <a:solidFill>
                  <a:schemeClr val="accent3"/>
                </a:solidFill>
              </a:rPr>
              <a:t> of t’s</a:t>
            </a:r>
          </a:p>
          <a:p>
            <a:pPr marL="342900" algn="l">
              <a:buFont typeface="Arial" panose="020B0604020202020204" pitchFamily="34" charset="0"/>
              <a:buChar char="•"/>
            </a:pPr>
            <a:r>
              <a:rPr lang="en-US" sz="2400" dirty="0">
                <a:solidFill>
                  <a:schemeClr val="accent3"/>
                </a:solidFill>
              </a:rPr>
              <a:t>	one-sample vs two samples</a:t>
            </a:r>
          </a:p>
          <a:p>
            <a:pPr marL="342900" algn="l">
              <a:buFont typeface="Arial" panose="020B0604020202020204" pitchFamily="34" charset="0"/>
              <a:buChar char="•"/>
            </a:pPr>
            <a:r>
              <a:rPr lang="en-US" sz="2400" dirty="0">
                <a:solidFill>
                  <a:schemeClr val="accent3"/>
                </a:solidFill>
              </a:rPr>
              <a:t>	paired vs unpaired</a:t>
            </a:r>
          </a:p>
          <a:p>
            <a:pPr marL="342900" algn="l">
              <a:buFont typeface="Arial" panose="020B0604020202020204" pitchFamily="34" charset="0"/>
              <a:buChar char="•"/>
            </a:pPr>
            <a:r>
              <a:rPr lang="en-US" sz="2400" dirty="0">
                <a:solidFill>
                  <a:schemeClr val="accent3"/>
                </a:solidFill>
              </a:rPr>
              <a:t>	one tail vs two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Statistics aim to understand your data by describing it and making predictions</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400" dirty="0">
                <a:solidFill>
                  <a:schemeClr val="accent3"/>
                </a:solidFill>
              </a:rPr>
              <a:t>T-tests assume that your data come from a </a:t>
            </a:r>
            <a:r>
              <a:rPr lang="en-US" sz="2400" b="1" dirty="0">
                <a:solidFill>
                  <a:schemeClr val="accent3"/>
                </a:solidFill>
              </a:rPr>
              <a:t>normal</a:t>
            </a:r>
            <a:r>
              <a:rPr lang="en-US" sz="2400" dirty="0">
                <a:solidFill>
                  <a:schemeClr val="accent3"/>
                </a:solidFill>
              </a:rPr>
              <a:t> distribution and the observations are sampled </a:t>
            </a:r>
            <a:r>
              <a:rPr lang="en-US" sz="2400" b="1" dirty="0">
                <a:solidFill>
                  <a:schemeClr val="accent3"/>
                </a:solidFill>
              </a:rPr>
              <a:t>independently</a:t>
            </a:r>
            <a:r>
              <a:rPr lang="en-US" sz="2400" dirty="0">
                <a:solidFill>
                  <a:schemeClr val="accent3"/>
                </a:solidFill>
              </a:rPr>
              <a:t> from one another </a:t>
            </a:r>
          </a:p>
          <a:p>
            <a:pPr marL="0" indent="0" algn="l"/>
            <a:endParaRPr lang="en-US" sz="2400" dirty="0">
              <a:solidFill>
                <a:schemeClr val="accent3"/>
              </a:solidFill>
            </a:endParaRPr>
          </a:p>
          <a:p>
            <a:pPr marL="0" indent="0" algn="l"/>
            <a:r>
              <a:rPr lang="en-US" sz="2400" dirty="0">
                <a:solidFill>
                  <a:schemeClr val="accent3"/>
                </a:solidFill>
              </a:rPr>
              <a:t>These assumptions apply for both paired and unpaired test</a:t>
            </a:r>
          </a:p>
        </p:txBody>
      </p:sp>
    </p:spTree>
    <p:extLst>
      <p:ext uri="{BB962C8B-B14F-4D97-AF65-F5344CB8AC3E}">
        <p14:creationId xmlns:p14="http://schemas.microsoft.com/office/powerpoint/2010/main" val="236284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accent3"/>
                </a:solidFill>
              </a:rPr>
              <a:t>One-sample </a:t>
            </a:r>
            <a:r>
              <a:rPr lang="en-US" sz="2400" dirty="0">
                <a:solidFill>
                  <a:schemeClr val="accent3"/>
                </a:solidFill>
              </a:rPr>
              <a:t>t-tests test the hypothesis that mean is different than a prespecified u0  </a:t>
            </a:r>
          </a:p>
          <a:p>
            <a:pPr algn="l">
              <a:lnSpc>
                <a:spcPct val="150000"/>
              </a:lnSpc>
            </a:pPr>
            <a:r>
              <a:rPr lang="en-US" sz="2400" b="1" dirty="0">
                <a:solidFill>
                  <a:schemeClr val="accent3"/>
                </a:solidFill>
              </a:rPr>
              <a:t>Independent-sample</a:t>
            </a:r>
            <a:r>
              <a:rPr lang="en-US" sz="2400" dirty="0">
                <a:solidFill>
                  <a:schemeClr val="accent3"/>
                </a:solidFill>
              </a:rPr>
              <a:t> t-tests test the hypothesis that the mean difference between both samples is not 0</a:t>
            </a:r>
          </a:p>
        </p:txBody>
      </p:sp>
    </p:spTree>
    <p:extLst>
      <p:ext uri="{BB962C8B-B14F-4D97-AF65-F5344CB8AC3E}">
        <p14:creationId xmlns:p14="http://schemas.microsoft.com/office/powerpoint/2010/main" val="152614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accent3"/>
                </a:solidFill>
              </a:rPr>
              <a:t>Paired</a:t>
            </a:r>
            <a:r>
              <a:rPr lang="en-US" sz="2400" dirty="0">
                <a:solidFill>
                  <a:schemeClr val="accent3"/>
                </a:solidFill>
              </a:rPr>
              <a:t> t-tests are used when the observations are repeated, i.e., each person is sampled twice thus each observation comes in a pair</a:t>
            </a:r>
          </a:p>
          <a:p>
            <a:pPr algn="l">
              <a:lnSpc>
                <a:spcPct val="150000"/>
              </a:lnSpc>
            </a:pPr>
            <a:r>
              <a:rPr lang="en-US" sz="2400" b="1" dirty="0">
                <a:solidFill>
                  <a:schemeClr val="accent3"/>
                </a:solidFill>
              </a:rPr>
              <a:t>Unpaired</a:t>
            </a:r>
            <a:r>
              <a:rPr lang="en-US" sz="2400" dirty="0">
                <a:solidFill>
                  <a:schemeClr val="accent3"/>
                </a:solidFill>
              </a:rPr>
              <a:t> t-tests are used when the observations are independent </a:t>
            </a:r>
          </a:p>
        </p:txBody>
      </p:sp>
    </p:spTree>
    <p:extLst>
      <p:ext uri="{BB962C8B-B14F-4D97-AF65-F5344CB8AC3E}">
        <p14:creationId xmlns:p14="http://schemas.microsoft.com/office/powerpoint/2010/main" val="34913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accent3"/>
                </a:solidFill>
              </a:rPr>
              <a:t>One tail </a:t>
            </a:r>
            <a:r>
              <a:rPr lang="en-US" sz="2400" dirty="0">
                <a:solidFill>
                  <a:schemeClr val="accent3"/>
                </a:solidFill>
              </a:rPr>
              <a:t>tests are used when you have </a:t>
            </a:r>
            <a:r>
              <a:rPr lang="en-US" sz="2400" b="1" dirty="0">
                <a:solidFill>
                  <a:schemeClr val="accent3"/>
                </a:solidFill>
              </a:rPr>
              <a:t>directional</a:t>
            </a:r>
            <a:r>
              <a:rPr lang="en-US" sz="2400" dirty="0">
                <a:solidFill>
                  <a:schemeClr val="accent3"/>
                </a:solidFill>
              </a:rPr>
              <a:t> hypotheses (i.e., group A is bigger than group B) </a:t>
            </a:r>
          </a:p>
          <a:p>
            <a:pPr algn="l">
              <a:lnSpc>
                <a:spcPct val="150000"/>
              </a:lnSpc>
            </a:pPr>
            <a:r>
              <a:rPr lang="en-US" sz="2400" b="1" dirty="0">
                <a:solidFill>
                  <a:schemeClr val="accent3"/>
                </a:solidFill>
              </a:rPr>
              <a:t>Two tail </a:t>
            </a:r>
            <a:r>
              <a:rPr lang="en-US" sz="2400" dirty="0">
                <a:solidFill>
                  <a:schemeClr val="accent3"/>
                </a:solidFill>
              </a:rPr>
              <a:t>tests are used when you have </a:t>
            </a:r>
            <a:r>
              <a:rPr lang="en-US" sz="2400" b="1" dirty="0">
                <a:solidFill>
                  <a:schemeClr val="accent3"/>
                </a:solidFill>
              </a:rPr>
              <a:t>non-directional </a:t>
            </a:r>
            <a:r>
              <a:rPr lang="en-US" sz="2400" dirty="0">
                <a:solidFill>
                  <a:schemeClr val="accent3"/>
                </a:solidFill>
              </a:rPr>
              <a:t>hypotheses (i.e., group A is different than group B, but you don’t care if it’s bigger or smaller)</a:t>
            </a:r>
          </a:p>
          <a:p>
            <a:pPr algn="l">
              <a:lnSpc>
                <a:spcPct val="150000"/>
              </a:lnSpc>
            </a:pPr>
            <a:endParaRPr lang="en-US" sz="2400" dirty="0"/>
          </a:p>
        </p:txBody>
      </p:sp>
    </p:spTree>
    <p:extLst>
      <p:ext uri="{BB962C8B-B14F-4D97-AF65-F5344CB8AC3E}">
        <p14:creationId xmlns:p14="http://schemas.microsoft.com/office/powerpoint/2010/main" val="359454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1397590" y="1497940"/>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accent3"/>
                </a:solidFill>
              </a:rPr>
              <a:t>EXPLAIN THE FUNCTIONS</a:t>
            </a:r>
            <a:endParaRPr lang="en-US" sz="2400" dirty="0"/>
          </a:p>
        </p:txBody>
      </p:sp>
    </p:spTree>
    <p:extLst>
      <p:ext uri="{BB962C8B-B14F-4D97-AF65-F5344CB8AC3E}">
        <p14:creationId xmlns:p14="http://schemas.microsoft.com/office/powerpoint/2010/main" val="4028923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Given the same number of data which type of t-test is more stringent? Which one requires a bigger mean diff for the same value of t?</a:t>
            </a:r>
          </a:p>
        </p:txBody>
      </p:sp>
    </p:spTree>
    <p:extLst>
      <p:ext uri="{BB962C8B-B14F-4D97-AF65-F5344CB8AC3E}">
        <p14:creationId xmlns:p14="http://schemas.microsoft.com/office/powerpoint/2010/main" val="420859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Let us assume we collect data from 20 people (paired) and observe a mean diff of 3.75, and a </a:t>
                </a:r>
                <a:r>
                  <a:rPr lang="en-US" sz="2400" dirty="0" err="1">
                    <a:solidFill>
                      <a:schemeClr val="bg2"/>
                    </a:solidFill>
                  </a:rPr>
                  <a:t>sd</a:t>
                </a:r>
                <a:r>
                  <a:rPr lang="en-US" sz="2400" dirty="0">
                    <a:solidFill>
                      <a:schemeClr val="bg2"/>
                    </a:solidFill>
                  </a:rPr>
                  <a:t> of 1</a:t>
                </a:r>
              </a:p>
              <a:p>
                <a:pPr algn="l">
                  <a:lnSpc>
                    <a:spcPct val="150000"/>
                  </a:lnSpc>
                </a:pPr>
                <a:r>
                  <a:rPr lang="en-US" sz="2400" dirty="0">
                    <a:solidFill>
                      <a:schemeClr val="bg2"/>
                    </a:solidFill>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400" i="1">
                          <a:solidFill>
                            <a:schemeClr val="bg2"/>
                          </a:solidFill>
                          <a:latin typeface="Cambria Math" panose="02040503050406030204" pitchFamily="18" charset="0"/>
                        </a:rPr>
                        <m:t>𝑡</m:t>
                      </m:r>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𝑚𝑒𝑎𝑛</m:t>
                          </m:r>
                          <m:r>
                            <a:rPr lang="en-US" sz="2400" i="1">
                              <a:solidFill>
                                <a:schemeClr val="bg2"/>
                              </a:solidFill>
                              <a:latin typeface="Cambria Math" panose="02040503050406030204" pitchFamily="18" charset="0"/>
                            </a:rPr>
                            <m:t> </m:t>
                          </m:r>
                          <m:r>
                            <a:rPr lang="en-US" sz="2400" i="1">
                              <a:solidFill>
                                <a:schemeClr val="bg2"/>
                              </a:solidFill>
                              <a:latin typeface="Cambria Math" panose="02040503050406030204" pitchFamily="18" charset="0"/>
                            </a:rPr>
                            <m:t>𝑑𝑖𝑓𝑓</m:t>
                          </m:r>
                        </m:num>
                        <m:den>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𝑠𝑑</m:t>
                              </m:r>
                            </m:num>
                            <m:den>
                              <m:rad>
                                <m:radPr>
                                  <m:degHide m:val="on"/>
                                  <m:ctrlPr>
                                    <a:rPr lang="en-US" sz="2400" i="1">
                                      <a:solidFill>
                                        <a:schemeClr val="bg2"/>
                                      </a:solidFill>
                                      <a:latin typeface="Cambria Math" panose="02040503050406030204" pitchFamily="18" charset="0"/>
                                    </a:rPr>
                                  </m:ctrlPr>
                                </m:radPr>
                                <m:deg/>
                                <m:e>
                                  <m:r>
                                    <a:rPr lang="en-US" sz="2400" i="1">
                                      <a:solidFill>
                                        <a:schemeClr val="bg2"/>
                                      </a:solidFill>
                                      <a:latin typeface="Cambria Math" panose="02040503050406030204" pitchFamily="18" charset="0"/>
                                    </a:rPr>
                                    <m:t>𝑛</m:t>
                                  </m:r>
                                </m:e>
                              </m:rad>
                            </m:den>
                          </m:f>
                        </m:den>
                      </m:f>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with</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df</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n</m:t>
                      </m:r>
                      <m:r>
                        <a:rPr lang="en-US" sz="2400">
                          <a:solidFill>
                            <a:schemeClr val="bg2"/>
                          </a:solidFill>
                          <a:latin typeface="Cambria Math" panose="02040503050406030204" pitchFamily="18" charset="0"/>
                        </a:rPr>
                        <m:t>−1</m:t>
                      </m:r>
                    </m:oMath>
                  </m:oMathPara>
                </a14:m>
                <a:endParaRPr lang="en-US" sz="2400" dirty="0">
                  <a:solidFill>
                    <a:schemeClr val="bg2"/>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b="-63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7888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Let us assume we collect data from 20 people (paired) and observe a mean diff of 3.75, and a </a:t>
                </a:r>
                <a:r>
                  <a:rPr lang="en-US" sz="2400" dirty="0" err="1">
                    <a:solidFill>
                      <a:schemeClr val="bg2"/>
                    </a:solidFill>
                  </a:rPr>
                  <a:t>sd</a:t>
                </a:r>
                <a:r>
                  <a:rPr lang="en-US" sz="2400" dirty="0">
                    <a:solidFill>
                      <a:schemeClr val="bg2"/>
                    </a:solidFill>
                  </a:rPr>
                  <a:t> of 1</a:t>
                </a:r>
              </a:p>
              <a:p>
                <a:pPr algn="l">
                  <a:lnSpc>
                    <a:spcPct val="150000"/>
                  </a:lnSpc>
                </a:pPr>
                <a:r>
                  <a:rPr lang="en-US" sz="2400" dirty="0">
                    <a:solidFill>
                      <a:schemeClr val="bg2"/>
                    </a:solidFill>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400" i="1">
                          <a:solidFill>
                            <a:schemeClr val="bg2"/>
                          </a:solidFill>
                          <a:latin typeface="Cambria Math" panose="02040503050406030204" pitchFamily="18" charset="0"/>
                        </a:rPr>
                        <m:t>𝑡</m:t>
                      </m:r>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 3.75</m:t>
                          </m:r>
                        </m:num>
                        <m:den>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ad>
                                <m:radPr>
                                  <m:degHide m:val="on"/>
                                  <m:ctrlPr>
                                    <a:rPr lang="en-US" sz="2400" i="1">
                                      <a:solidFill>
                                        <a:schemeClr val="bg2"/>
                                      </a:solidFill>
                                      <a:latin typeface="Cambria Math" panose="02040503050406030204" pitchFamily="18" charset="0"/>
                                    </a:rPr>
                                  </m:ctrlPr>
                                </m:radPr>
                                <m:deg/>
                                <m:e>
                                  <m:r>
                                    <a:rPr lang="en-US" sz="2400" i="1">
                                      <a:solidFill>
                                        <a:schemeClr val="bg2"/>
                                      </a:solidFill>
                                      <a:latin typeface="Cambria Math" panose="02040503050406030204" pitchFamily="18" charset="0"/>
                                    </a:rPr>
                                    <m:t>20</m:t>
                                  </m:r>
                                </m:e>
                              </m:rad>
                            </m:den>
                          </m:f>
                        </m:den>
                      </m:f>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with</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df</m:t>
                      </m:r>
                      <m:r>
                        <a:rPr lang="en-US" sz="2400">
                          <a:solidFill>
                            <a:schemeClr val="bg2"/>
                          </a:solidFill>
                          <a:latin typeface="Cambria Math" panose="02040503050406030204" pitchFamily="18" charset="0"/>
                        </a:rPr>
                        <m:t> 19</m:t>
                      </m:r>
                    </m:oMath>
                  </m:oMathPara>
                </a14:m>
                <a:endParaRPr lang="en-US" sz="2400" dirty="0">
                  <a:solidFill>
                    <a:schemeClr val="bg2"/>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b="-790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4308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Let us assume we collect data from 20 people (independent groups) and observe a mean diff of 3.75, and a </a:t>
                </a:r>
                <a:r>
                  <a:rPr lang="en-US" sz="2400" dirty="0" err="1">
                    <a:solidFill>
                      <a:schemeClr val="bg2"/>
                    </a:solidFill>
                  </a:rPr>
                  <a:t>sd</a:t>
                </a:r>
                <a:r>
                  <a:rPr lang="en-US" sz="2400" dirty="0">
                    <a:solidFill>
                      <a:schemeClr val="bg2"/>
                    </a:solidFill>
                  </a:rPr>
                  <a:t> of 1 (assuming equal variance ) </a:t>
                </a:r>
              </a:p>
              <a:p>
                <a:pPr algn="l">
                  <a:lnSpc>
                    <a:spcPct val="150000"/>
                  </a:lnSpc>
                </a:pPr>
                <a:r>
                  <a:rPr lang="en-US" sz="2400" dirty="0">
                    <a:solidFill>
                      <a:schemeClr val="bg2"/>
                    </a:solidFill>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400" i="1">
                          <a:solidFill>
                            <a:schemeClr val="bg2"/>
                          </a:solidFill>
                          <a:latin typeface="Cambria Math" panose="02040503050406030204" pitchFamily="18" charset="0"/>
                        </a:rPr>
                        <m:t>𝑡</m:t>
                      </m:r>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𝑚𝑒𝑎𝑛</m:t>
                          </m:r>
                          <m:r>
                            <a:rPr lang="en-US" sz="2400" i="1">
                              <a:solidFill>
                                <a:schemeClr val="bg2"/>
                              </a:solidFill>
                              <a:latin typeface="Cambria Math" panose="02040503050406030204" pitchFamily="18" charset="0"/>
                            </a:rPr>
                            <m:t> </m:t>
                          </m:r>
                          <m:r>
                            <a:rPr lang="en-US" sz="2400" i="1">
                              <a:solidFill>
                                <a:schemeClr val="bg2"/>
                              </a:solidFill>
                              <a:latin typeface="Cambria Math" panose="02040503050406030204" pitchFamily="18" charset="0"/>
                            </a:rPr>
                            <m:t>𝑑𝑖𝑓𝑓</m:t>
                          </m:r>
                        </m:num>
                        <m:den>
                          <m:r>
                            <a:rPr lang="en-US" sz="2400" i="1">
                              <a:solidFill>
                                <a:schemeClr val="bg2"/>
                              </a:solidFill>
                              <a:latin typeface="Cambria Math" panose="02040503050406030204" pitchFamily="18" charset="0"/>
                            </a:rPr>
                            <m:t>𝑠𝑝</m:t>
                          </m:r>
                          <m:r>
                            <a:rPr lang="en-US" sz="2400" i="1">
                              <a:solidFill>
                                <a:schemeClr val="bg2"/>
                              </a:solidFill>
                              <a:latin typeface="Cambria Math" panose="02040503050406030204" pitchFamily="18" charset="0"/>
                            </a:rPr>
                            <m:t>∗</m:t>
                          </m:r>
                          <m:rad>
                            <m:radPr>
                              <m:degHide m:val="on"/>
                              <m:ctrlPr>
                                <a:rPr lang="en-US" sz="2400" i="1">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1</m:t>
                                  </m:r>
                                </m:den>
                              </m:f>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2</m:t>
                                  </m:r>
                                </m:den>
                              </m:f>
                            </m:e>
                          </m:rad>
                        </m:den>
                      </m:f>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with</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sp</m:t>
                      </m:r>
                      <m:r>
                        <a:rPr lang="en-US" sz="2400">
                          <a:solidFill>
                            <a:schemeClr val="bg2"/>
                          </a:solidFill>
                          <a:latin typeface="Cambria Math" panose="02040503050406030204" pitchFamily="18" charset="0"/>
                        </a:rPr>
                        <m:t>=</m:t>
                      </m:r>
                      <m:rad>
                        <m:radPr>
                          <m:degHide m:val="on"/>
                          <m:ctrlPr>
                            <a:rPr lang="en-US" sz="2400" i="1">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1−1</m:t>
                                  </m:r>
                                </m:e>
                              </m:d>
                              <m:r>
                                <a:rPr lang="en-US" sz="2400" i="1">
                                  <a:solidFill>
                                    <a:schemeClr val="bg2"/>
                                  </a:solidFill>
                                  <a:latin typeface="Cambria Math" panose="02040503050406030204" pitchFamily="18" charset="0"/>
                                </a:rPr>
                                <m:t>∗</m:t>
                              </m:r>
                              <m:sSup>
                                <m:sSupPr>
                                  <m:ctrlPr>
                                    <a:rPr lang="en-US" sz="2400" i="1">
                                      <a:solidFill>
                                        <a:schemeClr val="bg2"/>
                                      </a:solidFill>
                                      <a:latin typeface="Cambria Math" panose="02040503050406030204" pitchFamily="18" charset="0"/>
                                    </a:rPr>
                                  </m:ctrlPr>
                                </m:sSupPr>
                                <m:e>
                                  <m:r>
                                    <a:rPr lang="en-US" sz="2400" i="1">
                                      <a:solidFill>
                                        <a:schemeClr val="bg2"/>
                                      </a:solidFill>
                                      <a:latin typeface="Cambria Math" panose="02040503050406030204" pitchFamily="18" charset="0"/>
                                    </a:rPr>
                                    <m:t>𝑠𝑡𝑑</m:t>
                                  </m:r>
                                  <m:r>
                                    <a:rPr lang="en-US" sz="2400" i="1">
                                      <a:solidFill>
                                        <a:schemeClr val="bg2"/>
                                      </a:solidFill>
                                      <a:latin typeface="Cambria Math" panose="02040503050406030204" pitchFamily="18" charset="0"/>
                                    </a:rPr>
                                    <m:t>1</m:t>
                                  </m:r>
                                </m:e>
                                <m:sup>
                                  <m:r>
                                    <a:rPr lang="en-US" sz="2400" i="1">
                                      <a:solidFill>
                                        <a:schemeClr val="bg2"/>
                                      </a:solidFill>
                                      <a:latin typeface="Cambria Math" panose="02040503050406030204" pitchFamily="18" charset="0"/>
                                    </a:rPr>
                                    <m:t>2</m:t>
                                  </m:r>
                                </m:sup>
                              </m:sSup>
                              <m:r>
                                <a:rPr lang="en-US" sz="2400" i="1">
                                  <a:solidFill>
                                    <a:schemeClr val="bg2"/>
                                  </a:solidFill>
                                  <a:latin typeface="Cambria Math" panose="02040503050406030204" pitchFamily="18" charset="0"/>
                                </a:rPr>
                                <m:t>+</m:t>
                              </m:r>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2−1</m:t>
                                  </m:r>
                                </m:e>
                              </m:d>
                              <m:r>
                                <a:rPr lang="en-US" sz="2400" i="1">
                                  <a:solidFill>
                                    <a:schemeClr val="bg2"/>
                                  </a:solidFill>
                                  <a:latin typeface="Cambria Math" panose="02040503050406030204" pitchFamily="18" charset="0"/>
                                </a:rPr>
                                <m:t>∗</m:t>
                              </m:r>
                              <m:sSup>
                                <m:sSupPr>
                                  <m:ctrlPr>
                                    <a:rPr lang="en-US" sz="2400" i="1">
                                      <a:solidFill>
                                        <a:schemeClr val="bg2"/>
                                      </a:solidFill>
                                      <a:latin typeface="Cambria Math" panose="02040503050406030204" pitchFamily="18" charset="0"/>
                                    </a:rPr>
                                  </m:ctrlPr>
                                </m:sSupPr>
                                <m:e>
                                  <m:r>
                                    <a:rPr lang="en-US" sz="2400" i="1">
                                      <a:solidFill>
                                        <a:schemeClr val="bg2"/>
                                      </a:solidFill>
                                      <a:latin typeface="Cambria Math" panose="02040503050406030204" pitchFamily="18" charset="0"/>
                                    </a:rPr>
                                    <m:t>𝑠𝑡𝑑</m:t>
                                  </m:r>
                                  <m:r>
                                    <a:rPr lang="en-US" sz="2400" i="1">
                                      <a:solidFill>
                                        <a:schemeClr val="bg2"/>
                                      </a:solidFill>
                                      <a:latin typeface="Cambria Math" panose="02040503050406030204" pitchFamily="18" charset="0"/>
                                    </a:rPr>
                                    <m:t>2</m:t>
                                  </m:r>
                                </m:e>
                                <m:sup>
                                  <m:r>
                                    <a:rPr lang="en-US" sz="2400" i="1">
                                      <a:solidFill>
                                        <a:schemeClr val="bg2"/>
                                      </a:solidFill>
                                      <a:latin typeface="Cambria Math" panose="02040503050406030204" pitchFamily="18" charset="0"/>
                                    </a:rPr>
                                    <m:t>2</m:t>
                                  </m:r>
                                </m:sup>
                              </m:sSup>
                            </m:num>
                            <m:den>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1+</m:t>
                              </m:r>
                              <m:r>
                                <a:rPr lang="en-US" sz="2400" i="1">
                                  <a:solidFill>
                                    <a:schemeClr val="bg2"/>
                                  </a:solidFill>
                                  <a:latin typeface="Cambria Math" panose="02040503050406030204" pitchFamily="18" charset="0"/>
                                </a:rPr>
                                <m:t>𝑛</m:t>
                              </m:r>
                              <m:r>
                                <a:rPr lang="en-US" sz="2400" i="1">
                                  <a:solidFill>
                                    <a:schemeClr val="bg2"/>
                                  </a:solidFill>
                                  <a:latin typeface="Cambria Math" panose="02040503050406030204" pitchFamily="18" charset="0"/>
                                </a:rPr>
                                <m:t>2−2</m:t>
                              </m:r>
                            </m:den>
                          </m:f>
                        </m:e>
                      </m:rad>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df</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n</m:t>
                      </m:r>
                      <m:r>
                        <a:rPr lang="en-US" sz="2400">
                          <a:solidFill>
                            <a:schemeClr val="bg2"/>
                          </a:solidFill>
                          <a:latin typeface="Cambria Math" panose="02040503050406030204" pitchFamily="18" charset="0"/>
                        </a:rPr>
                        <m:t>1+</m:t>
                      </m:r>
                      <m:r>
                        <m:rPr>
                          <m:sty m:val="p"/>
                        </m:rPr>
                        <a:rPr lang="en-US" sz="2400">
                          <a:solidFill>
                            <a:schemeClr val="bg2"/>
                          </a:solidFill>
                          <a:latin typeface="Cambria Math" panose="02040503050406030204" pitchFamily="18" charset="0"/>
                        </a:rPr>
                        <m:t>n</m:t>
                      </m:r>
                      <m:r>
                        <a:rPr lang="en-US" sz="2400">
                          <a:solidFill>
                            <a:schemeClr val="bg2"/>
                          </a:solidFill>
                          <a:latin typeface="Cambria Math" panose="02040503050406030204" pitchFamily="18" charset="0"/>
                        </a:rPr>
                        <m:t>2−2</m:t>
                      </m:r>
                    </m:oMath>
                  </m:oMathPara>
                </a14:m>
                <a:endParaRPr lang="en-US" sz="2400" dirty="0">
                  <a:solidFill>
                    <a:schemeClr val="bg2"/>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b="-7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1792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Let us assume we collect data from 20 people (independent groups) and observe a mean diff of 3.75, and a </a:t>
                </a:r>
                <a:r>
                  <a:rPr lang="en-US" sz="2400" dirty="0" err="1">
                    <a:solidFill>
                      <a:schemeClr val="bg2"/>
                    </a:solidFill>
                  </a:rPr>
                  <a:t>sd</a:t>
                </a:r>
                <a:r>
                  <a:rPr lang="en-US" sz="2400" dirty="0">
                    <a:solidFill>
                      <a:schemeClr val="bg2"/>
                    </a:solidFill>
                  </a:rPr>
                  <a:t> of 1 (assuming equal variance ) </a:t>
                </a:r>
              </a:p>
              <a:p>
                <a:pPr algn="l">
                  <a:lnSpc>
                    <a:spcPct val="150000"/>
                  </a:lnSpc>
                </a:pPr>
                <a:r>
                  <a:rPr lang="en-US" sz="2400" dirty="0">
                    <a:solidFill>
                      <a:schemeClr val="bg2"/>
                    </a:solidFill>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400">
                          <a:solidFill>
                            <a:schemeClr val="bg2"/>
                          </a:solidFill>
                          <a:latin typeface="Cambria Math" panose="02040503050406030204" pitchFamily="18" charset="0"/>
                        </a:rPr>
                        <m:t>sp</m:t>
                      </m:r>
                      <m:r>
                        <a:rPr lang="en-US" sz="2400">
                          <a:solidFill>
                            <a:schemeClr val="bg2"/>
                          </a:solidFill>
                          <a:latin typeface="Cambria Math" panose="02040503050406030204" pitchFamily="18" charset="0"/>
                        </a:rPr>
                        <m:t>=</m:t>
                      </m:r>
                      <m:rad>
                        <m:radPr>
                          <m:degHide m:val="on"/>
                          <m:ctrlPr>
                            <a:rPr lang="en-US" sz="2400" i="1">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20−1</m:t>
                                  </m:r>
                                </m:e>
                              </m:d>
                              <m:r>
                                <a:rPr lang="en-US" sz="2400" i="1">
                                  <a:solidFill>
                                    <a:schemeClr val="bg2"/>
                                  </a:solidFill>
                                  <a:latin typeface="Cambria Math" panose="02040503050406030204" pitchFamily="18" charset="0"/>
                                </a:rPr>
                                <m:t>∗1+</m:t>
                              </m:r>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20−1</m:t>
                                  </m:r>
                                </m:e>
                              </m:d>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20+20−2</m:t>
                              </m:r>
                            </m:den>
                          </m:f>
                        </m:e>
                      </m:rad>
                      <m:r>
                        <a:rPr lang="en-US" sz="2400" i="1">
                          <a:solidFill>
                            <a:schemeClr val="bg2"/>
                          </a:solidFill>
                          <a:latin typeface="Cambria Math" panose="02040503050406030204" pitchFamily="18" charset="0"/>
                        </a:rPr>
                        <m:t>            </m:t>
                      </m:r>
                      <m:r>
                        <a:rPr lang="en-US" sz="2400" i="1">
                          <a:solidFill>
                            <a:schemeClr val="bg2"/>
                          </a:solidFill>
                          <a:latin typeface="Cambria Math" panose="02040503050406030204" pitchFamily="18" charset="0"/>
                        </a:rPr>
                        <m:t>𝑡</m:t>
                      </m:r>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3.75</m:t>
                          </m:r>
                        </m:num>
                        <m:den>
                          <m:r>
                            <a:rPr lang="en-US" sz="2400" i="1">
                              <a:solidFill>
                                <a:schemeClr val="bg2"/>
                              </a:solidFill>
                              <a:latin typeface="Cambria Math" panose="02040503050406030204" pitchFamily="18" charset="0"/>
                            </a:rPr>
                            <m:t>𝑠𝑝</m:t>
                          </m:r>
                          <m:r>
                            <a:rPr lang="en-US" sz="2400" i="1">
                              <a:solidFill>
                                <a:schemeClr val="bg2"/>
                              </a:solidFill>
                              <a:latin typeface="Cambria Math" panose="02040503050406030204" pitchFamily="18" charset="0"/>
                            </a:rPr>
                            <m:t>∗</m:t>
                          </m:r>
                          <m:rad>
                            <m:radPr>
                              <m:degHide m:val="on"/>
                              <m:ctrlPr>
                                <a:rPr lang="en-US" sz="2400" i="1">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20</m:t>
                                  </m:r>
                                </m:den>
                              </m:f>
                              <m:r>
                                <a:rPr lang="en-US" sz="2400" i="1">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20</m:t>
                                  </m:r>
                                </m:den>
                              </m:f>
                            </m:e>
                          </m:rad>
                        </m:den>
                      </m:f>
                      <m:r>
                        <a:rPr lang="en-US" sz="2400" i="1">
                          <a:solidFill>
                            <a:schemeClr val="bg2"/>
                          </a:solidFill>
                          <a:latin typeface="Cambria Math" panose="02040503050406030204" pitchFamily="18" charset="0"/>
                        </a:rPr>
                        <m:t>.</m:t>
                      </m:r>
                      <m:r>
                        <a:rPr lang="en-US" sz="2400">
                          <a:solidFill>
                            <a:schemeClr val="bg2"/>
                          </a:solidFill>
                          <a:latin typeface="Cambria Math" panose="02040503050406030204" pitchFamily="18" charset="0"/>
                        </a:rPr>
                        <m:t>       </m:t>
                      </m:r>
                      <m:r>
                        <m:rPr>
                          <m:sty m:val="p"/>
                        </m:rPr>
                        <a:rPr lang="en-US" sz="2400">
                          <a:solidFill>
                            <a:schemeClr val="bg2"/>
                          </a:solidFill>
                          <a:latin typeface="Cambria Math" panose="02040503050406030204" pitchFamily="18" charset="0"/>
                        </a:rPr>
                        <m:t>df</m:t>
                      </m:r>
                      <m:r>
                        <a:rPr lang="en-US" sz="2400">
                          <a:solidFill>
                            <a:schemeClr val="bg2"/>
                          </a:solidFill>
                          <a:latin typeface="Cambria Math" panose="02040503050406030204" pitchFamily="18" charset="0"/>
                        </a:rPr>
                        <m:t> 38</m:t>
                      </m:r>
                    </m:oMath>
                  </m:oMathPara>
                </a14:m>
                <a:endParaRPr lang="en-US" sz="2400" dirty="0">
                  <a:solidFill>
                    <a:schemeClr val="bg2"/>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b="-770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3592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Descriptive statistics</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2"/>
                </a:solidFill>
              </a:rPr>
              <a:t>T value for paired is larger, in comparison to t values of unpaired or independent tests</a:t>
            </a:r>
          </a:p>
          <a:p>
            <a:pPr algn="l">
              <a:lnSpc>
                <a:spcPct val="150000"/>
              </a:lnSpc>
            </a:pPr>
            <a:r>
              <a:rPr lang="en-US" sz="2400" dirty="0">
                <a:solidFill>
                  <a:schemeClr val="bg2"/>
                </a:solidFill>
              </a:rPr>
              <a:t>This is because </a:t>
            </a:r>
            <a:r>
              <a:rPr lang="en-US" sz="2400" b="1" dirty="0">
                <a:solidFill>
                  <a:schemeClr val="bg2"/>
                </a:solidFill>
              </a:rPr>
              <a:t>within-person</a:t>
            </a:r>
            <a:r>
              <a:rPr lang="en-US" sz="2400" dirty="0">
                <a:solidFill>
                  <a:schemeClr val="bg2"/>
                </a:solidFill>
              </a:rPr>
              <a:t> designs have more </a:t>
            </a:r>
            <a:r>
              <a:rPr lang="en-US" sz="2400" b="1" dirty="0">
                <a:solidFill>
                  <a:schemeClr val="bg2"/>
                </a:solidFill>
              </a:rPr>
              <a:t>power</a:t>
            </a:r>
            <a:r>
              <a:rPr lang="en-US" sz="2400" dirty="0">
                <a:solidFill>
                  <a:schemeClr val="bg2"/>
                </a:solidFill>
              </a:rPr>
              <a:t> as they control for more noise by observing the same person twice  </a:t>
            </a:r>
          </a:p>
        </p:txBody>
      </p:sp>
    </p:spTree>
    <p:extLst>
      <p:ext uri="{BB962C8B-B14F-4D97-AF65-F5344CB8AC3E}">
        <p14:creationId xmlns:p14="http://schemas.microsoft.com/office/powerpoint/2010/main" val="3593751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(non) </a:t>
            </a:r>
            <a:r>
              <a:rPr lang="en" dirty="0" err="1"/>
              <a:t>Paramaetric</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2254080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In stats there are some tests that are </a:t>
            </a:r>
            <a:r>
              <a:rPr lang="en-US" sz="2000" b="1" dirty="0"/>
              <a:t>non-parametric,</a:t>
            </a:r>
            <a:r>
              <a:rPr lang="en-US" sz="2000" dirty="0"/>
              <a:t> by this statisticians mean that the test does not require assuming a specific model or distribution for your data</a:t>
            </a:r>
          </a:p>
          <a:p>
            <a:pPr algn="l">
              <a:lnSpc>
                <a:spcPct val="150000"/>
              </a:lnSpc>
            </a:pPr>
            <a:r>
              <a:rPr lang="en-US" sz="2000" dirty="0"/>
              <a:t> </a:t>
            </a:r>
            <a:r>
              <a:rPr lang="en-US" sz="2000" dirty="0">
                <a:solidFill>
                  <a:schemeClr val="accent3"/>
                </a:solidFill>
              </a:rPr>
              <a:t>These are sometimes referred to as </a:t>
            </a:r>
            <a:r>
              <a:rPr lang="en-US" sz="2000" b="1" dirty="0">
                <a:solidFill>
                  <a:schemeClr val="accent3"/>
                </a:solidFill>
              </a:rPr>
              <a:t>non-distributional </a:t>
            </a:r>
            <a:r>
              <a:rPr lang="en-US" sz="2000" dirty="0">
                <a:solidFill>
                  <a:schemeClr val="accent3"/>
                </a:solidFill>
              </a:rPr>
              <a:t>tests</a:t>
            </a:r>
          </a:p>
          <a:p>
            <a:pPr algn="l">
              <a:lnSpc>
                <a:spcPct val="150000"/>
              </a:lnSpc>
            </a:pPr>
            <a:r>
              <a:rPr lang="en-US" sz="2000" dirty="0">
                <a:solidFill>
                  <a:schemeClr val="accent3"/>
                </a:solidFill>
              </a:rPr>
              <a:t>These tests are used when you do not want to assume a specific distribution (e.g., violation),  or do not know the distribution of your data </a:t>
            </a:r>
          </a:p>
        </p:txBody>
      </p:sp>
    </p:spTree>
    <p:extLst>
      <p:ext uri="{BB962C8B-B14F-4D97-AF65-F5344CB8AC3E}">
        <p14:creationId xmlns:p14="http://schemas.microsoft.com/office/powerpoint/2010/main" val="3332421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Regular t-tests assume your data is normally distributed </a:t>
            </a:r>
          </a:p>
          <a:p>
            <a:pPr algn="l">
              <a:lnSpc>
                <a:spcPct val="150000"/>
              </a:lnSpc>
            </a:pPr>
            <a:r>
              <a:rPr lang="en-US" sz="2000" dirty="0">
                <a:solidFill>
                  <a:schemeClr val="accent3"/>
                </a:solidFill>
              </a:rPr>
              <a:t>There is a </a:t>
            </a:r>
            <a:r>
              <a:rPr lang="en-US" sz="2000" i="1" dirty="0">
                <a:solidFill>
                  <a:schemeClr val="accent3"/>
                </a:solidFill>
              </a:rPr>
              <a:t>non-parametric equivalent of a t-test </a:t>
            </a:r>
            <a:r>
              <a:rPr lang="en-US" sz="2000" dirty="0">
                <a:solidFill>
                  <a:schemeClr val="accent3"/>
                </a:solidFill>
              </a:rPr>
              <a:t>called the </a:t>
            </a:r>
            <a:r>
              <a:rPr lang="en-US" sz="2000" b="1" dirty="0">
                <a:solidFill>
                  <a:schemeClr val="accent3"/>
                </a:solidFill>
              </a:rPr>
              <a:t>permutation t-test</a:t>
            </a:r>
            <a:r>
              <a:rPr lang="en-US" sz="2000" dirty="0">
                <a:solidFill>
                  <a:schemeClr val="accent3"/>
                </a:solidFill>
              </a:rPr>
              <a:t>. This test works on the premise that you can observe a </a:t>
            </a:r>
            <a:r>
              <a:rPr lang="en-US" sz="2000" i="1" dirty="0">
                <a:solidFill>
                  <a:schemeClr val="accent3"/>
                </a:solidFill>
              </a:rPr>
              <a:t>null distribution </a:t>
            </a:r>
            <a:r>
              <a:rPr lang="en-US" sz="2000" dirty="0">
                <a:solidFill>
                  <a:schemeClr val="accent3"/>
                </a:solidFill>
              </a:rPr>
              <a:t>from your own data by randomly permuting groups.</a:t>
            </a:r>
          </a:p>
          <a:p>
            <a:pPr algn="l">
              <a:lnSpc>
                <a:spcPct val="150000"/>
              </a:lnSpc>
            </a:pPr>
            <a:r>
              <a:rPr lang="en-US" sz="2000" dirty="0">
                <a:solidFill>
                  <a:schemeClr val="accent3"/>
                </a:solidFill>
              </a:rPr>
              <a:t>Reminder: a null distribution is the distribution when the </a:t>
            </a:r>
            <a:r>
              <a:rPr lang="en-US" sz="2000" i="1" dirty="0">
                <a:solidFill>
                  <a:schemeClr val="accent3"/>
                </a:solidFill>
              </a:rPr>
              <a:t>null hypothesis </a:t>
            </a:r>
            <a:r>
              <a:rPr lang="en-US" sz="2000" dirty="0">
                <a:solidFill>
                  <a:schemeClr val="accent3"/>
                </a:solidFill>
              </a:rPr>
              <a:t>is true</a:t>
            </a:r>
          </a:p>
        </p:txBody>
      </p:sp>
    </p:spTree>
    <p:extLst>
      <p:ext uri="{BB962C8B-B14F-4D97-AF65-F5344CB8AC3E}">
        <p14:creationId xmlns:p14="http://schemas.microsoft.com/office/powerpoint/2010/main" val="224826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i="1" dirty="0">
                <a:solidFill>
                  <a:schemeClr val="accent3"/>
                </a:solidFill>
              </a:rPr>
              <a:t>Permutations</a:t>
            </a:r>
            <a:r>
              <a:rPr lang="en-US" sz="2000" dirty="0">
                <a:solidFill>
                  <a:schemeClr val="accent3"/>
                </a:solidFill>
              </a:rPr>
              <a:t> build a </a:t>
            </a:r>
            <a:r>
              <a:rPr lang="en-US" sz="2000" i="1" dirty="0">
                <a:solidFill>
                  <a:schemeClr val="accent3"/>
                </a:solidFill>
              </a:rPr>
              <a:t>null distribution </a:t>
            </a:r>
            <a:r>
              <a:rPr lang="en-US" sz="2000" dirty="0">
                <a:solidFill>
                  <a:schemeClr val="accent3"/>
                </a:solidFill>
              </a:rPr>
              <a:t>of data based on your observations under the assumption that randomly shuffling your data will void the effect of interest. Thus, you can measure how surprising the effect you observe is given your data based on the computed null distribution</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30673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This technique is very similar to bootstrapping without replacement (i.e., no duplicate observations).</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404099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pic>
        <p:nvPicPr>
          <p:cNvPr id="5" name="Picture 4">
            <a:extLst>
              <a:ext uri="{FF2B5EF4-FFF2-40B4-BE49-F238E27FC236}">
                <a16:creationId xmlns:a16="http://schemas.microsoft.com/office/drawing/2014/main" id="{DAD14812-03A3-484D-A842-44CAE175D388}"/>
              </a:ext>
            </a:extLst>
          </p:cNvPr>
          <p:cNvPicPr>
            <a:picLocks noChangeAspect="1"/>
          </p:cNvPicPr>
          <p:nvPr/>
        </p:nvPicPr>
        <p:blipFill>
          <a:blip r:embed="rId3"/>
          <a:stretch>
            <a:fillRect/>
          </a:stretch>
        </p:blipFill>
        <p:spPr>
          <a:xfrm>
            <a:off x="1042178" y="-486626"/>
            <a:ext cx="5346730" cy="6919298"/>
          </a:xfrm>
          <a:prstGeom prst="rect">
            <a:avLst/>
          </a:prstGeom>
        </p:spPr>
      </p:pic>
    </p:spTree>
    <p:extLst>
      <p:ext uri="{BB962C8B-B14F-4D97-AF65-F5344CB8AC3E}">
        <p14:creationId xmlns:p14="http://schemas.microsoft.com/office/powerpoint/2010/main" val="1449653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very similar concept in statistics is the idea of </a:t>
            </a:r>
            <a:r>
              <a:rPr lang="en-US" sz="2000" b="1" dirty="0">
                <a:solidFill>
                  <a:schemeClr val="accent3"/>
                </a:solidFill>
              </a:rPr>
              <a:t>bootstrapping</a:t>
            </a:r>
            <a:r>
              <a:rPr lang="en-US" sz="2000" dirty="0">
                <a:solidFill>
                  <a:schemeClr val="accent3"/>
                </a:solidFill>
              </a:rPr>
              <a:t> to get a measure of uncertainty around an estimate (e.g., CI)</a:t>
            </a:r>
          </a:p>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a:p>
            <a:pPr algn="l">
              <a:lnSpc>
                <a:spcPct val="150000"/>
              </a:lnSpc>
            </a:pPr>
            <a:r>
              <a:rPr lang="en-US" sz="2000" dirty="0">
                <a:solidFill>
                  <a:schemeClr val="accent3"/>
                </a:solidFill>
              </a:rPr>
              <a:t>It is often used to calculate the error associated to an estimate, effect, or performance of an algorithm and allows you to know if one given data point is driving the effect you see</a:t>
            </a:r>
          </a:p>
        </p:txBody>
      </p:sp>
    </p:spTree>
    <p:extLst>
      <p:ext uri="{BB962C8B-B14F-4D97-AF65-F5344CB8AC3E}">
        <p14:creationId xmlns:p14="http://schemas.microsoft.com/office/powerpoint/2010/main" val="2053868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037159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The computed Avg for each </a:t>
            </a:r>
            <a:r>
              <a:rPr lang="en-US" sz="2000" b="1" dirty="0">
                <a:solidFill>
                  <a:schemeClr val="accent3"/>
                </a:solidFill>
              </a:rPr>
              <a:t>bootstrap</a:t>
            </a:r>
            <a:r>
              <a:rPr lang="en-US" sz="2000" dirty="0">
                <a:solidFill>
                  <a:schemeClr val="accent3"/>
                </a:solidFill>
              </a:rPr>
              <a:t> will allow you to get an idea of what </a:t>
            </a:r>
            <a:r>
              <a:rPr lang="en-US" sz="2000" b="1" dirty="0">
                <a:solidFill>
                  <a:schemeClr val="accent3"/>
                </a:solidFill>
              </a:rPr>
              <a:t>range</a:t>
            </a:r>
            <a:r>
              <a:rPr lang="en-US" sz="2000" dirty="0">
                <a:solidFill>
                  <a:schemeClr val="accent3"/>
                </a:solidFill>
              </a:rPr>
              <a:t> of values you could expect given your data</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85376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solidFill>
                  <a:srgbClr val="FF7E79"/>
                </a:solidFill>
              </a:rPr>
              <a:t>Descriptive</a:t>
            </a:r>
            <a:r>
              <a:rPr lang="en" sz="2400" dirty="0"/>
              <a:t> stats aims to describe data’s distribution by  central tendency (location in a plane) and dispersion (spread) around the location</a:t>
            </a:r>
            <a:endParaRPr lang="en-US" sz="2400" dirty="0"/>
          </a:p>
        </p:txBody>
      </p:sp>
    </p:spTree>
    <p:extLst>
      <p:ext uri="{BB962C8B-B14F-4D97-AF65-F5344CB8AC3E}">
        <p14:creationId xmlns:p14="http://schemas.microsoft.com/office/powerpoint/2010/main" val="1375600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of Variance</a:t>
            </a:r>
            <a:endParaRPr dirty="0"/>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843045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Analysis of Variance is a linear model to test if there is a difference between two or more means (i.e., groups sometimes called levels)</a:t>
            </a:r>
          </a:p>
          <a:p>
            <a:pPr algn="l">
              <a:lnSpc>
                <a:spcPct val="150000"/>
              </a:lnSpc>
            </a:pPr>
            <a:r>
              <a:rPr lang="en-US" sz="2000" dirty="0"/>
              <a:t>Let us start with a one-way ANOVA</a:t>
            </a:r>
          </a:p>
        </p:txBody>
      </p:sp>
    </p:spTree>
    <p:extLst>
      <p:ext uri="{BB962C8B-B14F-4D97-AF65-F5344CB8AC3E}">
        <p14:creationId xmlns:p14="http://schemas.microsoft.com/office/powerpoint/2010/main" val="761363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One-way ANOVA (i.e., one FACTOR)</a:t>
            </a:r>
          </a:p>
          <a:p>
            <a:pPr algn="l">
              <a:lnSpc>
                <a:spcPct val="150000"/>
              </a:lnSpc>
            </a:pPr>
            <a:r>
              <a:rPr lang="en-US" sz="2000" dirty="0"/>
              <a:t>	Test the difference between groups (levels). It answers the question:</a:t>
            </a:r>
          </a:p>
          <a:p>
            <a:pPr algn="l">
              <a:lnSpc>
                <a:spcPct val="150000"/>
              </a:lnSpc>
            </a:pPr>
            <a:r>
              <a:rPr lang="en-US" sz="2000" dirty="0"/>
              <a:t>Are the group means spread out much more than what you’d expect if you had sampled all the groups from the same distribution?</a:t>
            </a:r>
          </a:p>
          <a:p>
            <a:pPr algn="l">
              <a:lnSpc>
                <a:spcPct val="150000"/>
              </a:lnSpc>
            </a:pPr>
            <a:r>
              <a:rPr lang="en-US" sz="2000" dirty="0"/>
              <a:t> </a:t>
            </a:r>
          </a:p>
        </p:txBody>
      </p:sp>
    </p:spTree>
    <p:extLst>
      <p:ext uri="{BB962C8B-B14F-4D97-AF65-F5344CB8AC3E}">
        <p14:creationId xmlns:p14="http://schemas.microsoft.com/office/powerpoint/2010/main" val="2545293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Are the group means spread out much more than what you’d expect if you had sampled all the groups from the same distribution?</a:t>
                </a:r>
              </a:p>
              <a:p>
                <a:pPr algn="l">
                  <a:lnSpc>
                    <a:spcPct val="150000"/>
                  </a:lnSpc>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rPr>
                      <m:t> </m:t>
                    </m:r>
                  </m:oMath>
                </a14:m>
                <a:r>
                  <a:rPr lang="en-US" sz="2000" dirty="0"/>
                  <a:t>= </a:t>
                </a:r>
                <a14:m>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a:rPr lang="en-US" sz="2000" i="1">
                        <a:latin typeface="Cambria Math" panose="02040503050406030204" pitchFamily="18" charset="0"/>
                      </a:rPr>
                      <m:t> </m:t>
                    </m:r>
                    <m:r>
                      <a:rPr lang="en-US" sz="2000">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oMath>
                </a14:m>
                <a:endParaRPr lang="en-US" sz="2000" dirty="0"/>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r="-13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0022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Assumptions of a One-way ANOVA:</a:t>
            </a:r>
          </a:p>
          <a:p>
            <a:pPr algn="l">
              <a:lnSpc>
                <a:spcPct val="150000"/>
              </a:lnSpc>
            </a:pPr>
            <a:r>
              <a:rPr lang="en-US" sz="2000" dirty="0"/>
              <a:t>	Normality of data</a:t>
            </a:r>
          </a:p>
          <a:p>
            <a:pPr algn="l">
              <a:lnSpc>
                <a:spcPct val="150000"/>
              </a:lnSpc>
            </a:pPr>
            <a:r>
              <a:rPr lang="en-US" sz="2000" dirty="0"/>
              <a:t>	Homogeneity of variances </a:t>
            </a:r>
            <a:r>
              <a:rPr lang="en-US" sz="1200" dirty="0"/>
              <a:t>(all variances are born equal)</a:t>
            </a:r>
          </a:p>
          <a:p>
            <a:pPr algn="l">
              <a:lnSpc>
                <a:spcPct val="150000"/>
              </a:lnSpc>
            </a:pPr>
            <a:r>
              <a:rPr lang="en-US" sz="2000" dirty="0"/>
              <a:t>	Independent samples </a:t>
            </a:r>
          </a:p>
          <a:p>
            <a:pPr algn="l">
              <a:lnSpc>
                <a:spcPct val="150000"/>
              </a:lnSpc>
            </a:pPr>
            <a:r>
              <a:rPr lang="en-US" sz="2000" dirty="0"/>
              <a:t>	</a:t>
            </a:r>
          </a:p>
        </p:txBody>
      </p:sp>
    </p:spTree>
    <p:extLst>
      <p:ext uri="{BB962C8B-B14F-4D97-AF65-F5344CB8AC3E}">
        <p14:creationId xmlns:p14="http://schemas.microsoft.com/office/powerpoint/2010/main" val="4235341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Normality of data</a:t>
            </a:r>
          </a:p>
          <a:p>
            <a:pPr algn="l">
              <a:lnSpc>
                <a:spcPct val="150000"/>
              </a:lnSpc>
            </a:pPr>
            <a:r>
              <a:rPr lang="en-US" sz="2000" dirty="0"/>
              <a:t>	Can test this by visualizing your data / residuals (see regression) or by a Shapiro-Wilk test</a:t>
            </a:r>
          </a:p>
          <a:p>
            <a:pPr algn="l">
              <a:lnSpc>
                <a:spcPct val="150000"/>
              </a:lnSpc>
            </a:pPr>
            <a:endParaRPr lang="en-US" sz="2000" dirty="0"/>
          </a:p>
        </p:txBody>
      </p:sp>
    </p:spTree>
    <p:extLst>
      <p:ext uri="{BB962C8B-B14F-4D97-AF65-F5344CB8AC3E}">
        <p14:creationId xmlns:p14="http://schemas.microsoft.com/office/powerpoint/2010/main" val="1074055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Homogeneity of variances </a:t>
            </a:r>
            <a:endParaRPr lang="en-US" sz="1200" b="1" dirty="0"/>
          </a:p>
          <a:p>
            <a:pPr algn="l">
              <a:lnSpc>
                <a:spcPct val="150000"/>
              </a:lnSpc>
            </a:pPr>
            <a:r>
              <a:rPr lang="en-US" sz="2000" dirty="0"/>
              <a:t>Also called homoscedasticity can be assessed visually or with a Bartlett test </a:t>
            </a:r>
            <a:r>
              <a:rPr lang="en-CA" sz="2000" dirty="0"/>
              <a:t> (see code) </a:t>
            </a:r>
          </a:p>
          <a:p>
            <a:pPr algn="l">
              <a:lnSpc>
                <a:spcPct val="150000"/>
              </a:lnSpc>
            </a:pPr>
            <a:r>
              <a:rPr lang="en-CA" sz="2000" dirty="0"/>
              <a:t>This is a more ’serious’ assumption to break when running an ANOVA</a:t>
            </a:r>
            <a:endParaRPr lang="en-US" sz="2000" dirty="0"/>
          </a:p>
        </p:txBody>
      </p:sp>
    </p:spTree>
    <p:extLst>
      <p:ext uri="{BB962C8B-B14F-4D97-AF65-F5344CB8AC3E}">
        <p14:creationId xmlns:p14="http://schemas.microsoft.com/office/powerpoint/2010/main" val="863572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Independence </a:t>
            </a:r>
            <a:endParaRPr lang="en-US" sz="1200" b="1" dirty="0"/>
          </a:p>
          <a:p>
            <a:pPr algn="l">
              <a:lnSpc>
                <a:spcPct val="150000"/>
              </a:lnSpc>
            </a:pPr>
            <a:r>
              <a:rPr lang="en-US" sz="2000" dirty="0"/>
              <a:t>We assume our observations are independent of one another. This may be broken when the observations are taken from the same subject (repeated measures) or when dependent variables are correlated (see regressions) </a:t>
            </a:r>
          </a:p>
        </p:txBody>
      </p:sp>
    </p:spTree>
    <p:extLst>
      <p:ext uri="{BB962C8B-B14F-4D97-AF65-F5344CB8AC3E}">
        <p14:creationId xmlns:p14="http://schemas.microsoft.com/office/powerpoint/2010/main" val="2492963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We test the significance of an ANOVA with an F test:</a:t>
                </a:r>
              </a:p>
              <a:p>
                <a:pPr algn="l">
                  <a:lnSpc>
                    <a:spcPct val="150000"/>
                  </a:lnSpc>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𝐹</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𝐵𝑒𝑡𝑤𝑒𝑒𝑛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num>
                        <m:den>
                          <m:r>
                            <a:rPr lang="en-US" sz="2000" i="1">
                              <a:latin typeface="Cambria Math" panose="02040503050406030204" pitchFamily="18" charset="0"/>
                            </a:rPr>
                            <m:t>𝑊𝑖𝑡h𝑖𝑛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r>
                            <a:rPr lang="en-US" sz="2000" i="1">
                              <a:latin typeface="Cambria Math" panose="02040503050406030204" pitchFamily="18" charset="0"/>
                            </a:rPr>
                            <m:t> </m:t>
                          </m:r>
                        </m:den>
                      </m:f>
                    </m:oMath>
                  </m:oMathPara>
                </a14:m>
                <a:endParaRPr lang="en-US" sz="2000" dirty="0"/>
              </a:p>
              <a:p>
                <a:pPr algn="l">
                  <a:lnSpc>
                    <a:spcPct val="150000"/>
                  </a:lnSpc>
                </a:pPr>
                <a:r>
                  <a:rPr lang="en-US" sz="2000" dirty="0"/>
                  <a:t>We asses each using Sum of squares (i.e., SS) weighted by the number of observations (i.e., n) in each group </a:t>
                </a:r>
              </a:p>
              <a:p>
                <a:pPr algn="l">
                  <a:lnSpc>
                    <a:spcPct val="150000"/>
                  </a:lnSpc>
                </a:pPr>
                <a:r>
                  <a:rPr lang="en-US" sz="2000" dirty="0"/>
                  <a:t>	</a:t>
                </a: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7123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Between-group SS</a:t>
            </a:r>
          </a:p>
          <a:p>
            <a:pPr algn="l">
              <a:lnSpc>
                <a:spcPct val="150000"/>
              </a:lnSpc>
            </a:pPr>
            <a:r>
              <a:rPr lang="en-US" sz="2000" dirty="0"/>
              <a:t>	How spread apart are your group means</a:t>
            </a:r>
          </a:p>
          <a:p>
            <a:pPr algn="l">
              <a:lnSpc>
                <a:spcPct val="150000"/>
              </a:lnSpc>
            </a:pPr>
            <a:r>
              <a:rPr lang="en-US" sz="2000" dirty="0"/>
              <a:t>Within-group SS</a:t>
            </a:r>
          </a:p>
          <a:p>
            <a:pPr algn="l">
              <a:lnSpc>
                <a:spcPct val="150000"/>
              </a:lnSpc>
            </a:pPr>
            <a:r>
              <a:rPr lang="en-US" sz="2000" dirty="0"/>
              <a:t>	How spread apart is each distribution </a:t>
            </a:r>
          </a:p>
          <a:p>
            <a:pPr algn="l">
              <a:lnSpc>
                <a:spcPct val="150000"/>
              </a:lnSpc>
            </a:pPr>
            <a:endParaRPr lang="en-US" sz="2000" dirty="0"/>
          </a:p>
          <a:p>
            <a:pPr algn="l">
              <a:lnSpc>
                <a:spcPct val="150000"/>
              </a:lnSpc>
            </a:pPr>
            <a:r>
              <a:rPr lang="en-US" sz="2000" dirty="0"/>
              <a:t>*** Note we always normalize these by their degrees of freedom</a:t>
            </a:r>
          </a:p>
          <a:p>
            <a:pPr algn="l">
              <a:lnSpc>
                <a:spcPct val="150000"/>
              </a:lnSpc>
            </a:pPr>
            <a:r>
              <a:rPr lang="en-US" sz="2000" dirty="0"/>
              <a:t>*** See code for visual depiction of an example with three means </a:t>
            </a:r>
          </a:p>
        </p:txBody>
      </p:sp>
    </p:spTree>
    <p:extLst>
      <p:ext uri="{BB962C8B-B14F-4D97-AF65-F5344CB8AC3E}">
        <p14:creationId xmlns:p14="http://schemas.microsoft.com/office/powerpoint/2010/main" val="389935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Useful descriptive stats and associated functions</a:t>
            </a:r>
            <a:endParaRPr lang="en-US" sz="2400" dirty="0"/>
          </a:p>
        </p:txBody>
      </p:sp>
    </p:spTree>
    <p:extLst>
      <p:ext uri="{BB962C8B-B14F-4D97-AF65-F5344CB8AC3E}">
        <p14:creationId xmlns:p14="http://schemas.microsoft.com/office/powerpoint/2010/main" val="300709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T-tests are used to test the difference between TWO means whereas ANOVAs test the difference between two or more means</a:t>
            </a:r>
          </a:p>
        </p:txBody>
      </p:sp>
    </p:spTree>
    <p:extLst>
      <p:ext uri="{BB962C8B-B14F-4D97-AF65-F5344CB8AC3E}">
        <p14:creationId xmlns:p14="http://schemas.microsoft.com/office/powerpoint/2010/main" val="244030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They both test slightly different questions: t-tests tells you if TWO means are different whereas an ANOVA will tell you if there are mean differences but NOT WHICH means are different 	</a:t>
            </a:r>
          </a:p>
        </p:txBody>
      </p:sp>
    </p:spTree>
    <p:extLst>
      <p:ext uri="{BB962C8B-B14F-4D97-AF65-F5344CB8AC3E}">
        <p14:creationId xmlns:p14="http://schemas.microsoft.com/office/powerpoint/2010/main" val="394041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 ANOVA can be generalized to test multiple dependent variables like the Two-way ANOVA</a:t>
            </a:r>
          </a:p>
          <a:p>
            <a:pPr algn="l">
              <a:lnSpc>
                <a:spcPct val="150000"/>
              </a:lnSpc>
            </a:pPr>
            <a:r>
              <a:rPr lang="en-US" sz="2000" dirty="0"/>
              <a:t>With multiple factors / DV you can test interactions in what we call a ‘crossed’ model where every group A co-occurs with every group B</a:t>
            </a:r>
          </a:p>
        </p:txBody>
      </p:sp>
    </p:spTree>
    <p:extLst>
      <p:ext uri="{BB962C8B-B14F-4D97-AF65-F5344CB8AC3E}">
        <p14:creationId xmlns:p14="http://schemas.microsoft.com/office/powerpoint/2010/main" val="382502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p>
        </p:txBody>
      </p:sp>
      <p:sp>
        <p:nvSpPr>
          <p:cNvPr id="4" name="Google Shape;1018;p40">
            <a:extLst>
              <a:ext uri="{FF2B5EF4-FFF2-40B4-BE49-F238E27FC236}">
                <a16:creationId xmlns:a16="http://schemas.microsoft.com/office/drawing/2014/main" id="{B5C251E4-5FA6-8D40-AFAA-FA49EAF02DCB}"/>
              </a:ext>
            </a:extLst>
          </p:cNvPr>
          <p:cNvSpPr/>
          <p:nvPr/>
        </p:nvSpPr>
        <p:spPr>
          <a:xfrm>
            <a:off x="7402834" y="1880679"/>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F70F9F86-392E-9B41-A4C0-0955D79513F9}"/>
              </a:ext>
            </a:extLst>
          </p:cNvPr>
          <p:cNvGrpSpPr/>
          <p:nvPr/>
        </p:nvGrpSpPr>
        <p:grpSpPr>
          <a:xfrm>
            <a:off x="2650738" y="2378859"/>
            <a:ext cx="4672843" cy="1838859"/>
            <a:chOff x="3131617" y="2329606"/>
            <a:chExt cx="5299258" cy="1672156"/>
          </a:xfrm>
        </p:grpSpPr>
        <p:sp>
          <p:nvSpPr>
            <p:cNvPr id="6" name="Rectangle 5">
              <a:extLst>
                <a:ext uri="{FF2B5EF4-FFF2-40B4-BE49-F238E27FC236}">
                  <a16:creationId xmlns:a16="http://schemas.microsoft.com/office/drawing/2014/main" id="{87B5224A-FA03-6D49-AA37-A943973A06C0}"/>
                </a:ext>
              </a:extLst>
            </p:cNvPr>
            <p:cNvSpPr/>
            <p:nvPr/>
          </p:nvSpPr>
          <p:spPr>
            <a:xfrm>
              <a:off x="3131618" y="2338599"/>
              <a:ext cx="1764064"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Halloween</a:t>
              </a:r>
            </a:p>
          </p:txBody>
        </p:sp>
        <p:sp>
          <p:nvSpPr>
            <p:cNvPr id="7" name="Rectangle 6">
              <a:extLst>
                <a:ext uri="{FF2B5EF4-FFF2-40B4-BE49-F238E27FC236}">
                  <a16:creationId xmlns:a16="http://schemas.microsoft.com/office/drawing/2014/main" id="{10581191-E590-F34C-BB7F-07BBBBBD62D5}"/>
                </a:ext>
              </a:extLst>
            </p:cNvPr>
            <p:cNvSpPr/>
            <p:nvPr/>
          </p:nvSpPr>
          <p:spPr>
            <a:xfrm>
              <a:off x="4895681" y="3171405"/>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Christmas</a:t>
              </a:r>
            </a:p>
          </p:txBody>
        </p:sp>
        <p:sp>
          <p:nvSpPr>
            <p:cNvPr id="8" name="Rectangle 7">
              <a:extLst>
                <a:ext uri="{FF2B5EF4-FFF2-40B4-BE49-F238E27FC236}">
                  <a16:creationId xmlns:a16="http://schemas.microsoft.com/office/drawing/2014/main" id="{489CE36E-2FBE-7A4E-94C1-1903CA6C116E}"/>
                </a:ext>
              </a:extLst>
            </p:cNvPr>
            <p:cNvSpPr/>
            <p:nvPr/>
          </p:nvSpPr>
          <p:spPr>
            <a:xfrm>
              <a:off x="6666812" y="2329606"/>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Halloween</a:t>
              </a:r>
            </a:p>
          </p:txBody>
        </p:sp>
        <p:sp>
          <p:nvSpPr>
            <p:cNvPr id="9" name="Rectangle 8">
              <a:extLst>
                <a:ext uri="{FF2B5EF4-FFF2-40B4-BE49-F238E27FC236}">
                  <a16:creationId xmlns:a16="http://schemas.microsoft.com/office/drawing/2014/main" id="{FF5EE48B-4BF5-4043-9CF7-2263F9D3E44E}"/>
                </a:ext>
              </a:extLst>
            </p:cNvPr>
            <p:cNvSpPr/>
            <p:nvPr/>
          </p:nvSpPr>
          <p:spPr>
            <a:xfrm>
              <a:off x="4903505" y="234358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Halloween</a:t>
              </a:r>
            </a:p>
          </p:txBody>
        </p:sp>
        <p:sp>
          <p:nvSpPr>
            <p:cNvPr id="10" name="Rectangle 9">
              <a:extLst>
                <a:ext uri="{FF2B5EF4-FFF2-40B4-BE49-F238E27FC236}">
                  <a16:creationId xmlns:a16="http://schemas.microsoft.com/office/drawing/2014/main" id="{60B45236-5E15-6D40-B543-5F18511D18B0}"/>
                </a:ext>
              </a:extLst>
            </p:cNvPr>
            <p:cNvSpPr/>
            <p:nvPr/>
          </p:nvSpPr>
          <p:spPr>
            <a:xfrm>
              <a:off x="3131617" y="317637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Christmas</a:t>
              </a:r>
            </a:p>
          </p:txBody>
        </p:sp>
        <p:sp>
          <p:nvSpPr>
            <p:cNvPr id="11" name="Rectangle 10">
              <a:extLst>
                <a:ext uri="{FF2B5EF4-FFF2-40B4-BE49-F238E27FC236}">
                  <a16:creationId xmlns:a16="http://schemas.microsoft.com/office/drawing/2014/main" id="{04F76B8D-88BB-F242-96BF-8E8150D977BB}"/>
                </a:ext>
              </a:extLst>
            </p:cNvPr>
            <p:cNvSpPr/>
            <p:nvPr/>
          </p:nvSpPr>
          <p:spPr>
            <a:xfrm>
              <a:off x="6666812" y="3168299"/>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Christmas</a:t>
              </a:r>
            </a:p>
          </p:txBody>
        </p:sp>
      </p:grpSp>
      <p:sp>
        <p:nvSpPr>
          <p:cNvPr id="12" name="TextBox 11">
            <a:extLst>
              <a:ext uri="{FF2B5EF4-FFF2-40B4-BE49-F238E27FC236}">
                <a16:creationId xmlns:a16="http://schemas.microsoft.com/office/drawing/2014/main" id="{C172D0CB-5262-8446-85C5-61065084E5A1}"/>
              </a:ext>
            </a:extLst>
          </p:cNvPr>
          <p:cNvSpPr txBox="1"/>
          <p:nvPr/>
        </p:nvSpPr>
        <p:spPr>
          <a:xfrm>
            <a:off x="4087002" y="1502803"/>
            <a:ext cx="1794081" cy="400110"/>
          </a:xfrm>
          <a:prstGeom prst="rect">
            <a:avLst/>
          </a:prstGeom>
          <a:noFill/>
        </p:spPr>
        <p:txBody>
          <a:bodyPr wrap="none" rtlCol="0">
            <a:spAutoFit/>
          </a:bodyPr>
          <a:lstStyle/>
          <a:p>
            <a:r>
              <a:rPr lang="en-US" sz="2000" b="1" dirty="0">
                <a:solidFill>
                  <a:schemeClr val="tx1"/>
                </a:solidFill>
              </a:rPr>
              <a:t>Factor / DV A</a:t>
            </a:r>
          </a:p>
        </p:txBody>
      </p:sp>
      <p:sp>
        <p:nvSpPr>
          <p:cNvPr id="13" name="TextBox 12">
            <a:extLst>
              <a:ext uri="{FF2B5EF4-FFF2-40B4-BE49-F238E27FC236}">
                <a16:creationId xmlns:a16="http://schemas.microsoft.com/office/drawing/2014/main" id="{AEF94D8C-01C8-A048-A015-2BF7DA6E0BD7}"/>
              </a:ext>
            </a:extLst>
          </p:cNvPr>
          <p:cNvSpPr txBox="1"/>
          <p:nvPr/>
        </p:nvSpPr>
        <p:spPr>
          <a:xfrm>
            <a:off x="2620978" y="2044910"/>
            <a:ext cx="1606530" cy="307777"/>
          </a:xfrm>
          <a:prstGeom prst="rect">
            <a:avLst/>
          </a:prstGeom>
          <a:noFill/>
        </p:spPr>
        <p:txBody>
          <a:bodyPr wrap="none" rtlCol="0">
            <a:spAutoFit/>
          </a:bodyPr>
          <a:lstStyle/>
          <a:p>
            <a:r>
              <a:rPr lang="en-US" b="1" dirty="0">
                <a:solidFill>
                  <a:schemeClr val="tx1"/>
                </a:solidFill>
              </a:rPr>
              <a:t>Group / Level 1A</a:t>
            </a:r>
          </a:p>
        </p:txBody>
      </p:sp>
      <p:sp>
        <p:nvSpPr>
          <p:cNvPr id="14" name="TextBox 13">
            <a:extLst>
              <a:ext uri="{FF2B5EF4-FFF2-40B4-BE49-F238E27FC236}">
                <a16:creationId xmlns:a16="http://schemas.microsoft.com/office/drawing/2014/main" id="{2F7FAB50-13B3-3C4A-B0F6-2919A88ED5E0}"/>
              </a:ext>
            </a:extLst>
          </p:cNvPr>
          <p:cNvSpPr txBox="1"/>
          <p:nvPr/>
        </p:nvSpPr>
        <p:spPr>
          <a:xfrm>
            <a:off x="4215423" y="2038895"/>
            <a:ext cx="1606530" cy="307777"/>
          </a:xfrm>
          <a:prstGeom prst="rect">
            <a:avLst/>
          </a:prstGeom>
          <a:noFill/>
        </p:spPr>
        <p:txBody>
          <a:bodyPr wrap="none" rtlCol="0">
            <a:spAutoFit/>
          </a:bodyPr>
          <a:lstStyle/>
          <a:p>
            <a:r>
              <a:rPr lang="en-US" b="1" dirty="0">
                <a:solidFill>
                  <a:schemeClr val="tx1"/>
                </a:solidFill>
              </a:rPr>
              <a:t>Group / Level 2A</a:t>
            </a:r>
          </a:p>
        </p:txBody>
      </p:sp>
      <p:sp>
        <p:nvSpPr>
          <p:cNvPr id="15" name="TextBox 14">
            <a:extLst>
              <a:ext uri="{FF2B5EF4-FFF2-40B4-BE49-F238E27FC236}">
                <a16:creationId xmlns:a16="http://schemas.microsoft.com/office/drawing/2014/main" id="{CA59BD22-70FC-3442-A09B-D9447A76EC4F}"/>
              </a:ext>
            </a:extLst>
          </p:cNvPr>
          <p:cNvSpPr txBox="1"/>
          <p:nvPr/>
        </p:nvSpPr>
        <p:spPr>
          <a:xfrm>
            <a:off x="5777500" y="2038894"/>
            <a:ext cx="1606530" cy="307777"/>
          </a:xfrm>
          <a:prstGeom prst="rect">
            <a:avLst/>
          </a:prstGeom>
          <a:noFill/>
        </p:spPr>
        <p:txBody>
          <a:bodyPr wrap="none" rtlCol="0">
            <a:spAutoFit/>
          </a:bodyPr>
          <a:lstStyle/>
          <a:p>
            <a:r>
              <a:rPr lang="en-US" b="1" dirty="0">
                <a:solidFill>
                  <a:schemeClr val="tx1"/>
                </a:solidFill>
              </a:rPr>
              <a:t>Group / Level 3A</a:t>
            </a:r>
          </a:p>
        </p:txBody>
      </p:sp>
      <p:sp>
        <p:nvSpPr>
          <p:cNvPr id="16" name="TextBox 15">
            <a:extLst>
              <a:ext uri="{FF2B5EF4-FFF2-40B4-BE49-F238E27FC236}">
                <a16:creationId xmlns:a16="http://schemas.microsoft.com/office/drawing/2014/main" id="{761F1E16-B0FF-AF45-913A-5C4D135746E1}"/>
              </a:ext>
            </a:extLst>
          </p:cNvPr>
          <p:cNvSpPr txBox="1"/>
          <p:nvPr/>
        </p:nvSpPr>
        <p:spPr>
          <a:xfrm>
            <a:off x="804829" y="2695554"/>
            <a:ext cx="1606530" cy="307777"/>
          </a:xfrm>
          <a:prstGeom prst="rect">
            <a:avLst/>
          </a:prstGeom>
          <a:noFill/>
        </p:spPr>
        <p:txBody>
          <a:bodyPr wrap="none" rtlCol="0">
            <a:spAutoFit/>
          </a:bodyPr>
          <a:lstStyle/>
          <a:p>
            <a:r>
              <a:rPr lang="en-US" b="1" dirty="0">
                <a:solidFill>
                  <a:srgbClr val="C00000"/>
                </a:solidFill>
              </a:rPr>
              <a:t>Group / Level 1B</a:t>
            </a:r>
          </a:p>
        </p:txBody>
      </p:sp>
      <p:sp>
        <p:nvSpPr>
          <p:cNvPr id="17" name="TextBox 16">
            <a:extLst>
              <a:ext uri="{FF2B5EF4-FFF2-40B4-BE49-F238E27FC236}">
                <a16:creationId xmlns:a16="http://schemas.microsoft.com/office/drawing/2014/main" id="{6827CA42-ED2B-9F46-9656-5E63E7BEBE14}"/>
              </a:ext>
            </a:extLst>
          </p:cNvPr>
          <p:cNvSpPr txBox="1"/>
          <p:nvPr/>
        </p:nvSpPr>
        <p:spPr>
          <a:xfrm>
            <a:off x="756277" y="3467846"/>
            <a:ext cx="1606530" cy="307777"/>
          </a:xfrm>
          <a:prstGeom prst="rect">
            <a:avLst/>
          </a:prstGeom>
          <a:noFill/>
        </p:spPr>
        <p:txBody>
          <a:bodyPr wrap="none" rtlCol="0">
            <a:spAutoFit/>
          </a:bodyPr>
          <a:lstStyle/>
          <a:p>
            <a:r>
              <a:rPr lang="en-US" b="1" dirty="0">
                <a:solidFill>
                  <a:srgbClr val="C00000"/>
                </a:solidFill>
              </a:rPr>
              <a:t>Group / Level 2B</a:t>
            </a:r>
          </a:p>
        </p:txBody>
      </p:sp>
      <p:sp>
        <p:nvSpPr>
          <p:cNvPr id="18" name="TextBox 17">
            <a:extLst>
              <a:ext uri="{FF2B5EF4-FFF2-40B4-BE49-F238E27FC236}">
                <a16:creationId xmlns:a16="http://schemas.microsoft.com/office/drawing/2014/main" id="{6741236E-43D9-A14D-96E8-4C2BC12A3D20}"/>
              </a:ext>
            </a:extLst>
          </p:cNvPr>
          <p:cNvSpPr txBox="1"/>
          <p:nvPr/>
        </p:nvSpPr>
        <p:spPr>
          <a:xfrm>
            <a:off x="697475" y="2018102"/>
            <a:ext cx="1816840" cy="400110"/>
          </a:xfrm>
          <a:prstGeom prst="rect">
            <a:avLst/>
          </a:prstGeom>
          <a:noFill/>
        </p:spPr>
        <p:txBody>
          <a:bodyPr wrap="square" rtlCol="0">
            <a:spAutoFit/>
          </a:bodyPr>
          <a:lstStyle/>
          <a:p>
            <a:r>
              <a:rPr lang="en-US" sz="2000" b="1" dirty="0">
                <a:solidFill>
                  <a:srgbClr val="C00000"/>
                </a:solidFill>
              </a:rPr>
              <a:t>Factor / DV B</a:t>
            </a:r>
          </a:p>
        </p:txBody>
      </p:sp>
    </p:spTree>
    <p:extLst>
      <p:ext uri="{BB962C8B-B14F-4D97-AF65-F5344CB8AC3E}">
        <p14:creationId xmlns:p14="http://schemas.microsoft.com/office/powerpoint/2010/main" val="2038250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a:t>
            </a:r>
          </a:p>
          <a:p>
            <a:pPr algn="l">
              <a:lnSpc>
                <a:spcPct val="150000"/>
              </a:lnSpc>
            </a:pPr>
            <a:r>
              <a:rPr lang="en-US" sz="2000" dirty="0"/>
              <a:t>	After you are certain that the means differ, what next? Sometimes you need to do additional tests, and sometimes you don’t. This all depends on your underlying question!!!</a:t>
            </a:r>
          </a:p>
        </p:txBody>
      </p:sp>
    </p:spTree>
    <p:extLst>
      <p:ext uri="{BB962C8B-B14F-4D97-AF65-F5344CB8AC3E}">
        <p14:creationId xmlns:p14="http://schemas.microsoft.com/office/powerpoint/2010/main" val="2482292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 NOT ALWAYS NECESSARY</a:t>
            </a:r>
          </a:p>
          <a:p>
            <a:pPr algn="l">
              <a:lnSpc>
                <a:spcPct val="150000"/>
              </a:lnSpc>
            </a:pPr>
            <a:r>
              <a:rPr lang="en-US" sz="2000" dirty="0"/>
              <a:t>	In some cases, we just care that the means of our groups are different and not which differ from one another. When we have two groups, we know that they are different, no additional test is needed. </a:t>
            </a:r>
          </a:p>
        </p:txBody>
      </p:sp>
    </p:spTree>
    <p:extLst>
      <p:ext uri="{BB962C8B-B14F-4D97-AF65-F5344CB8AC3E}">
        <p14:creationId xmlns:p14="http://schemas.microsoft.com/office/powerpoint/2010/main" val="159648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ANCOVA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There are many iterations of an ANOVA including the analysis of covariance! </a:t>
            </a:r>
          </a:p>
          <a:p>
            <a:pPr algn="l">
              <a:lnSpc>
                <a:spcPct val="150000"/>
              </a:lnSpc>
            </a:pPr>
            <a:r>
              <a:rPr lang="en-US" sz="2000" dirty="0"/>
              <a:t>Here we test the INDEPENDENT effect of dependent variables (factors) regardless of COVARIATES of no interest (referred to as nuisance variables) </a:t>
            </a:r>
          </a:p>
          <a:p>
            <a:pPr algn="l">
              <a:lnSpc>
                <a:spcPct val="150000"/>
              </a:lnSpc>
            </a:pPr>
            <a:r>
              <a:rPr lang="en-US" sz="1200" dirty="0"/>
              <a:t>				*** we will cover this idea in more detail in the regression slides! </a:t>
            </a:r>
          </a:p>
        </p:txBody>
      </p:sp>
    </p:spTree>
    <p:extLst>
      <p:ext uri="{BB962C8B-B14F-4D97-AF65-F5344CB8AC3E}">
        <p14:creationId xmlns:p14="http://schemas.microsoft.com/office/powerpoint/2010/main" val="2722042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Model fitting</a:t>
            </a:r>
            <a:endParaRPr dirty="0"/>
          </a:p>
        </p:txBody>
      </p:sp>
    </p:spTree>
    <p:extLst>
      <p:ext uri="{BB962C8B-B14F-4D97-AF65-F5344CB8AC3E}">
        <p14:creationId xmlns:p14="http://schemas.microsoft.com/office/powerpoint/2010/main" val="1393134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What is a model?</a:t>
            </a:r>
            <a:br>
              <a:rPr lang="en" sz="2400" dirty="0"/>
            </a:br>
            <a:endParaRPr lang="en-US" sz="2400" dirty="0"/>
          </a:p>
        </p:txBody>
      </p:sp>
    </p:spTree>
    <p:extLst>
      <p:ext uri="{BB962C8B-B14F-4D97-AF65-F5344CB8AC3E}">
        <p14:creationId xmlns:p14="http://schemas.microsoft.com/office/powerpoint/2010/main" val="1855139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What is a model?</a:t>
            </a:r>
            <a:br>
              <a:rPr lang="en" sz="2400" dirty="0"/>
            </a:br>
            <a:endParaRPr lang="en-US" sz="2400" dirty="0"/>
          </a:p>
        </p:txBody>
      </p:sp>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304340" y="122412"/>
            <a:ext cx="6535317" cy="4898676"/>
          </a:xfrm>
          <a:prstGeom prst="rect">
            <a:avLst/>
          </a:prstGeom>
        </p:spPr>
      </p:pic>
    </p:spTree>
    <p:extLst>
      <p:ext uri="{BB962C8B-B14F-4D97-AF65-F5344CB8AC3E}">
        <p14:creationId xmlns:p14="http://schemas.microsoft.com/office/powerpoint/2010/main" val="198317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Central tendency </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489204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7E79"/>
                </a:solidFill>
              </a:rPr>
              <a:t>Mean</a:t>
            </a:r>
            <a:r>
              <a:rPr lang="en-US" sz="2000" dirty="0">
                <a:solidFill>
                  <a:schemeClr val="bg2"/>
                </a:solidFill>
              </a:rPr>
              <a:t> : the arithmetic average </a:t>
            </a:r>
            <a:endParaRPr lang="en-US" sz="2000" dirty="0">
              <a:solidFill>
                <a:srgbClr val="FF7E79"/>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Median</a:t>
            </a:r>
            <a:r>
              <a:rPr lang="en-US" sz="2000" dirty="0">
                <a:solidFill>
                  <a:schemeClr val="bg2"/>
                </a:solidFill>
              </a:rPr>
              <a:t>: the middle value of array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Mode</a:t>
            </a:r>
            <a:r>
              <a:rPr lang="en-US" sz="2000" dirty="0">
                <a:solidFill>
                  <a:schemeClr val="bg2"/>
                </a:solidFill>
              </a:rPr>
              <a:t>: Most common value of array</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26374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What is a model?</a:t>
            </a:r>
            <a:br>
              <a:rPr lang="en" sz="2400" dirty="0"/>
            </a:br>
            <a:r>
              <a:rPr lang="en" sz="2400" dirty="0"/>
              <a:t>A way to describe</a:t>
            </a:r>
            <a:r>
              <a:rPr lang="en-CA" sz="2400" dirty="0"/>
              <a:t>e</a:t>
            </a:r>
            <a:r>
              <a:rPr lang="en" sz="2400" dirty="0"/>
              <a:t> phenomena in abstract </a:t>
            </a:r>
            <a:br>
              <a:rPr lang="en" sz="2400" dirty="0"/>
            </a:br>
            <a:r>
              <a:rPr lang="en" sz="2400" dirty="0"/>
              <a:t>terms that is useful for us to understand, define, quantify or 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2899764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1419029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67104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16807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US" sz="2400" dirty="0"/>
              <a:t>But how do we fit a model?</a:t>
            </a:r>
          </a:p>
        </p:txBody>
      </p:sp>
    </p:spTree>
    <p:extLst>
      <p:ext uri="{BB962C8B-B14F-4D97-AF65-F5344CB8AC3E}">
        <p14:creationId xmlns:p14="http://schemas.microsoft.com/office/powerpoint/2010/main" val="1818030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153392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XX)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266582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04516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40017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rgbClr val="FF7E79"/>
                </a:solidFill>
              </a:rPr>
              <a:t>Error</a:t>
            </a:r>
            <a:r>
              <a:rPr lang="en-US" sz="2400" dirty="0">
                <a:solidFill>
                  <a:schemeClr val="bg2"/>
                </a:solidFill>
              </a:rPr>
              <a:t>: difference between observed and predicted data</a:t>
            </a:r>
          </a:p>
          <a:p>
            <a:pPr algn="l">
              <a:lnSpc>
                <a:spcPct val="150000"/>
              </a:lnSpc>
            </a:pPr>
            <a:r>
              <a:rPr lang="en-US" sz="2400" b="1" dirty="0">
                <a:solidFill>
                  <a:srgbClr val="FF7E79"/>
                </a:solidFill>
              </a:rPr>
              <a:t>Squared error</a:t>
            </a:r>
            <a:r>
              <a:rPr lang="en-US" sz="2400" dirty="0">
                <a:solidFill>
                  <a:schemeClr val="bg2"/>
                </a:solidFill>
              </a:rPr>
              <a:t>: square the difference between observed and predicted data </a:t>
            </a:r>
          </a:p>
          <a:p>
            <a:pPr algn="l">
              <a:lnSpc>
                <a:spcPct val="150000"/>
              </a:lnSpc>
            </a:pPr>
            <a:r>
              <a:rPr lang="en-US" sz="2400" b="1" dirty="0">
                <a:solidFill>
                  <a:srgbClr val="FF7E79"/>
                </a:solidFill>
              </a:rPr>
              <a:t>MSE</a:t>
            </a:r>
            <a:r>
              <a:rPr lang="en-US" sz="2400" dirty="0">
                <a:solidFill>
                  <a:schemeClr val="bg2"/>
                </a:solidFill>
              </a:rPr>
              <a:t>: take the mean of the squared error </a:t>
            </a:r>
          </a:p>
        </p:txBody>
      </p:sp>
    </p:spTree>
    <p:extLst>
      <p:ext uri="{BB962C8B-B14F-4D97-AF65-F5344CB8AC3E}">
        <p14:creationId xmlns:p14="http://schemas.microsoft.com/office/powerpoint/2010/main" val="100755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489204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7E79"/>
                </a:solidFill>
              </a:rPr>
              <a:t>Max</a:t>
            </a:r>
            <a:r>
              <a:rPr lang="en-US" sz="2000" dirty="0">
                <a:solidFill>
                  <a:schemeClr val="bg2"/>
                </a:solidFill>
              </a:rPr>
              <a:t> : the arithmetic average </a:t>
            </a:r>
            <a:endParaRPr lang="en-US" sz="2000" dirty="0">
              <a:solidFill>
                <a:srgbClr val="FF7E79"/>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Min</a:t>
            </a:r>
            <a:r>
              <a:rPr lang="en-US" sz="2000" dirty="0">
                <a:solidFill>
                  <a:schemeClr val="bg2"/>
                </a:solidFill>
              </a:rPr>
              <a:t>: the middle value of array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Find k largest/ smallest </a:t>
            </a:r>
            <a:r>
              <a:rPr lang="en-US" sz="2000" dirty="0">
                <a:solidFill>
                  <a:schemeClr val="bg2"/>
                </a:solidFill>
              </a:rPr>
              <a:t>elements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4375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276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43108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16424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US" sz="2400" dirty="0"/>
              <a:t>Likelihood functions</a:t>
            </a:r>
          </a:p>
        </p:txBody>
      </p:sp>
    </p:spTree>
    <p:extLst>
      <p:ext uri="{BB962C8B-B14F-4D97-AF65-F5344CB8AC3E}">
        <p14:creationId xmlns:p14="http://schemas.microsoft.com/office/powerpoint/2010/main" val="2107387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370821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21563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352868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389173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405726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7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489204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7E79"/>
                </a:solidFill>
              </a:rPr>
              <a:t>Standard deviation</a:t>
            </a:r>
            <a:r>
              <a:rPr lang="en-US" sz="2000" dirty="0">
                <a:solidFill>
                  <a:schemeClr val="bg2"/>
                </a:solidFill>
              </a:rPr>
              <a:t> : the arithmetic average </a:t>
            </a:r>
            <a:endParaRPr lang="en-US" sz="2000" dirty="0">
              <a:solidFill>
                <a:srgbClr val="FF7E79"/>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Variance</a:t>
            </a:r>
            <a:r>
              <a:rPr lang="en-US" sz="2000" dirty="0">
                <a:solidFill>
                  <a:schemeClr val="bg2"/>
                </a:solidFill>
              </a:rPr>
              <a:t>: the middle value of array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Range</a:t>
            </a:r>
            <a:r>
              <a:rPr lang="en-US" sz="2000" dirty="0">
                <a:solidFill>
                  <a:schemeClr val="bg2"/>
                </a:solidFill>
              </a:rPr>
              <a:t>: elements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08793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61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1102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214611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283751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39380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159436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34645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p:nvPr>
        </p:nvSpPr>
        <p:spPr>
          <a:xfrm>
            <a:off x="4644472" y="586558"/>
            <a:ext cx="7733400" cy="572700"/>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025219" y="794994"/>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mc:Choice xmlns:a14="http://schemas.microsoft.com/office/drawing/2010/main"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46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sz="half" idx="4294967295"/>
          </p:nvPr>
        </p:nvSpPr>
        <p:spPr>
          <a:xfrm>
            <a:off x="713125" y="1292624"/>
            <a:ext cx="4871598" cy="3262312"/>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9775" y="1370013"/>
            <a:ext cx="2451100" cy="3262312"/>
          </a:xfrm>
        </p:spPr>
      </p:pic>
    </p:spTree>
    <p:extLst>
      <p:ext uri="{BB962C8B-B14F-4D97-AF65-F5344CB8AC3E}">
        <p14:creationId xmlns:p14="http://schemas.microsoft.com/office/powerpoint/2010/main" val="232194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sz="half" idx="4294967295"/>
          </p:nvPr>
        </p:nvSpPr>
        <p:spPr>
          <a:xfrm>
            <a:off x="713125" y="1292624"/>
            <a:ext cx="4871598" cy="3262312"/>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90996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42"/>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Linear regression</a:t>
            </a:r>
            <a:endParaRPr sz="6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missing data</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489204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7E79"/>
                </a:solidFill>
              </a:rPr>
              <a:t>Standard deviation</a:t>
            </a:r>
            <a:r>
              <a:rPr lang="en-US" sz="2000" dirty="0">
                <a:solidFill>
                  <a:schemeClr val="bg2"/>
                </a:solidFill>
              </a:rPr>
              <a:t> : the arithmetic average </a:t>
            </a:r>
            <a:endParaRPr lang="en-US" sz="2000" dirty="0">
              <a:solidFill>
                <a:srgbClr val="FF7E79"/>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Variance</a:t>
            </a:r>
            <a:r>
              <a:rPr lang="en-US" sz="2000" dirty="0">
                <a:solidFill>
                  <a:schemeClr val="bg2"/>
                </a:solidFill>
              </a:rPr>
              <a:t>: the middle value of array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7E79"/>
                </a:solidFill>
              </a:rPr>
              <a:t>Range</a:t>
            </a:r>
            <a:r>
              <a:rPr lang="en-US" sz="2000" dirty="0">
                <a:solidFill>
                  <a:schemeClr val="bg2"/>
                </a:solidFill>
              </a:rPr>
              <a:t>: elements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4703786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US" sz="2400" dirty="0"/>
              <a:t>What is a regression?</a:t>
            </a:r>
          </a:p>
        </p:txBody>
      </p:sp>
    </p:spTree>
    <p:extLst>
      <p:ext uri="{BB962C8B-B14F-4D97-AF65-F5344CB8AC3E}">
        <p14:creationId xmlns:p14="http://schemas.microsoft.com/office/powerpoint/2010/main" val="138706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To put it simply a regression is a set of statistical tools used to describe and quantify the relationship between dependent and independent variables </a:t>
            </a:r>
            <a:endParaRPr lang="en-US" sz="2400" dirty="0"/>
          </a:p>
        </p:txBody>
      </p:sp>
    </p:spTree>
    <p:extLst>
      <p:ext uri="{BB962C8B-B14F-4D97-AF65-F5344CB8AC3E}">
        <p14:creationId xmlns:p14="http://schemas.microsoft.com/office/powerpoint/2010/main" val="2059540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Dependent variables (y)</a:t>
            </a:r>
            <a:br>
              <a:rPr lang="en" sz="2400" dirty="0"/>
            </a:br>
            <a:r>
              <a:rPr lang="en" sz="2400" dirty="0"/>
              <a:t>are the outcomes we wish to predict based on independent variables </a:t>
            </a:r>
            <a:endParaRPr lang="en-US" sz="2400" dirty="0"/>
          </a:p>
        </p:txBody>
      </p:sp>
    </p:spTree>
    <p:extLst>
      <p:ext uri="{BB962C8B-B14F-4D97-AF65-F5344CB8AC3E}">
        <p14:creationId xmlns:p14="http://schemas.microsoft.com/office/powerpoint/2010/main" val="1807295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Independent variables (x)</a:t>
            </a:r>
            <a:br>
              <a:rPr lang="en" sz="2400" dirty="0"/>
            </a:br>
            <a:r>
              <a:rPr lang="en" sz="2400" dirty="0"/>
              <a:t>are the covariates/ predictors / features we think change the value of the outcome variable in a quantifiable way</a:t>
            </a:r>
            <a:endParaRPr lang="en-US" sz="2400" dirty="0"/>
          </a:p>
        </p:txBody>
      </p:sp>
    </p:spTree>
    <p:extLst>
      <p:ext uri="{BB962C8B-B14F-4D97-AF65-F5344CB8AC3E}">
        <p14:creationId xmlns:p14="http://schemas.microsoft.com/office/powerpoint/2010/main" val="15836245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944456" y="16223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a:p>
                <a:pPr algn="l">
                  <a:lnSpc>
                    <a:spcPct val="150000"/>
                  </a:lnSpc>
                </a:pPr>
                <a:endParaRPr lang="en-US" sz="2000" dirty="0">
                  <a:solidFill>
                    <a:schemeClr val="accent3"/>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944456" y="1622376"/>
                <a:ext cx="7406100" cy="3209700"/>
              </a:xfrm>
              <a:prstGeom prst="rect">
                <a:avLst/>
              </a:prstGeom>
              <a:blipFill>
                <a:blip r:embed="rId3"/>
                <a:stretch>
                  <a:fillRect t="-787" r="-6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11957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pic>
        <p:nvPicPr>
          <p:cNvPr id="3" name="Picture 2">
            <a:extLst>
              <a:ext uri="{FF2B5EF4-FFF2-40B4-BE49-F238E27FC236}">
                <a16:creationId xmlns:a16="http://schemas.microsoft.com/office/drawing/2014/main" id="{016178AA-04FB-E04B-8C62-CFE0B4994C97}"/>
              </a:ext>
            </a:extLst>
          </p:cNvPr>
          <p:cNvPicPr>
            <a:picLocks noChangeAspect="1"/>
          </p:cNvPicPr>
          <p:nvPr/>
        </p:nvPicPr>
        <p:blipFill>
          <a:blip r:embed="rId3"/>
          <a:stretch>
            <a:fillRect/>
          </a:stretch>
        </p:blipFill>
        <p:spPr>
          <a:xfrm>
            <a:off x="1733820" y="-630686"/>
            <a:ext cx="5653844" cy="7316739"/>
          </a:xfrm>
          <a:prstGeom prst="rect">
            <a:avLst/>
          </a:prstGeom>
        </p:spPr>
      </p:pic>
    </p:spTree>
    <p:extLst>
      <p:ext uri="{BB962C8B-B14F-4D97-AF65-F5344CB8AC3E}">
        <p14:creationId xmlns:p14="http://schemas.microsoft.com/office/powerpoint/2010/main" val="13046168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Let us explore how they are two sides of the same coin:</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12118974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 Note that the way you code your data will affect how you interpret the results! See next class </a:t>
            </a:r>
            <a:r>
              <a:rPr lang="en-US" sz="2000">
                <a:solidFill>
                  <a:schemeClr val="accent3"/>
                </a:solidFill>
              </a:rPr>
              <a:t>for details. </a:t>
            </a:r>
            <a:endParaRPr lang="en-US" sz="2000" dirty="0">
              <a:solidFill>
                <a:schemeClr val="accent3"/>
              </a:solidFill>
            </a:endParaRPr>
          </a:p>
        </p:txBody>
      </p:sp>
    </p:spTree>
    <p:extLst>
      <p:ext uri="{BB962C8B-B14F-4D97-AF65-F5344CB8AC3E}">
        <p14:creationId xmlns:p14="http://schemas.microsoft.com/office/powerpoint/2010/main" val="740160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Advanced regression models</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Linear regressions </a:t>
            </a:r>
            <a:br>
              <a:rPr lang="en" sz="2400" dirty="0"/>
            </a:br>
            <a:r>
              <a:rPr lang="en" sz="2400" dirty="0"/>
              <a:t>can be a kind of computational model…</a:t>
            </a:r>
            <a:br>
              <a:rPr lang="en" sz="2400" dirty="0"/>
            </a:br>
            <a:r>
              <a:rPr lang="en" sz="2400" dirty="0"/>
              <a:t>we can predict values of y from x!</a:t>
            </a:r>
            <a:endParaRPr lang="en-US" sz="2400" dirty="0"/>
          </a:p>
        </p:txBody>
      </p:sp>
    </p:spTree>
    <p:extLst>
      <p:ext uri="{BB962C8B-B14F-4D97-AF65-F5344CB8AC3E}">
        <p14:creationId xmlns:p14="http://schemas.microsoft.com/office/powerpoint/2010/main" val="1067613541"/>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5224</Words>
  <Application>Microsoft Macintosh PowerPoint</Application>
  <PresentationFormat>On-screen Show (16:9)</PresentationFormat>
  <Paragraphs>817</Paragraphs>
  <Slides>143</Slides>
  <Notes>99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143</vt:i4>
      </vt:variant>
    </vt:vector>
  </HeadingPairs>
  <TitlesOfParts>
    <vt:vector size="150" baseType="lpstr">
      <vt:lpstr>Zen Dots</vt:lpstr>
      <vt:lpstr>Teko</vt:lpstr>
      <vt:lpstr>Cambria Math</vt:lpstr>
      <vt:lpstr>Arial</vt:lpstr>
      <vt:lpstr>Baloo 2</vt:lpstr>
      <vt:lpstr>Anaheim</vt:lpstr>
      <vt:lpstr> Computer Science Degree for College by Slidesgo</vt:lpstr>
      <vt:lpstr> StaRtistics introduction to statistics</vt:lpstr>
      <vt:lpstr>Statistics aim to understand your data by describing it and making predictions</vt:lpstr>
      <vt:lpstr>Descriptive statistics</vt:lpstr>
      <vt:lpstr>Descriptive stats aims to describe data’s distribution by  central tendency (location in a plane) and dispersion (spread) around the location</vt:lpstr>
      <vt:lpstr>Useful descriptive stats and associated functions</vt:lpstr>
      <vt:lpstr>Central tendency </vt:lpstr>
      <vt:lpstr>Data spread</vt:lpstr>
      <vt:lpstr>Data spread</vt:lpstr>
      <vt:lpstr>Dealing with missing data</vt:lpstr>
      <vt:lpstr>Dealing with outliers</vt:lpstr>
      <vt:lpstr>Confidence Intervals</vt:lpstr>
      <vt:lpstr>Confidence Intervals</vt:lpstr>
      <vt:lpstr>Confidence Intervals</vt:lpstr>
      <vt:lpstr>Correlation</vt:lpstr>
      <vt:lpstr>Correlation</vt:lpstr>
      <vt:lpstr>Inferential statistics</vt:lpstr>
      <vt:lpstr>Inferential stats aims to predict future outcomes or observations based on your data </vt:lpstr>
      <vt:lpstr>Most popular programs</vt:lpstr>
      <vt:lpstr>T-test </vt:lpstr>
      <vt:lpstr>T-test </vt:lpstr>
      <vt:lpstr>T-test </vt:lpstr>
      <vt:lpstr>T-test </vt:lpstr>
      <vt:lpstr>T-test </vt:lpstr>
      <vt:lpstr>T-test </vt:lpstr>
      <vt:lpstr>T-test </vt:lpstr>
      <vt:lpstr>T-test </vt:lpstr>
      <vt:lpstr>T-test </vt:lpstr>
      <vt:lpstr>T-test </vt:lpstr>
      <vt:lpstr>T-test </vt:lpstr>
      <vt:lpstr>T-test </vt:lpstr>
      <vt:lpstr>(non) Paramaetric</vt:lpstr>
      <vt:lpstr>Non-parametric tests</vt:lpstr>
      <vt:lpstr>Non-parametric t-tests</vt:lpstr>
      <vt:lpstr>permutations</vt:lpstr>
      <vt:lpstr>permutations</vt:lpstr>
      <vt:lpstr>permutations</vt:lpstr>
      <vt:lpstr>Bootstrapping</vt:lpstr>
      <vt:lpstr>Bootstrapping</vt:lpstr>
      <vt:lpstr>Bootstrapping</vt:lpstr>
      <vt:lpstr>Analysis of Variance</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ANCOVA</vt:lpstr>
      <vt:lpstr>Model fitting</vt:lpstr>
      <vt:lpstr>What is a model? </vt:lpstr>
      <vt:lpstr>What is a model? </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But how do we fit a model?</vt:lpstr>
      <vt:lpstr>Model fitting algorithms</vt:lpstr>
      <vt:lpstr>Model fitting algorithms</vt:lpstr>
      <vt:lpstr>Model Error</vt:lpstr>
      <vt:lpstr>Model Error</vt:lpstr>
      <vt:lpstr>Flavours of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lpstr>Linear regression</vt:lpstr>
      <vt:lpstr>What is a regression?</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vt:lpstr>
      <vt:lpstr>Linear Regression Models</vt:lpstr>
      <vt:lpstr>Statistical twins</vt:lpstr>
      <vt:lpstr>Statistical twins</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THANKS!</vt:lpstr>
      <vt:lpstr>Retro icon pack</vt:lpstr>
      <vt:lpstr>Computer icon pack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6</cp:revision>
  <dcterms:modified xsi:type="dcterms:W3CDTF">2021-11-24T19:31:22Z</dcterms:modified>
</cp:coreProperties>
</file>